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2"/>
  </p:notesMasterIdLst>
  <p:sldIdLst>
    <p:sldId id="256" r:id="rId2"/>
    <p:sldId id="257" r:id="rId3"/>
    <p:sldId id="260" r:id="rId4"/>
    <p:sldId id="258" r:id="rId5"/>
    <p:sldId id="269" r:id="rId6"/>
    <p:sldId id="278" r:id="rId7"/>
    <p:sldId id="287" r:id="rId8"/>
    <p:sldId id="271" r:id="rId9"/>
    <p:sldId id="262" r:id="rId10"/>
    <p:sldId id="270" r:id="rId11"/>
    <p:sldId id="288" r:id="rId12"/>
    <p:sldId id="272" r:id="rId13"/>
    <p:sldId id="275" r:id="rId14"/>
    <p:sldId id="261" r:id="rId15"/>
    <p:sldId id="281" r:id="rId16"/>
    <p:sldId id="280" r:id="rId17"/>
    <p:sldId id="286" r:id="rId18"/>
    <p:sldId id="263" r:id="rId19"/>
    <p:sldId id="284" r:id="rId20"/>
    <p:sldId id="285" r:id="rId21"/>
    <p:sldId id="274" r:id="rId22"/>
    <p:sldId id="264" r:id="rId23"/>
    <p:sldId id="276" r:id="rId24"/>
    <p:sldId id="283" r:id="rId25"/>
    <p:sldId id="259" r:id="rId26"/>
    <p:sldId id="291" r:id="rId27"/>
    <p:sldId id="292" r:id="rId28"/>
    <p:sldId id="293" r:id="rId29"/>
    <p:sldId id="294" r:id="rId30"/>
    <p:sldId id="29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orient="horz" pos="4110" userDrawn="1">
          <p15:clr>
            <a:srgbClr val="A4A3A4"/>
          </p15:clr>
        </p15:guide>
        <p15:guide id="7" orient="horz" pos="4088" userDrawn="1">
          <p15:clr>
            <a:srgbClr val="A4A3A4"/>
          </p15:clr>
        </p15:guide>
        <p15:guide id="8" pos="211" userDrawn="1">
          <p15:clr>
            <a:srgbClr val="A4A3A4"/>
          </p15:clr>
        </p15:guide>
        <p15:guide id="9" orient="horz" pos="4042" userDrawn="1">
          <p15:clr>
            <a:srgbClr val="A4A3A4"/>
          </p15:clr>
        </p15:guide>
        <p15:guide id="10" pos="778" userDrawn="1">
          <p15:clr>
            <a:srgbClr val="A4A3A4"/>
          </p15:clr>
        </p15:guide>
        <p15:guide id="11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ED7D31"/>
    <a:srgbClr val="4472C4"/>
    <a:srgbClr val="00DFF6"/>
    <a:srgbClr val="93BCFF"/>
    <a:srgbClr val="A5A5A5"/>
    <a:srgbClr val="5BA7DE"/>
    <a:srgbClr val="AED7F5"/>
    <a:srgbClr val="FED2C7"/>
    <a:srgbClr val="FFB2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>
        <p:scale>
          <a:sx n="100" d="100"/>
          <a:sy n="100" d="100"/>
        </p:scale>
        <p:origin x="228" y="444"/>
      </p:cViewPr>
      <p:guideLst>
        <p:guide orient="horz" pos="232"/>
        <p:guide pos="7333"/>
        <p:guide pos="7469"/>
        <p:guide orient="horz" pos="618"/>
        <p:guide orient="horz" pos="754"/>
        <p:guide orient="horz" pos="4110"/>
        <p:guide orient="horz" pos="4088"/>
        <p:guide pos="211"/>
        <p:guide orient="horz" pos="4042"/>
        <p:guide pos="778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名称一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0岁</c:v>
                </c:pt>
                <c:pt idx="1">
                  <c:v>1岁</c:v>
                </c:pt>
                <c:pt idx="2">
                  <c:v>2岁</c:v>
                </c:pt>
                <c:pt idx="3">
                  <c:v>3岁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40C-46B9-BEA3-D478F48D9A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名称二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0岁</c:v>
                </c:pt>
                <c:pt idx="1">
                  <c:v>1岁</c:v>
                </c:pt>
                <c:pt idx="2">
                  <c:v>2岁</c:v>
                </c:pt>
                <c:pt idx="3">
                  <c:v>3岁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40C-46B9-BEA3-D478F48D9A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名称三</c:v>
                </c:pt>
              </c:strCache>
            </c:strRef>
          </c:tx>
          <c:spPr>
            <a:ln w="635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0岁</c:v>
                </c:pt>
                <c:pt idx="1">
                  <c:v>1岁</c:v>
                </c:pt>
                <c:pt idx="2">
                  <c:v>2岁</c:v>
                </c:pt>
                <c:pt idx="3">
                  <c:v>3岁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40C-46B9-BEA3-D478F48D9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48715232"/>
        <c:axId val="1948715776"/>
      </c:lineChart>
      <c:catAx>
        <c:axId val="194871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48715776"/>
        <c:crosses val="autoZero"/>
        <c:auto val="1"/>
        <c:lblAlgn val="ctr"/>
        <c:lblOffset val="100"/>
        <c:noMultiLvlLbl val="0"/>
      </c:catAx>
      <c:valAx>
        <c:axId val="19487157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871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4FDD8-5FC6-410C-9B00-9D0C01EFE69A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EE058-81B5-46CA-A8E5-C29CDAD3A5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76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40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123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269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20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690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064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58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70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268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321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7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794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09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263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01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04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604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885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9750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1979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342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592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59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5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46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91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EE058-81B5-46CA-A8E5-C29CDAD3A5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52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2867384" y="4664923"/>
            <a:ext cx="2309094" cy="3824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/>
              <a:t>演讲人：夏天</a:t>
            </a:r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6453730" y="4664923"/>
            <a:ext cx="2817370" cy="3824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/>
              <a:t>演讲时间：夏天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E510DE82-FDE9-4DA7-A256-6642BA155F5E}"/>
              </a:ext>
            </a:extLst>
          </p:cNvPr>
          <p:cNvSpPr/>
          <p:nvPr userDrawn="1"/>
        </p:nvSpPr>
        <p:spPr>
          <a:xfrm>
            <a:off x="479086" y="1059161"/>
            <a:ext cx="11264778" cy="4739678"/>
          </a:xfrm>
          <a:custGeom>
            <a:avLst/>
            <a:gdLst>
              <a:gd name="connsiteX0" fmla="*/ 1570511 w 10130576"/>
              <a:gd name="connsiteY0" fmla="*/ 359359 h 3863114"/>
              <a:gd name="connsiteX1" fmla="*/ 1505197 w 10130576"/>
              <a:gd name="connsiteY1" fmla="*/ 359359 h 3863114"/>
              <a:gd name="connsiteX2" fmla="*/ 3203368 w 10130576"/>
              <a:gd name="connsiteY2" fmla="*/ 245059 h 3863114"/>
              <a:gd name="connsiteX3" fmla="*/ 4885211 w 10130576"/>
              <a:gd name="connsiteY3" fmla="*/ 130 h 3863114"/>
              <a:gd name="connsiteX4" fmla="*/ 6779325 w 10130576"/>
              <a:gd name="connsiteY4" fmla="*/ 212402 h 3863114"/>
              <a:gd name="connsiteX5" fmla="*/ 8477497 w 10130576"/>
              <a:gd name="connsiteY5" fmla="*/ 310373 h 3863114"/>
              <a:gd name="connsiteX6" fmla="*/ 9881754 w 10130576"/>
              <a:gd name="connsiteY6" fmla="*/ 1290088 h 3863114"/>
              <a:gd name="connsiteX7" fmla="*/ 10061368 w 10130576"/>
              <a:gd name="connsiteY7" fmla="*/ 2335116 h 3863114"/>
              <a:gd name="connsiteX8" fmla="*/ 9114311 w 10130576"/>
              <a:gd name="connsiteY8" fmla="*/ 3249516 h 3863114"/>
              <a:gd name="connsiteX9" fmla="*/ 7171211 w 10130576"/>
              <a:gd name="connsiteY9" fmla="*/ 3625073 h 3863114"/>
              <a:gd name="connsiteX10" fmla="*/ 4999511 w 10130576"/>
              <a:gd name="connsiteY10" fmla="*/ 3853673 h 3863114"/>
              <a:gd name="connsiteX11" fmla="*/ 3187040 w 10130576"/>
              <a:gd name="connsiteY11" fmla="*/ 3772030 h 3863114"/>
              <a:gd name="connsiteX12" fmla="*/ 835725 w 10130576"/>
              <a:gd name="connsiteY12" fmla="*/ 3347488 h 3863114"/>
              <a:gd name="connsiteX13" fmla="*/ 117268 w 10130576"/>
              <a:gd name="connsiteY13" fmla="*/ 2514730 h 3863114"/>
              <a:gd name="connsiteX14" fmla="*/ 149925 w 10130576"/>
              <a:gd name="connsiteY14" fmla="*/ 1257430 h 3863114"/>
              <a:gd name="connsiteX15" fmla="*/ 1570511 w 10130576"/>
              <a:gd name="connsiteY15" fmla="*/ 359359 h 3863114"/>
              <a:gd name="connsiteX0" fmla="*/ 1368471 w 10119036"/>
              <a:gd name="connsiteY0" fmla="*/ 483184 h 3863114"/>
              <a:gd name="connsiteX1" fmla="*/ 1493657 w 10119036"/>
              <a:gd name="connsiteY1" fmla="*/ 359359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493657 w 10119036"/>
              <a:gd name="connsiteY1" fmla="*/ 359359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798457 w 10119036"/>
              <a:gd name="connsiteY1" fmla="*/ 349834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922282 w 10119036"/>
              <a:gd name="connsiteY1" fmla="*/ 254584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551278 w 10130393"/>
              <a:gd name="connsiteY0" fmla="*/ 387934 h 3863114"/>
              <a:gd name="connsiteX1" fmla="*/ 1933639 w 10130393"/>
              <a:gd name="connsiteY1" fmla="*/ 254584 h 3863114"/>
              <a:gd name="connsiteX2" fmla="*/ 3203185 w 10130393"/>
              <a:gd name="connsiteY2" fmla="*/ 245059 h 3863114"/>
              <a:gd name="connsiteX3" fmla="*/ 4885028 w 10130393"/>
              <a:gd name="connsiteY3" fmla="*/ 130 h 3863114"/>
              <a:gd name="connsiteX4" fmla="*/ 6779142 w 10130393"/>
              <a:gd name="connsiteY4" fmla="*/ 212402 h 3863114"/>
              <a:gd name="connsiteX5" fmla="*/ 8477314 w 10130393"/>
              <a:gd name="connsiteY5" fmla="*/ 310373 h 3863114"/>
              <a:gd name="connsiteX6" fmla="*/ 9881571 w 10130393"/>
              <a:gd name="connsiteY6" fmla="*/ 1290088 h 3863114"/>
              <a:gd name="connsiteX7" fmla="*/ 10061185 w 10130393"/>
              <a:gd name="connsiteY7" fmla="*/ 2335116 h 3863114"/>
              <a:gd name="connsiteX8" fmla="*/ 9114128 w 10130393"/>
              <a:gd name="connsiteY8" fmla="*/ 3249516 h 3863114"/>
              <a:gd name="connsiteX9" fmla="*/ 7171028 w 10130393"/>
              <a:gd name="connsiteY9" fmla="*/ 3625073 h 3863114"/>
              <a:gd name="connsiteX10" fmla="*/ 4999328 w 10130393"/>
              <a:gd name="connsiteY10" fmla="*/ 3853673 h 3863114"/>
              <a:gd name="connsiteX11" fmla="*/ 3186857 w 10130393"/>
              <a:gd name="connsiteY11" fmla="*/ 3772030 h 3863114"/>
              <a:gd name="connsiteX12" fmla="*/ 835542 w 10130393"/>
              <a:gd name="connsiteY12" fmla="*/ 3347488 h 3863114"/>
              <a:gd name="connsiteX13" fmla="*/ 117085 w 10130393"/>
              <a:gd name="connsiteY13" fmla="*/ 2514730 h 3863114"/>
              <a:gd name="connsiteX14" fmla="*/ 149742 w 10130393"/>
              <a:gd name="connsiteY14" fmla="*/ 1257430 h 3863114"/>
              <a:gd name="connsiteX15" fmla="*/ 1551278 w 10130393"/>
              <a:gd name="connsiteY15" fmla="*/ 387934 h 3863114"/>
              <a:gd name="connsiteX0" fmla="*/ 1551278 w 10130393"/>
              <a:gd name="connsiteY0" fmla="*/ 387934 h 3863114"/>
              <a:gd name="connsiteX1" fmla="*/ 3203185 w 10130393"/>
              <a:gd name="connsiteY1" fmla="*/ 245059 h 3863114"/>
              <a:gd name="connsiteX2" fmla="*/ 4885028 w 10130393"/>
              <a:gd name="connsiteY2" fmla="*/ 130 h 3863114"/>
              <a:gd name="connsiteX3" fmla="*/ 6779142 w 10130393"/>
              <a:gd name="connsiteY3" fmla="*/ 212402 h 3863114"/>
              <a:gd name="connsiteX4" fmla="*/ 8477314 w 10130393"/>
              <a:gd name="connsiteY4" fmla="*/ 310373 h 3863114"/>
              <a:gd name="connsiteX5" fmla="*/ 9881571 w 10130393"/>
              <a:gd name="connsiteY5" fmla="*/ 1290088 h 3863114"/>
              <a:gd name="connsiteX6" fmla="*/ 10061185 w 10130393"/>
              <a:gd name="connsiteY6" fmla="*/ 2335116 h 3863114"/>
              <a:gd name="connsiteX7" fmla="*/ 9114128 w 10130393"/>
              <a:gd name="connsiteY7" fmla="*/ 3249516 h 3863114"/>
              <a:gd name="connsiteX8" fmla="*/ 7171028 w 10130393"/>
              <a:gd name="connsiteY8" fmla="*/ 3625073 h 3863114"/>
              <a:gd name="connsiteX9" fmla="*/ 4999328 w 10130393"/>
              <a:gd name="connsiteY9" fmla="*/ 3853673 h 3863114"/>
              <a:gd name="connsiteX10" fmla="*/ 3186857 w 10130393"/>
              <a:gd name="connsiteY10" fmla="*/ 3772030 h 3863114"/>
              <a:gd name="connsiteX11" fmla="*/ 835542 w 10130393"/>
              <a:gd name="connsiteY11" fmla="*/ 3347488 h 3863114"/>
              <a:gd name="connsiteX12" fmla="*/ 117085 w 10130393"/>
              <a:gd name="connsiteY12" fmla="*/ 2514730 h 3863114"/>
              <a:gd name="connsiteX13" fmla="*/ 149742 w 10130393"/>
              <a:gd name="connsiteY13" fmla="*/ 1257430 h 3863114"/>
              <a:gd name="connsiteX14" fmla="*/ 1551278 w 10130393"/>
              <a:gd name="connsiteY14" fmla="*/ 387934 h 3863114"/>
              <a:gd name="connsiteX0" fmla="*/ 1551278 w 10130393"/>
              <a:gd name="connsiteY0" fmla="*/ 387934 h 3863114"/>
              <a:gd name="connsiteX1" fmla="*/ 3203185 w 10130393"/>
              <a:gd name="connsiteY1" fmla="*/ 245059 h 3863114"/>
              <a:gd name="connsiteX2" fmla="*/ 4885028 w 10130393"/>
              <a:gd name="connsiteY2" fmla="*/ 130 h 3863114"/>
              <a:gd name="connsiteX3" fmla="*/ 6779142 w 10130393"/>
              <a:gd name="connsiteY3" fmla="*/ 212402 h 3863114"/>
              <a:gd name="connsiteX4" fmla="*/ 8477314 w 10130393"/>
              <a:gd name="connsiteY4" fmla="*/ 310373 h 3863114"/>
              <a:gd name="connsiteX5" fmla="*/ 9881571 w 10130393"/>
              <a:gd name="connsiteY5" fmla="*/ 1290088 h 3863114"/>
              <a:gd name="connsiteX6" fmla="*/ 10061185 w 10130393"/>
              <a:gd name="connsiteY6" fmla="*/ 2335116 h 3863114"/>
              <a:gd name="connsiteX7" fmla="*/ 9114128 w 10130393"/>
              <a:gd name="connsiteY7" fmla="*/ 3249516 h 3863114"/>
              <a:gd name="connsiteX8" fmla="*/ 7171028 w 10130393"/>
              <a:gd name="connsiteY8" fmla="*/ 3625073 h 3863114"/>
              <a:gd name="connsiteX9" fmla="*/ 4999328 w 10130393"/>
              <a:gd name="connsiteY9" fmla="*/ 3853673 h 3863114"/>
              <a:gd name="connsiteX10" fmla="*/ 3186857 w 10130393"/>
              <a:gd name="connsiteY10" fmla="*/ 3772030 h 3863114"/>
              <a:gd name="connsiteX11" fmla="*/ 835542 w 10130393"/>
              <a:gd name="connsiteY11" fmla="*/ 3347488 h 3863114"/>
              <a:gd name="connsiteX12" fmla="*/ 117085 w 10130393"/>
              <a:gd name="connsiteY12" fmla="*/ 2514730 h 3863114"/>
              <a:gd name="connsiteX13" fmla="*/ 149742 w 10130393"/>
              <a:gd name="connsiteY13" fmla="*/ 1257430 h 3863114"/>
              <a:gd name="connsiteX14" fmla="*/ 1551278 w 10130393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523416 h 3998596"/>
              <a:gd name="connsiteX1" fmla="*/ 3160584 w 10087792"/>
              <a:gd name="connsiteY1" fmla="*/ 380541 h 3998596"/>
              <a:gd name="connsiteX2" fmla="*/ 4842427 w 10087792"/>
              <a:gd name="connsiteY2" fmla="*/ 135612 h 3998596"/>
              <a:gd name="connsiteX3" fmla="*/ 6736541 w 10087792"/>
              <a:gd name="connsiteY3" fmla="*/ 347884 h 3998596"/>
              <a:gd name="connsiteX4" fmla="*/ 8434713 w 10087792"/>
              <a:gd name="connsiteY4" fmla="*/ 445855 h 3998596"/>
              <a:gd name="connsiteX5" fmla="*/ 9838970 w 10087792"/>
              <a:gd name="connsiteY5" fmla="*/ 1425570 h 3998596"/>
              <a:gd name="connsiteX6" fmla="*/ 10018584 w 10087792"/>
              <a:gd name="connsiteY6" fmla="*/ 2470598 h 3998596"/>
              <a:gd name="connsiteX7" fmla="*/ 9071527 w 10087792"/>
              <a:gd name="connsiteY7" fmla="*/ 3384998 h 3998596"/>
              <a:gd name="connsiteX8" fmla="*/ 7128427 w 10087792"/>
              <a:gd name="connsiteY8" fmla="*/ 3760555 h 3998596"/>
              <a:gd name="connsiteX9" fmla="*/ 4956727 w 10087792"/>
              <a:gd name="connsiteY9" fmla="*/ 3989155 h 3998596"/>
              <a:gd name="connsiteX10" fmla="*/ 3144256 w 10087792"/>
              <a:gd name="connsiteY10" fmla="*/ 3907512 h 3998596"/>
              <a:gd name="connsiteX11" fmla="*/ 792941 w 10087792"/>
              <a:gd name="connsiteY11" fmla="*/ 3482970 h 3998596"/>
              <a:gd name="connsiteX12" fmla="*/ 74484 w 10087792"/>
              <a:gd name="connsiteY12" fmla="*/ 2650212 h 3998596"/>
              <a:gd name="connsiteX13" fmla="*/ 107141 w 10087792"/>
              <a:gd name="connsiteY13" fmla="*/ 1392912 h 3998596"/>
              <a:gd name="connsiteX14" fmla="*/ 1508677 w 10087792"/>
              <a:gd name="connsiteY14" fmla="*/ 523416 h 3998596"/>
              <a:gd name="connsiteX0" fmla="*/ 1508677 w 10087792"/>
              <a:gd name="connsiteY0" fmla="*/ 523416 h 3998596"/>
              <a:gd name="connsiteX1" fmla="*/ 3160584 w 10087792"/>
              <a:gd name="connsiteY1" fmla="*/ 380541 h 3998596"/>
              <a:gd name="connsiteX2" fmla="*/ 4842427 w 10087792"/>
              <a:gd name="connsiteY2" fmla="*/ 135612 h 3998596"/>
              <a:gd name="connsiteX3" fmla="*/ 6736541 w 10087792"/>
              <a:gd name="connsiteY3" fmla="*/ 347884 h 3998596"/>
              <a:gd name="connsiteX4" fmla="*/ 8434713 w 10087792"/>
              <a:gd name="connsiteY4" fmla="*/ 445855 h 3998596"/>
              <a:gd name="connsiteX5" fmla="*/ 9838970 w 10087792"/>
              <a:gd name="connsiteY5" fmla="*/ 1425570 h 3998596"/>
              <a:gd name="connsiteX6" fmla="*/ 10018584 w 10087792"/>
              <a:gd name="connsiteY6" fmla="*/ 2470598 h 3998596"/>
              <a:gd name="connsiteX7" fmla="*/ 9071527 w 10087792"/>
              <a:gd name="connsiteY7" fmla="*/ 3384998 h 3998596"/>
              <a:gd name="connsiteX8" fmla="*/ 7128427 w 10087792"/>
              <a:gd name="connsiteY8" fmla="*/ 3760555 h 3998596"/>
              <a:gd name="connsiteX9" fmla="*/ 4956727 w 10087792"/>
              <a:gd name="connsiteY9" fmla="*/ 3989155 h 3998596"/>
              <a:gd name="connsiteX10" fmla="*/ 3144256 w 10087792"/>
              <a:gd name="connsiteY10" fmla="*/ 3907512 h 3998596"/>
              <a:gd name="connsiteX11" fmla="*/ 792941 w 10087792"/>
              <a:gd name="connsiteY11" fmla="*/ 3482970 h 3998596"/>
              <a:gd name="connsiteX12" fmla="*/ 74484 w 10087792"/>
              <a:gd name="connsiteY12" fmla="*/ 2650212 h 3998596"/>
              <a:gd name="connsiteX13" fmla="*/ 107141 w 10087792"/>
              <a:gd name="connsiteY13" fmla="*/ 1392912 h 3998596"/>
              <a:gd name="connsiteX14" fmla="*/ 1508677 w 10087792"/>
              <a:gd name="connsiteY14" fmla="*/ 523416 h 3998596"/>
              <a:gd name="connsiteX0" fmla="*/ 1508677 w 10087792"/>
              <a:gd name="connsiteY0" fmla="*/ 555235 h 4030415"/>
              <a:gd name="connsiteX1" fmla="*/ 3160584 w 10087792"/>
              <a:gd name="connsiteY1" fmla="*/ 412360 h 4030415"/>
              <a:gd name="connsiteX2" fmla="*/ 4842427 w 10087792"/>
              <a:gd name="connsiteY2" fmla="*/ 167431 h 4030415"/>
              <a:gd name="connsiteX3" fmla="*/ 6736541 w 10087792"/>
              <a:gd name="connsiteY3" fmla="*/ 379703 h 4030415"/>
              <a:gd name="connsiteX4" fmla="*/ 8434713 w 10087792"/>
              <a:gd name="connsiteY4" fmla="*/ 477674 h 4030415"/>
              <a:gd name="connsiteX5" fmla="*/ 9838970 w 10087792"/>
              <a:gd name="connsiteY5" fmla="*/ 1457389 h 4030415"/>
              <a:gd name="connsiteX6" fmla="*/ 10018584 w 10087792"/>
              <a:gd name="connsiteY6" fmla="*/ 2502417 h 4030415"/>
              <a:gd name="connsiteX7" fmla="*/ 9071527 w 10087792"/>
              <a:gd name="connsiteY7" fmla="*/ 3416817 h 4030415"/>
              <a:gd name="connsiteX8" fmla="*/ 7128427 w 10087792"/>
              <a:gd name="connsiteY8" fmla="*/ 3792374 h 4030415"/>
              <a:gd name="connsiteX9" fmla="*/ 4956727 w 10087792"/>
              <a:gd name="connsiteY9" fmla="*/ 4020974 h 4030415"/>
              <a:gd name="connsiteX10" fmla="*/ 3144256 w 10087792"/>
              <a:gd name="connsiteY10" fmla="*/ 3939331 h 4030415"/>
              <a:gd name="connsiteX11" fmla="*/ 792941 w 10087792"/>
              <a:gd name="connsiteY11" fmla="*/ 3514789 h 4030415"/>
              <a:gd name="connsiteX12" fmla="*/ 74484 w 10087792"/>
              <a:gd name="connsiteY12" fmla="*/ 2682031 h 4030415"/>
              <a:gd name="connsiteX13" fmla="*/ 107141 w 10087792"/>
              <a:gd name="connsiteY13" fmla="*/ 1424731 h 4030415"/>
              <a:gd name="connsiteX14" fmla="*/ 1508677 w 10087792"/>
              <a:gd name="connsiteY14" fmla="*/ 555235 h 4030415"/>
              <a:gd name="connsiteX0" fmla="*/ 1508677 w 10087792"/>
              <a:gd name="connsiteY0" fmla="*/ 644978 h 4120158"/>
              <a:gd name="connsiteX1" fmla="*/ 3160584 w 10087792"/>
              <a:gd name="connsiteY1" fmla="*/ 502103 h 4120158"/>
              <a:gd name="connsiteX2" fmla="*/ 4842427 w 10087792"/>
              <a:gd name="connsiteY2" fmla="*/ 257174 h 4120158"/>
              <a:gd name="connsiteX3" fmla="*/ 6736541 w 10087792"/>
              <a:gd name="connsiteY3" fmla="*/ 469446 h 4120158"/>
              <a:gd name="connsiteX4" fmla="*/ 8434713 w 10087792"/>
              <a:gd name="connsiteY4" fmla="*/ 567417 h 4120158"/>
              <a:gd name="connsiteX5" fmla="*/ 9838970 w 10087792"/>
              <a:gd name="connsiteY5" fmla="*/ 1547132 h 4120158"/>
              <a:gd name="connsiteX6" fmla="*/ 10018584 w 10087792"/>
              <a:gd name="connsiteY6" fmla="*/ 2592160 h 4120158"/>
              <a:gd name="connsiteX7" fmla="*/ 9071527 w 10087792"/>
              <a:gd name="connsiteY7" fmla="*/ 3506560 h 4120158"/>
              <a:gd name="connsiteX8" fmla="*/ 7128427 w 10087792"/>
              <a:gd name="connsiteY8" fmla="*/ 3882117 h 4120158"/>
              <a:gd name="connsiteX9" fmla="*/ 4956727 w 10087792"/>
              <a:gd name="connsiteY9" fmla="*/ 4110717 h 4120158"/>
              <a:gd name="connsiteX10" fmla="*/ 3144256 w 10087792"/>
              <a:gd name="connsiteY10" fmla="*/ 4029074 h 4120158"/>
              <a:gd name="connsiteX11" fmla="*/ 792941 w 10087792"/>
              <a:gd name="connsiteY11" fmla="*/ 3604532 h 4120158"/>
              <a:gd name="connsiteX12" fmla="*/ 74484 w 10087792"/>
              <a:gd name="connsiteY12" fmla="*/ 2771774 h 4120158"/>
              <a:gd name="connsiteX13" fmla="*/ 107141 w 10087792"/>
              <a:gd name="connsiteY13" fmla="*/ 1514474 h 4120158"/>
              <a:gd name="connsiteX14" fmla="*/ 1508677 w 10087792"/>
              <a:gd name="connsiteY14" fmla="*/ 644978 h 4120158"/>
              <a:gd name="connsiteX0" fmla="*/ 1508677 w 10087792"/>
              <a:gd name="connsiteY0" fmla="*/ 644978 h 4120158"/>
              <a:gd name="connsiteX1" fmla="*/ 3160584 w 10087792"/>
              <a:gd name="connsiteY1" fmla="*/ 502103 h 4120158"/>
              <a:gd name="connsiteX2" fmla="*/ 4842427 w 10087792"/>
              <a:gd name="connsiteY2" fmla="*/ 257174 h 4120158"/>
              <a:gd name="connsiteX3" fmla="*/ 6736541 w 10087792"/>
              <a:gd name="connsiteY3" fmla="*/ 469446 h 4120158"/>
              <a:gd name="connsiteX4" fmla="*/ 8434713 w 10087792"/>
              <a:gd name="connsiteY4" fmla="*/ 567417 h 4120158"/>
              <a:gd name="connsiteX5" fmla="*/ 9838970 w 10087792"/>
              <a:gd name="connsiteY5" fmla="*/ 1547132 h 4120158"/>
              <a:gd name="connsiteX6" fmla="*/ 10018584 w 10087792"/>
              <a:gd name="connsiteY6" fmla="*/ 2592160 h 4120158"/>
              <a:gd name="connsiteX7" fmla="*/ 9071527 w 10087792"/>
              <a:gd name="connsiteY7" fmla="*/ 3506560 h 4120158"/>
              <a:gd name="connsiteX8" fmla="*/ 7128427 w 10087792"/>
              <a:gd name="connsiteY8" fmla="*/ 3882117 h 4120158"/>
              <a:gd name="connsiteX9" fmla="*/ 4956727 w 10087792"/>
              <a:gd name="connsiteY9" fmla="*/ 4110717 h 4120158"/>
              <a:gd name="connsiteX10" fmla="*/ 3144256 w 10087792"/>
              <a:gd name="connsiteY10" fmla="*/ 4029074 h 4120158"/>
              <a:gd name="connsiteX11" fmla="*/ 792941 w 10087792"/>
              <a:gd name="connsiteY11" fmla="*/ 3604532 h 4120158"/>
              <a:gd name="connsiteX12" fmla="*/ 74484 w 10087792"/>
              <a:gd name="connsiteY12" fmla="*/ 2771774 h 4120158"/>
              <a:gd name="connsiteX13" fmla="*/ 107141 w 10087792"/>
              <a:gd name="connsiteY13" fmla="*/ 1514474 h 4120158"/>
              <a:gd name="connsiteX14" fmla="*/ 1508677 w 10087792"/>
              <a:gd name="connsiteY14" fmla="*/ 644978 h 4120158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379141"/>
              <a:gd name="connsiteY0" fmla="*/ 724775 h 4199955"/>
              <a:gd name="connsiteX1" fmla="*/ 3160584 w 10379141"/>
              <a:gd name="connsiteY1" fmla="*/ 581900 h 4199955"/>
              <a:gd name="connsiteX2" fmla="*/ 4842427 w 10379141"/>
              <a:gd name="connsiteY2" fmla="*/ 336971 h 4199955"/>
              <a:gd name="connsiteX3" fmla="*/ 6736541 w 10379141"/>
              <a:gd name="connsiteY3" fmla="*/ 549243 h 4199955"/>
              <a:gd name="connsiteX4" fmla="*/ 8434713 w 10379141"/>
              <a:gd name="connsiteY4" fmla="*/ 647214 h 4199955"/>
              <a:gd name="connsiteX5" fmla="*/ 9838970 w 10379141"/>
              <a:gd name="connsiteY5" fmla="*/ 1626929 h 4199955"/>
              <a:gd name="connsiteX6" fmla="*/ 10018584 w 10379141"/>
              <a:gd name="connsiteY6" fmla="*/ 2671957 h 4199955"/>
              <a:gd name="connsiteX7" fmla="*/ 9071527 w 10379141"/>
              <a:gd name="connsiteY7" fmla="*/ 3586357 h 4199955"/>
              <a:gd name="connsiteX8" fmla="*/ 7128427 w 10379141"/>
              <a:gd name="connsiteY8" fmla="*/ 3961914 h 4199955"/>
              <a:gd name="connsiteX9" fmla="*/ 4956727 w 10379141"/>
              <a:gd name="connsiteY9" fmla="*/ 4190514 h 4199955"/>
              <a:gd name="connsiteX10" fmla="*/ 3144256 w 10379141"/>
              <a:gd name="connsiteY10" fmla="*/ 4108871 h 4199955"/>
              <a:gd name="connsiteX11" fmla="*/ 792941 w 10379141"/>
              <a:gd name="connsiteY11" fmla="*/ 3684329 h 4199955"/>
              <a:gd name="connsiteX12" fmla="*/ 74484 w 10379141"/>
              <a:gd name="connsiteY12" fmla="*/ 2851571 h 4199955"/>
              <a:gd name="connsiteX13" fmla="*/ 107141 w 10379141"/>
              <a:gd name="connsiteY13" fmla="*/ 1594271 h 4199955"/>
              <a:gd name="connsiteX14" fmla="*/ 1508677 w 10379141"/>
              <a:gd name="connsiteY14" fmla="*/ 724775 h 4199955"/>
              <a:gd name="connsiteX0" fmla="*/ 1508677 w 10379141"/>
              <a:gd name="connsiteY0" fmla="*/ 724775 h 4199955"/>
              <a:gd name="connsiteX1" fmla="*/ 3160584 w 10379141"/>
              <a:gd name="connsiteY1" fmla="*/ 581900 h 4199955"/>
              <a:gd name="connsiteX2" fmla="*/ 4842427 w 10379141"/>
              <a:gd name="connsiteY2" fmla="*/ 336971 h 4199955"/>
              <a:gd name="connsiteX3" fmla="*/ 6736541 w 10379141"/>
              <a:gd name="connsiteY3" fmla="*/ 549243 h 4199955"/>
              <a:gd name="connsiteX4" fmla="*/ 8434713 w 10379141"/>
              <a:gd name="connsiteY4" fmla="*/ 647214 h 4199955"/>
              <a:gd name="connsiteX5" fmla="*/ 9838970 w 10379141"/>
              <a:gd name="connsiteY5" fmla="*/ 1626929 h 4199955"/>
              <a:gd name="connsiteX6" fmla="*/ 10018584 w 10379141"/>
              <a:gd name="connsiteY6" fmla="*/ 2671957 h 4199955"/>
              <a:gd name="connsiteX7" fmla="*/ 9071527 w 10379141"/>
              <a:gd name="connsiteY7" fmla="*/ 3586357 h 4199955"/>
              <a:gd name="connsiteX8" fmla="*/ 7128427 w 10379141"/>
              <a:gd name="connsiteY8" fmla="*/ 3961914 h 4199955"/>
              <a:gd name="connsiteX9" fmla="*/ 4956727 w 10379141"/>
              <a:gd name="connsiteY9" fmla="*/ 4190514 h 4199955"/>
              <a:gd name="connsiteX10" fmla="*/ 3144256 w 10379141"/>
              <a:gd name="connsiteY10" fmla="*/ 4108871 h 4199955"/>
              <a:gd name="connsiteX11" fmla="*/ 792941 w 10379141"/>
              <a:gd name="connsiteY11" fmla="*/ 3684329 h 4199955"/>
              <a:gd name="connsiteX12" fmla="*/ 74484 w 10379141"/>
              <a:gd name="connsiteY12" fmla="*/ 2851571 h 4199955"/>
              <a:gd name="connsiteX13" fmla="*/ 107141 w 10379141"/>
              <a:gd name="connsiteY13" fmla="*/ 1594271 h 4199955"/>
              <a:gd name="connsiteX14" fmla="*/ 1508677 w 10379141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303208"/>
              <a:gd name="connsiteX1" fmla="*/ 3160584 w 10432654"/>
              <a:gd name="connsiteY1" fmla="*/ 581900 h 4303208"/>
              <a:gd name="connsiteX2" fmla="*/ 4842427 w 10432654"/>
              <a:gd name="connsiteY2" fmla="*/ 336971 h 4303208"/>
              <a:gd name="connsiteX3" fmla="*/ 6736541 w 10432654"/>
              <a:gd name="connsiteY3" fmla="*/ 549243 h 4303208"/>
              <a:gd name="connsiteX4" fmla="*/ 8434713 w 10432654"/>
              <a:gd name="connsiteY4" fmla="*/ 647214 h 4303208"/>
              <a:gd name="connsiteX5" fmla="*/ 9838970 w 10432654"/>
              <a:gd name="connsiteY5" fmla="*/ 1626929 h 4303208"/>
              <a:gd name="connsiteX6" fmla="*/ 10018584 w 10432654"/>
              <a:gd name="connsiteY6" fmla="*/ 2671957 h 4303208"/>
              <a:gd name="connsiteX7" fmla="*/ 9071527 w 10432654"/>
              <a:gd name="connsiteY7" fmla="*/ 3586357 h 4303208"/>
              <a:gd name="connsiteX8" fmla="*/ 7128427 w 10432654"/>
              <a:gd name="connsiteY8" fmla="*/ 3961914 h 4303208"/>
              <a:gd name="connsiteX9" fmla="*/ 4956727 w 10432654"/>
              <a:gd name="connsiteY9" fmla="*/ 4190514 h 4303208"/>
              <a:gd name="connsiteX10" fmla="*/ 3144256 w 10432654"/>
              <a:gd name="connsiteY10" fmla="*/ 4108871 h 4303208"/>
              <a:gd name="connsiteX11" fmla="*/ 792941 w 10432654"/>
              <a:gd name="connsiteY11" fmla="*/ 3684329 h 4303208"/>
              <a:gd name="connsiteX12" fmla="*/ 74484 w 10432654"/>
              <a:gd name="connsiteY12" fmla="*/ 2851571 h 4303208"/>
              <a:gd name="connsiteX13" fmla="*/ 107141 w 10432654"/>
              <a:gd name="connsiteY13" fmla="*/ 1594271 h 4303208"/>
              <a:gd name="connsiteX14" fmla="*/ 1508677 w 10432654"/>
              <a:gd name="connsiteY14" fmla="*/ 724775 h 4303208"/>
              <a:gd name="connsiteX0" fmla="*/ 1508677 w 10432654"/>
              <a:gd name="connsiteY0" fmla="*/ 724775 h 4303208"/>
              <a:gd name="connsiteX1" fmla="*/ 3160584 w 10432654"/>
              <a:gd name="connsiteY1" fmla="*/ 581900 h 4303208"/>
              <a:gd name="connsiteX2" fmla="*/ 4842427 w 10432654"/>
              <a:gd name="connsiteY2" fmla="*/ 336971 h 4303208"/>
              <a:gd name="connsiteX3" fmla="*/ 6736541 w 10432654"/>
              <a:gd name="connsiteY3" fmla="*/ 549243 h 4303208"/>
              <a:gd name="connsiteX4" fmla="*/ 8434713 w 10432654"/>
              <a:gd name="connsiteY4" fmla="*/ 647214 h 4303208"/>
              <a:gd name="connsiteX5" fmla="*/ 9838970 w 10432654"/>
              <a:gd name="connsiteY5" fmla="*/ 1626929 h 4303208"/>
              <a:gd name="connsiteX6" fmla="*/ 10018584 w 10432654"/>
              <a:gd name="connsiteY6" fmla="*/ 2671957 h 4303208"/>
              <a:gd name="connsiteX7" fmla="*/ 9071527 w 10432654"/>
              <a:gd name="connsiteY7" fmla="*/ 3586357 h 4303208"/>
              <a:gd name="connsiteX8" fmla="*/ 7128427 w 10432654"/>
              <a:gd name="connsiteY8" fmla="*/ 3961914 h 4303208"/>
              <a:gd name="connsiteX9" fmla="*/ 4956727 w 10432654"/>
              <a:gd name="connsiteY9" fmla="*/ 4190514 h 4303208"/>
              <a:gd name="connsiteX10" fmla="*/ 3144256 w 10432654"/>
              <a:gd name="connsiteY10" fmla="*/ 4108871 h 4303208"/>
              <a:gd name="connsiteX11" fmla="*/ 792941 w 10432654"/>
              <a:gd name="connsiteY11" fmla="*/ 3684329 h 4303208"/>
              <a:gd name="connsiteX12" fmla="*/ 74484 w 10432654"/>
              <a:gd name="connsiteY12" fmla="*/ 2851571 h 4303208"/>
              <a:gd name="connsiteX13" fmla="*/ 107141 w 10432654"/>
              <a:gd name="connsiteY13" fmla="*/ 1594271 h 4303208"/>
              <a:gd name="connsiteX14" fmla="*/ 1508677 w 10432654"/>
              <a:gd name="connsiteY14" fmla="*/ 724775 h 4303208"/>
              <a:gd name="connsiteX0" fmla="*/ 1508677 w 10432654"/>
              <a:gd name="connsiteY0" fmla="*/ 724775 h 4358222"/>
              <a:gd name="connsiteX1" fmla="*/ 3160584 w 10432654"/>
              <a:gd name="connsiteY1" fmla="*/ 581900 h 4358222"/>
              <a:gd name="connsiteX2" fmla="*/ 4842427 w 10432654"/>
              <a:gd name="connsiteY2" fmla="*/ 336971 h 4358222"/>
              <a:gd name="connsiteX3" fmla="*/ 6736541 w 10432654"/>
              <a:gd name="connsiteY3" fmla="*/ 549243 h 4358222"/>
              <a:gd name="connsiteX4" fmla="*/ 8434713 w 10432654"/>
              <a:gd name="connsiteY4" fmla="*/ 647214 h 4358222"/>
              <a:gd name="connsiteX5" fmla="*/ 9838970 w 10432654"/>
              <a:gd name="connsiteY5" fmla="*/ 1626929 h 4358222"/>
              <a:gd name="connsiteX6" fmla="*/ 10018584 w 10432654"/>
              <a:gd name="connsiteY6" fmla="*/ 2671957 h 4358222"/>
              <a:gd name="connsiteX7" fmla="*/ 9071527 w 10432654"/>
              <a:gd name="connsiteY7" fmla="*/ 3586357 h 4358222"/>
              <a:gd name="connsiteX8" fmla="*/ 7128427 w 10432654"/>
              <a:gd name="connsiteY8" fmla="*/ 3961914 h 4358222"/>
              <a:gd name="connsiteX9" fmla="*/ 4956727 w 10432654"/>
              <a:gd name="connsiteY9" fmla="*/ 4190514 h 4358222"/>
              <a:gd name="connsiteX10" fmla="*/ 3144256 w 10432654"/>
              <a:gd name="connsiteY10" fmla="*/ 4108871 h 4358222"/>
              <a:gd name="connsiteX11" fmla="*/ 792941 w 10432654"/>
              <a:gd name="connsiteY11" fmla="*/ 3684329 h 4358222"/>
              <a:gd name="connsiteX12" fmla="*/ 74484 w 10432654"/>
              <a:gd name="connsiteY12" fmla="*/ 2851571 h 4358222"/>
              <a:gd name="connsiteX13" fmla="*/ 107141 w 10432654"/>
              <a:gd name="connsiteY13" fmla="*/ 1594271 h 4358222"/>
              <a:gd name="connsiteX14" fmla="*/ 1508677 w 10432654"/>
              <a:gd name="connsiteY14" fmla="*/ 724775 h 4358222"/>
              <a:gd name="connsiteX0" fmla="*/ 1508677 w 10432654"/>
              <a:gd name="connsiteY0" fmla="*/ 724775 h 4358222"/>
              <a:gd name="connsiteX1" fmla="*/ 3160584 w 10432654"/>
              <a:gd name="connsiteY1" fmla="*/ 581900 h 4358222"/>
              <a:gd name="connsiteX2" fmla="*/ 4842427 w 10432654"/>
              <a:gd name="connsiteY2" fmla="*/ 336971 h 4358222"/>
              <a:gd name="connsiteX3" fmla="*/ 6736541 w 10432654"/>
              <a:gd name="connsiteY3" fmla="*/ 549243 h 4358222"/>
              <a:gd name="connsiteX4" fmla="*/ 8434713 w 10432654"/>
              <a:gd name="connsiteY4" fmla="*/ 647214 h 4358222"/>
              <a:gd name="connsiteX5" fmla="*/ 9838970 w 10432654"/>
              <a:gd name="connsiteY5" fmla="*/ 1626929 h 4358222"/>
              <a:gd name="connsiteX6" fmla="*/ 10018584 w 10432654"/>
              <a:gd name="connsiteY6" fmla="*/ 2671957 h 4358222"/>
              <a:gd name="connsiteX7" fmla="*/ 9071527 w 10432654"/>
              <a:gd name="connsiteY7" fmla="*/ 3586357 h 4358222"/>
              <a:gd name="connsiteX8" fmla="*/ 7128427 w 10432654"/>
              <a:gd name="connsiteY8" fmla="*/ 3961914 h 4358222"/>
              <a:gd name="connsiteX9" fmla="*/ 4956727 w 10432654"/>
              <a:gd name="connsiteY9" fmla="*/ 4190514 h 4358222"/>
              <a:gd name="connsiteX10" fmla="*/ 3144256 w 10432654"/>
              <a:gd name="connsiteY10" fmla="*/ 4108871 h 4358222"/>
              <a:gd name="connsiteX11" fmla="*/ 792941 w 10432654"/>
              <a:gd name="connsiteY11" fmla="*/ 3684329 h 4358222"/>
              <a:gd name="connsiteX12" fmla="*/ 74484 w 10432654"/>
              <a:gd name="connsiteY12" fmla="*/ 2851571 h 4358222"/>
              <a:gd name="connsiteX13" fmla="*/ 107141 w 10432654"/>
              <a:gd name="connsiteY13" fmla="*/ 1594271 h 4358222"/>
              <a:gd name="connsiteX14" fmla="*/ 1508677 w 10432654"/>
              <a:gd name="connsiteY14" fmla="*/ 724775 h 4358222"/>
              <a:gd name="connsiteX0" fmla="*/ 1508677 w 10432654"/>
              <a:gd name="connsiteY0" fmla="*/ 724775 h 4437740"/>
              <a:gd name="connsiteX1" fmla="*/ 3160584 w 10432654"/>
              <a:gd name="connsiteY1" fmla="*/ 581900 h 4437740"/>
              <a:gd name="connsiteX2" fmla="*/ 4842427 w 10432654"/>
              <a:gd name="connsiteY2" fmla="*/ 336971 h 4437740"/>
              <a:gd name="connsiteX3" fmla="*/ 6736541 w 10432654"/>
              <a:gd name="connsiteY3" fmla="*/ 549243 h 4437740"/>
              <a:gd name="connsiteX4" fmla="*/ 8434713 w 10432654"/>
              <a:gd name="connsiteY4" fmla="*/ 647214 h 4437740"/>
              <a:gd name="connsiteX5" fmla="*/ 9838970 w 10432654"/>
              <a:gd name="connsiteY5" fmla="*/ 1626929 h 4437740"/>
              <a:gd name="connsiteX6" fmla="*/ 10018584 w 10432654"/>
              <a:gd name="connsiteY6" fmla="*/ 2671957 h 4437740"/>
              <a:gd name="connsiteX7" fmla="*/ 9071527 w 10432654"/>
              <a:gd name="connsiteY7" fmla="*/ 3586357 h 4437740"/>
              <a:gd name="connsiteX8" fmla="*/ 7128427 w 10432654"/>
              <a:gd name="connsiteY8" fmla="*/ 3961914 h 4437740"/>
              <a:gd name="connsiteX9" fmla="*/ 4956727 w 10432654"/>
              <a:gd name="connsiteY9" fmla="*/ 4190514 h 4437740"/>
              <a:gd name="connsiteX10" fmla="*/ 3144256 w 10432654"/>
              <a:gd name="connsiteY10" fmla="*/ 4108871 h 4437740"/>
              <a:gd name="connsiteX11" fmla="*/ 792941 w 10432654"/>
              <a:gd name="connsiteY11" fmla="*/ 3684329 h 4437740"/>
              <a:gd name="connsiteX12" fmla="*/ 74484 w 10432654"/>
              <a:gd name="connsiteY12" fmla="*/ 2851571 h 4437740"/>
              <a:gd name="connsiteX13" fmla="*/ 107141 w 10432654"/>
              <a:gd name="connsiteY13" fmla="*/ 1594271 h 4437740"/>
              <a:gd name="connsiteX14" fmla="*/ 1508677 w 10432654"/>
              <a:gd name="connsiteY14" fmla="*/ 724775 h 4437740"/>
              <a:gd name="connsiteX0" fmla="*/ 1508677 w 10432654"/>
              <a:gd name="connsiteY0" fmla="*/ 724775 h 4442970"/>
              <a:gd name="connsiteX1" fmla="*/ 3160584 w 10432654"/>
              <a:gd name="connsiteY1" fmla="*/ 581900 h 4442970"/>
              <a:gd name="connsiteX2" fmla="*/ 4842427 w 10432654"/>
              <a:gd name="connsiteY2" fmla="*/ 336971 h 4442970"/>
              <a:gd name="connsiteX3" fmla="*/ 6736541 w 10432654"/>
              <a:gd name="connsiteY3" fmla="*/ 549243 h 4442970"/>
              <a:gd name="connsiteX4" fmla="*/ 8434713 w 10432654"/>
              <a:gd name="connsiteY4" fmla="*/ 647214 h 4442970"/>
              <a:gd name="connsiteX5" fmla="*/ 9838970 w 10432654"/>
              <a:gd name="connsiteY5" fmla="*/ 1626929 h 4442970"/>
              <a:gd name="connsiteX6" fmla="*/ 10018584 w 10432654"/>
              <a:gd name="connsiteY6" fmla="*/ 2671957 h 4442970"/>
              <a:gd name="connsiteX7" fmla="*/ 9071527 w 10432654"/>
              <a:gd name="connsiteY7" fmla="*/ 3586357 h 4442970"/>
              <a:gd name="connsiteX8" fmla="*/ 7128427 w 10432654"/>
              <a:gd name="connsiteY8" fmla="*/ 3961914 h 4442970"/>
              <a:gd name="connsiteX9" fmla="*/ 4956727 w 10432654"/>
              <a:gd name="connsiteY9" fmla="*/ 4190514 h 4442970"/>
              <a:gd name="connsiteX10" fmla="*/ 3144256 w 10432654"/>
              <a:gd name="connsiteY10" fmla="*/ 4108871 h 4442970"/>
              <a:gd name="connsiteX11" fmla="*/ 792941 w 10432654"/>
              <a:gd name="connsiteY11" fmla="*/ 3684329 h 4442970"/>
              <a:gd name="connsiteX12" fmla="*/ 74484 w 10432654"/>
              <a:gd name="connsiteY12" fmla="*/ 2851571 h 4442970"/>
              <a:gd name="connsiteX13" fmla="*/ 107141 w 10432654"/>
              <a:gd name="connsiteY13" fmla="*/ 1594271 h 4442970"/>
              <a:gd name="connsiteX14" fmla="*/ 1508677 w 10432654"/>
              <a:gd name="connsiteY14" fmla="*/ 724775 h 4442970"/>
              <a:gd name="connsiteX0" fmla="*/ 1508677 w 10432654"/>
              <a:gd name="connsiteY0" fmla="*/ 724775 h 4442970"/>
              <a:gd name="connsiteX1" fmla="*/ 3160584 w 10432654"/>
              <a:gd name="connsiteY1" fmla="*/ 581900 h 4442970"/>
              <a:gd name="connsiteX2" fmla="*/ 4842427 w 10432654"/>
              <a:gd name="connsiteY2" fmla="*/ 336971 h 4442970"/>
              <a:gd name="connsiteX3" fmla="*/ 6736541 w 10432654"/>
              <a:gd name="connsiteY3" fmla="*/ 549243 h 4442970"/>
              <a:gd name="connsiteX4" fmla="*/ 8434713 w 10432654"/>
              <a:gd name="connsiteY4" fmla="*/ 647214 h 4442970"/>
              <a:gd name="connsiteX5" fmla="*/ 9838970 w 10432654"/>
              <a:gd name="connsiteY5" fmla="*/ 1626929 h 4442970"/>
              <a:gd name="connsiteX6" fmla="*/ 10018584 w 10432654"/>
              <a:gd name="connsiteY6" fmla="*/ 2671957 h 4442970"/>
              <a:gd name="connsiteX7" fmla="*/ 9071527 w 10432654"/>
              <a:gd name="connsiteY7" fmla="*/ 3586357 h 4442970"/>
              <a:gd name="connsiteX8" fmla="*/ 7128427 w 10432654"/>
              <a:gd name="connsiteY8" fmla="*/ 3961914 h 4442970"/>
              <a:gd name="connsiteX9" fmla="*/ 4956727 w 10432654"/>
              <a:gd name="connsiteY9" fmla="*/ 4190514 h 4442970"/>
              <a:gd name="connsiteX10" fmla="*/ 3144256 w 10432654"/>
              <a:gd name="connsiteY10" fmla="*/ 4108871 h 4442970"/>
              <a:gd name="connsiteX11" fmla="*/ 792941 w 10432654"/>
              <a:gd name="connsiteY11" fmla="*/ 3684329 h 4442970"/>
              <a:gd name="connsiteX12" fmla="*/ 74484 w 10432654"/>
              <a:gd name="connsiteY12" fmla="*/ 2851571 h 4442970"/>
              <a:gd name="connsiteX13" fmla="*/ 107141 w 10432654"/>
              <a:gd name="connsiteY13" fmla="*/ 1594271 h 4442970"/>
              <a:gd name="connsiteX14" fmla="*/ 1508677 w 10432654"/>
              <a:gd name="connsiteY14" fmla="*/ 724775 h 4442970"/>
              <a:gd name="connsiteX0" fmla="*/ 1508677 w 10432654"/>
              <a:gd name="connsiteY0" fmla="*/ 724775 h 4542388"/>
              <a:gd name="connsiteX1" fmla="*/ 3160584 w 10432654"/>
              <a:gd name="connsiteY1" fmla="*/ 581900 h 4542388"/>
              <a:gd name="connsiteX2" fmla="*/ 4842427 w 10432654"/>
              <a:gd name="connsiteY2" fmla="*/ 336971 h 4542388"/>
              <a:gd name="connsiteX3" fmla="*/ 6736541 w 10432654"/>
              <a:gd name="connsiteY3" fmla="*/ 549243 h 4542388"/>
              <a:gd name="connsiteX4" fmla="*/ 8434713 w 10432654"/>
              <a:gd name="connsiteY4" fmla="*/ 647214 h 4542388"/>
              <a:gd name="connsiteX5" fmla="*/ 9838970 w 10432654"/>
              <a:gd name="connsiteY5" fmla="*/ 1626929 h 4542388"/>
              <a:gd name="connsiteX6" fmla="*/ 10018584 w 10432654"/>
              <a:gd name="connsiteY6" fmla="*/ 2671957 h 4542388"/>
              <a:gd name="connsiteX7" fmla="*/ 9071527 w 10432654"/>
              <a:gd name="connsiteY7" fmla="*/ 3586357 h 4542388"/>
              <a:gd name="connsiteX8" fmla="*/ 7128427 w 10432654"/>
              <a:gd name="connsiteY8" fmla="*/ 3961914 h 4542388"/>
              <a:gd name="connsiteX9" fmla="*/ 4956727 w 10432654"/>
              <a:gd name="connsiteY9" fmla="*/ 4190514 h 4542388"/>
              <a:gd name="connsiteX10" fmla="*/ 3144256 w 10432654"/>
              <a:gd name="connsiteY10" fmla="*/ 4108871 h 4542388"/>
              <a:gd name="connsiteX11" fmla="*/ 792941 w 10432654"/>
              <a:gd name="connsiteY11" fmla="*/ 3684329 h 4542388"/>
              <a:gd name="connsiteX12" fmla="*/ 74484 w 10432654"/>
              <a:gd name="connsiteY12" fmla="*/ 2851571 h 4542388"/>
              <a:gd name="connsiteX13" fmla="*/ 107141 w 10432654"/>
              <a:gd name="connsiteY13" fmla="*/ 1594271 h 4542388"/>
              <a:gd name="connsiteX14" fmla="*/ 1508677 w 10432654"/>
              <a:gd name="connsiteY14" fmla="*/ 724775 h 4542388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607614 w 10531591"/>
              <a:gd name="connsiteY0" fmla="*/ 724775 h 4585856"/>
              <a:gd name="connsiteX1" fmla="*/ 3259521 w 10531591"/>
              <a:gd name="connsiteY1" fmla="*/ 581900 h 4585856"/>
              <a:gd name="connsiteX2" fmla="*/ 4941364 w 10531591"/>
              <a:gd name="connsiteY2" fmla="*/ 336971 h 4585856"/>
              <a:gd name="connsiteX3" fmla="*/ 6835478 w 10531591"/>
              <a:gd name="connsiteY3" fmla="*/ 549243 h 4585856"/>
              <a:gd name="connsiteX4" fmla="*/ 8533650 w 10531591"/>
              <a:gd name="connsiteY4" fmla="*/ 647214 h 4585856"/>
              <a:gd name="connsiteX5" fmla="*/ 9937907 w 10531591"/>
              <a:gd name="connsiteY5" fmla="*/ 1626929 h 4585856"/>
              <a:gd name="connsiteX6" fmla="*/ 10117521 w 10531591"/>
              <a:gd name="connsiteY6" fmla="*/ 2671957 h 4585856"/>
              <a:gd name="connsiteX7" fmla="*/ 9170464 w 10531591"/>
              <a:gd name="connsiteY7" fmla="*/ 3586357 h 4585856"/>
              <a:gd name="connsiteX8" fmla="*/ 7227364 w 10531591"/>
              <a:gd name="connsiteY8" fmla="*/ 3961914 h 4585856"/>
              <a:gd name="connsiteX9" fmla="*/ 5055664 w 10531591"/>
              <a:gd name="connsiteY9" fmla="*/ 4190514 h 4585856"/>
              <a:gd name="connsiteX10" fmla="*/ 3243193 w 10531591"/>
              <a:gd name="connsiteY10" fmla="*/ 4108871 h 4585856"/>
              <a:gd name="connsiteX11" fmla="*/ 891878 w 10531591"/>
              <a:gd name="connsiteY11" fmla="*/ 3684329 h 4585856"/>
              <a:gd name="connsiteX12" fmla="*/ 173421 w 10531591"/>
              <a:gd name="connsiteY12" fmla="*/ 2851571 h 4585856"/>
              <a:gd name="connsiteX13" fmla="*/ 206078 w 10531591"/>
              <a:gd name="connsiteY13" fmla="*/ 1594271 h 4585856"/>
              <a:gd name="connsiteX14" fmla="*/ 1607614 w 10531591"/>
              <a:gd name="connsiteY14" fmla="*/ 724775 h 4585856"/>
              <a:gd name="connsiteX0" fmla="*/ 1584467 w 10508444"/>
              <a:gd name="connsiteY0" fmla="*/ 724775 h 4585856"/>
              <a:gd name="connsiteX1" fmla="*/ 3236374 w 10508444"/>
              <a:gd name="connsiteY1" fmla="*/ 581900 h 4585856"/>
              <a:gd name="connsiteX2" fmla="*/ 4918217 w 10508444"/>
              <a:gd name="connsiteY2" fmla="*/ 336971 h 4585856"/>
              <a:gd name="connsiteX3" fmla="*/ 6812331 w 10508444"/>
              <a:gd name="connsiteY3" fmla="*/ 549243 h 4585856"/>
              <a:gd name="connsiteX4" fmla="*/ 8510503 w 10508444"/>
              <a:gd name="connsiteY4" fmla="*/ 647214 h 4585856"/>
              <a:gd name="connsiteX5" fmla="*/ 9914760 w 10508444"/>
              <a:gd name="connsiteY5" fmla="*/ 1626929 h 4585856"/>
              <a:gd name="connsiteX6" fmla="*/ 10094374 w 10508444"/>
              <a:gd name="connsiteY6" fmla="*/ 2671957 h 4585856"/>
              <a:gd name="connsiteX7" fmla="*/ 9147317 w 10508444"/>
              <a:gd name="connsiteY7" fmla="*/ 3586357 h 4585856"/>
              <a:gd name="connsiteX8" fmla="*/ 7204217 w 10508444"/>
              <a:gd name="connsiteY8" fmla="*/ 3961914 h 4585856"/>
              <a:gd name="connsiteX9" fmla="*/ 5032517 w 10508444"/>
              <a:gd name="connsiteY9" fmla="*/ 4190514 h 4585856"/>
              <a:gd name="connsiteX10" fmla="*/ 3220046 w 10508444"/>
              <a:gd name="connsiteY10" fmla="*/ 4108871 h 4585856"/>
              <a:gd name="connsiteX11" fmla="*/ 868731 w 10508444"/>
              <a:gd name="connsiteY11" fmla="*/ 3684329 h 4585856"/>
              <a:gd name="connsiteX12" fmla="*/ 150274 w 10508444"/>
              <a:gd name="connsiteY12" fmla="*/ 2851571 h 4585856"/>
              <a:gd name="connsiteX13" fmla="*/ 182931 w 10508444"/>
              <a:gd name="connsiteY13" fmla="*/ 1594271 h 4585856"/>
              <a:gd name="connsiteX14" fmla="*/ 1584467 w 10508444"/>
              <a:gd name="connsiteY14" fmla="*/ 724775 h 4585856"/>
              <a:gd name="connsiteX0" fmla="*/ 1584467 w 10508444"/>
              <a:gd name="connsiteY0" fmla="*/ 724775 h 4585856"/>
              <a:gd name="connsiteX1" fmla="*/ 3236374 w 10508444"/>
              <a:gd name="connsiteY1" fmla="*/ 581900 h 4585856"/>
              <a:gd name="connsiteX2" fmla="*/ 4918217 w 10508444"/>
              <a:gd name="connsiteY2" fmla="*/ 336971 h 4585856"/>
              <a:gd name="connsiteX3" fmla="*/ 6812331 w 10508444"/>
              <a:gd name="connsiteY3" fmla="*/ 549243 h 4585856"/>
              <a:gd name="connsiteX4" fmla="*/ 8510503 w 10508444"/>
              <a:gd name="connsiteY4" fmla="*/ 647214 h 4585856"/>
              <a:gd name="connsiteX5" fmla="*/ 9914760 w 10508444"/>
              <a:gd name="connsiteY5" fmla="*/ 1626929 h 4585856"/>
              <a:gd name="connsiteX6" fmla="*/ 10094374 w 10508444"/>
              <a:gd name="connsiteY6" fmla="*/ 2671957 h 4585856"/>
              <a:gd name="connsiteX7" fmla="*/ 9147317 w 10508444"/>
              <a:gd name="connsiteY7" fmla="*/ 3586357 h 4585856"/>
              <a:gd name="connsiteX8" fmla="*/ 7204217 w 10508444"/>
              <a:gd name="connsiteY8" fmla="*/ 3961914 h 4585856"/>
              <a:gd name="connsiteX9" fmla="*/ 5032517 w 10508444"/>
              <a:gd name="connsiteY9" fmla="*/ 4190514 h 4585856"/>
              <a:gd name="connsiteX10" fmla="*/ 3220046 w 10508444"/>
              <a:gd name="connsiteY10" fmla="*/ 4108871 h 4585856"/>
              <a:gd name="connsiteX11" fmla="*/ 868731 w 10508444"/>
              <a:gd name="connsiteY11" fmla="*/ 3684329 h 4585856"/>
              <a:gd name="connsiteX12" fmla="*/ 150274 w 10508444"/>
              <a:gd name="connsiteY12" fmla="*/ 2851571 h 4585856"/>
              <a:gd name="connsiteX13" fmla="*/ 182931 w 10508444"/>
              <a:gd name="connsiteY13" fmla="*/ 1594271 h 4585856"/>
              <a:gd name="connsiteX14" fmla="*/ 1584467 w 10508444"/>
              <a:gd name="connsiteY14" fmla="*/ 724775 h 4585856"/>
              <a:gd name="connsiteX0" fmla="*/ 1928208 w 10852185"/>
              <a:gd name="connsiteY0" fmla="*/ 724775 h 4585856"/>
              <a:gd name="connsiteX1" fmla="*/ 3580115 w 10852185"/>
              <a:gd name="connsiteY1" fmla="*/ 581900 h 4585856"/>
              <a:gd name="connsiteX2" fmla="*/ 5261958 w 10852185"/>
              <a:gd name="connsiteY2" fmla="*/ 336971 h 4585856"/>
              <a:gd name="connsiteX3" fmla="*/ 7156072 w 10852185"/>
              <a:gd name="connsiteY3" fmla="*/ 549243 h 4585856"/>
              <a:gd name="connsiteX4" fmla="*/ 8854244 w 10852185"/>
              <a:gd name="connsiteY4" fmla="*/ 647214 h 4585856"/>
              <a:gd name="connsiteX5" fmla="*/ 10258501 w 10852185"/>
              <a:gd name="connsiteY5" fmla="*/ 1626929 h 4585856"/>
              <a:gd name="connsiteX6" fmla="*/ 10438115 w 10852185"/>
              <a:gd name="connsiteY6" fmla="*/ 2671957 h 4585856"/>
              <a:gd name="connsiteX7" fmla="*/ 9491058 w 10852185"/>
              <a:gd name="connsiteY7" fmla="*/ 3586357 h 4585856"/>
              <a:gd name="connsiteX8" fmla="*/ 7547958 w 10852185"/>
              <a:gd name="connsiteY8" fmla="*/ 3961914 h 4585856"/>
              <a:gd name="connsiteX9" fmla="*/ 5376258 w 10852185"/>
              <a:gd name="connsiteY9" fmla="*/ 4190514 h 4585856"/>
              <a:gd name="connsiteX10" fmla="*/ 3563787 w 10852185"/>
              <a:gd name="connsiteY10" fmla="*/ 4108871 h 4585856"/>
              <a:gd name="connsiteX11" fmla="*/ 1212472 w 10852185"/>
              <a:gd name="connsiteY11" fmla="*/ 3684329 h 4585856"/>
              <a:gd name="connsiteX12" fmla="*/ 494015 w 10852185"/>
              <a:gd name="connsiteY12" fmla="*/ 2851571 h 4585856"/>
              <a:gd name="connsiteX13" fmla="*/ 526672 w 10852185"/>
              <a:gd name="connsiteY13" fmla="*/ 1594271 h 4585856"/>
              <a:gd name="connsiteX14" fmla="*/ 1928208 w 10852185"/>
              <a:gd name="connsiteY14" fmla="*/ 724775 h 4585856"/>
              <a:gd name="connsiteX0" fmla="*/ 1975211 w 10899188"/>
              <a:gd name="connsiteY0" fmla="*/ 724775 h 4585856"/>
              <a:gd name="connsiteX1" fmla="*/ 3627118 w 10899188"/>
              <a:gd name="connsiteY1" fmla="*/ 581900 h 4585856"/>
              <a:gd name="connsiteX2" fmla="*/ 5308961 w 10899188"/>
              <a:gd name="connsiteY2" fmla="*/ 336971 h 4585856"/>
              <a:gd name="connsiteX3" fmla="*/ 7203075 w 10899188"/>
              <a:gd name="connsiteY3" fmla="*/ 549243 h 4585856"/>
              <a:gd name="connsiteX4" fmla="*/ 8901247 w 10899188"/>
              <a:gd name="connsiteY4" fmla="*/ 647214 h 4585856"/>
              <a:gd name="connsiteX5" fmla="*/ 10305504 w 10899188"/>
              <a:gd name="connsiteY5" fmla="*/ 1626929 h 4585856"/>
              <a:gd name="connsiteX6" fmla="*/ 10485118 w 10899188"/>
              <a:gd name="connsiteY6" fmla="*/ 2671957 h 4585856"/>
              <a:gd name="connsiteX7" fmla="*/ 9538061 w 10899188"/>
              <a:gd name="connsiteY7" fmla="*/ 3586357 h 4585856"/>
              <a:gd name="connsiteX8" fmla="*/ 7594961 w 10899188"/>
              <a:gd name="connsiteY8" fmla="*/ 3961914 h 4585856"/>
              <a:gd name="connsiteX9" fmla="*/ 5423261 w 10899188"/>
              <a:gd name="connsiteY9" fmla="*/ 4190514 h 4585856"/>
              <a:gd name="connsiteX10" fmla="*/ 3610790 w 10899188"/>
              <a:gd name="connsiteY10" fmla="*/ 4108871 h 4585856"/>
              <a:gd name="connsiteX11" fmla="*/ 1259475 w 10899188"/>
              <a:gd name="connsiteY11" fmla="*/ 3684329 h 4585856"/>
              <a:gd name="connsiteX12" fmla="*/ 541018 w 10899188"/>
              <a:gd name="connsiteY12" fmla="*/ 2851571 h 4585856"/>
              <a:gd name="connsiteX13" fmla="*/ 573675 w 10899188"/>
              <a:gd name="connsiteY13" fmla="*/ 1594271 h 4585856"/>
              <a:gd name="connsiteX14" fmla="*/ 1975211 w 10899188"/>
              <a:gd name="connsiteY14" fmla="*/ 724775 h 4585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99188" h="4585856">
                <a:moveTo>
                  <a:pt x="1975211" y="724775"/>
                </a:moveTo>
                <a:cubicBezTo>
                  <a:pt x="2938143" y="-405978"/>
                  <a:pt x="3490593" y="532234"/>
                  <a:pt x="3627118" y="581900"/>
                </a:cubicBezTo>
                <a:cubicBezTo>
                  <a:pt x="4347843" y="-384434"/>
                  <a:pt x="5093968" y="88414"/>
                  <a:pt x="5308961" y="336971"/>
                </a:cubicBezTo>
                <a:cubicBezTo>
                  <a:pt x="6070054" y="-138372"/>
                  <a:pt x="6871061" y="230836"/>
                  <a:pt x="7203075" y="549243"/>
                </a:cubicBezTo>
                <a:cubicBezTo>
                  <a:pt x="7979589" y="-211850"/>
                  <a:pt x="8625476" y="48500"/>
                  <a:pt x="8901247" y="647214"/>
                </a:cubicBezTo>
                <a:cubicBezTo>
                  <a:pt x="10256518" y="77528"/>
                  <a:pt x="10375354" y="1216901"/>
                  <a:pt x="10305504" y="1626929"/>
                </a:cubicBezTo>
                <a:cubicBezTo>
                  <a:pt x="11324225" y="1877300"/>
                  <a:pt x="10787196" y="2490529"/>
                  <a:pt x="10485118" y="2671957"/>
                </a:cubicBezTo>
                <a:cubicBezTo>
                  <a:pt x="10545897" y="3782299"/>
                  <a:pt x="9976211" y="3632622"/>
                  <a:pt x="9538061" y="3586357"/>
                </a:cubicBezTo>
                <a:cubicBezTo>
                  <a:pt x="8504825" y="5006035"/>
                  <a:pt x="7743732" y="4049907"/>
                  <a:pt x="7594961" y="3961914"/>
                </a:cubicBezTo>
                <a:cubicBezTo>
                  <a:pt x="7228475" y="4091636"/>
                  <a:pt x="6711404" y="4819163"/>
                  <a:pt x="5423261" y="4190514"/>
                </a:cubicBezTo>
                <a:cubicBezTo>
                  <a:pt x="5151118" y="4374664"/>
                  <a:pt x="4798240" y="5020550"/>
                  <a:pt x="3610790" y="4108871"/>
                </a:cubicBezTo>
                <a:cubicBezTo>
                  <a:pt x="2524940" y="4619592"/>
                  <a:pt x="2293618" y="5011479"/>
                  <a:pt x="1259475" y="3684329"/>
                </a:cubicBezTo>
                <a:cubicBezTo>
                  <a:pt x="943789" y="3703379"/>
                  <a:pt x="34832" y="3885714"/>
                  <a:pt x="541018" y="2851571"/>
                </a:cubicBezTo>
                <a:cubicBezTo>
                  <a:pt x="247104" y="2813470"/>
                  <a:pt x="-530771" y="2121094"/>
                  <a:pt x="573675" y="1594271"/>
                </a:cubicBezTo>
                <a:cubicBezTo>
                  <a:pt x="698407" y="1214405"/>
                  <a:pt x="351879" y="141028"/>
                  <a:pt x="1975211" y="724775"/>
                </a:cubicBezTo>
                <a:close/>
              </a:path>
            </a:pathLst>
          </a:custGeom>
          <a:solidFill>
            <a:schemeClr val="bg1"/>
          </a:solidFill>
          <a:ln w="203200">
            <a:solidFill>
              <a:srgbClr val="AED7F5"/>
            </a:solidFill>
          </a:ln>
          <a:effectLst>
            <a:glow rad="12700">
              <a:schemeClr val="bg1"/>
            </a:glow>
            <a:outerShdw blurRad="355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DE647FC1-CAC0-4520-92E1-D31420F4C2F1}"/>
              </a:ext>
            </a:extLst>
          </p:cNvPr>
          <p:cNvSpPr/>
          <p:nvPr userDrawn="1"/>
        </p:nvSpPr>
        <p:spPr>
          <a:xfrm>
            <a:off x="2434461" y="1730900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562601D-8E56-474B-9FF5-D8B23C343CA1}"/>
              </a:ext>
            </a:extLst>
          </p:cNvPr>
          <p:cNvSpPr/>
          <p:nvPr userDrawn="1"/>
        </p:nvSpPr>
        <p:spPr>
          <a:xfrm>
            <a:off x="2789343" y="138538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B6B4C5F-4FC4-4C0F-A34B-3F7DE5A0B1D6}"/>
              </a:ext>
            </a:extLst>
          </p:cNvPr>
          <p:cNvSpPr/>
          <p:nvPr userDrawn="1"/>
        </p:nvSpPr>
        <p:spPr>
          <a:xfrm>
            <a:off x="3230055" y="116911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519B1F4-8E2B-47C2-AAEE-7B049AEB6B6E}"/>
              </a:ext>
            </a:extLst>
          </p:cNvPr>
          <p:cNvSpPr/>
          <p:nvPr userDrawn="1"/>
        </p:nvSpPr>
        <p:spPr>
          <a:xfrm>
            <a:off x="3710408" y="123950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A367B8B-CF34-4684-8611-D307F2E7C3D5}"/>
              </a:ext>
            </a:extLst>
          </p:cNvPr>
          <p:cNvSpPr/>
          <p:nvPr userDrawn="1"/>
        </p:nvSpPr>
        <p:spPr>
          <a:xfrm>
            <a:off x="4097276" y="154554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DFD1187E-88BC-4BA6-9A49-D616967F6740}"/>
              </a:ext>
            </a:extLst>
          </p:cNvPr>
          <p:cNvSpPr/>
          <p:nvPr userDrawn="1"/>
        </p:nvSpPr>
        <p:spPr>
          <a:xfrm>
            <a:off x="4441223" y="126329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18843B9-97AB-4048-9931-D529FA0C7302}"/>
              </a:ext>
            </a:extLst>
          </p:cNvPr>
          <p:cNvSpPr/>
          <p:nvPr userDrawn="1"/>
        </p:nvSpPr>
        <p:spPr>
          <a:xfrm>
            <a:off x="4867378" y="101862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120C5E8F-B14E-410D-9188-06F62C663954}"/>
              </a:ext>
            </a:extLst>
          </p:cNvPr>
          <p:cNvSpPr/>
          <p:nvPr userDrawn="1"/>
        </p:nvSpPr>
        <p:spPr>
          <a:xfrm>
            <a:off x="5356328" y="100571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33370939-1B50-4A78-8451-CBE4BBC29983}"/>
              </a:ext>
            </a:extLst>
          </p:cNvPr>
          <p:cNvSpPr/>
          <p:nvPr userDrawn="1"/>
        </p:nvSpPr>
        <p:spPr>
          <a:xfrm>
            <a:off x="5793196" y="1229210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E5AD827B-CC46-4826-B269-4B8D2C944559}"/>
              </a:ext>
            </a:extLst>
          </p:cNvPr>
          <p:cNvSpPr/>
          <p:nvPr userDrawn="1"/>
        </p:nvSpPr>
        <p:spPr>
          <a:xfrm>
            <a:off x="6211537" y="117575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3F11EC50-E315-4304-8BCD-89446B3712B3}"/>
              </a:ext>
            </a:extLst>
          </p:cNvPr>
          <p:cNvSpPr/>
          <p:nvPr userDrawn="1"/>
        </p:nvSpPr>
        <p:spPr>
          <a:xfrm>
            <a:off x="6699389" y="109247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B02A6CC8-1DE1-4E3D-A8D2-D2952F748126}"/>
              </a:ext>
            </a:extLst>
          </p:cNvPr>
          <p:cNvSpPr/>
          <p:nvPr userDrawn="1"/>
        </p:nvSpPr>
        <p:spPr>
          <a:xfrm>
            <a:off x="7186970" y="1166305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734D2899-5BCD-43A3-BFE3-EA043353D76B}"/>
              </a:ext>
            </a:extLst>
          </p:cNvPr>
          <p:cNvSpPr/>
          <p:nvPr userDrawn="1"/>
        </p:nvSpPr>
        <p:spPr>
          <a:xfrm>
            <a:off x="7634308" y="1372392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F118DE7A-B6ED-4892-8545-F7EB455B1AD6}"/>
              </a:ext>
            </a:extLst>
          </p:cNvPr>
          <p:cNvSpPr/>
          <p:nvPr userDrawn="1"/>
        </p:nvSpPr>
        <p:spPr>
          <a:xfrm>
            <a:off x="8017069" y="1407849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1D3EBA5C-BA83-482C-B949-A89C6D7312E2}"/>
              </a:ext>
            </a:extLst>
          </p:cNvPr>
          <p:cNvSpPr/>
          <p:nvPr userDrawn="1"/>
        </p:nvSpPr>
        <p:spPr>
          <a:xfrm>
            <a:off x="8432603" y="1145669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6F3DD1C-AEDA-488C-A82F-BE100F5D9575}"/>
              </a:ext>
            </a:extLst>
          </p:cNvPr>
          <p:cNvSpPr/>
          <p:nvPr userDrawn="1"/>
        </p:nvSpPr>
        <p:spPr>
          <a:xfrm>
            <a:off x="8916049" y="106711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4BC685C9-793A-46D8-BB8A-13D83F6757BB}"/>
              </a:ext>
            </a:extLst>
          </p:cNvPr>
          <p:cNvSpPr/>
          <p:nvPr userDrawn="1"/>
        </p:nvSpPr>
        <p:spPr>
          <a:xfrm>
            <a:off x="9356869" y="127461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A63C2F34-AFA1-491F-85C9-11D402EB91CC}"/>
              </a:ext>
            </a:extLst>
          </p:cNvPr>
          <p:cNvSpPr/>
          <p:nvPr userDrawn="1"/>
        </p:nvSpPr>
        <p:spPr>
          <a:xfrm>
            <a:off x="9653942" y="1638222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ECBF86C-DC09-45B7-936F-30D07B7E8F3F}"/>
              </a:ext>
            </a:extLst>
          </p:cNvPr>
          <p:cNvSpPr/>
          <p:nvPr userDrawn="1"/>
        </p:nvSpPr>
        <p:spPr>
          <a:xfrm>
            <a:off x="10130131" y="150116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21AC395-7DA9-408F-BB86-65F842894ACF}"/>
              </a:ext>
            </a:extLst>
          </p:cNvPr>
          <p:cNvSpPr/>
          <p:nvPr userDrawn="1"/>
        </p:nvSpPr>
        <p:spPr>
          <a:xfrm>
            <a:off x="10616579" y="154472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0B6860CC-8844-4C64-9357-98C72EEADD68}"/>
              </a:ext>
            </a:extLst>
          </p:cNvPr>
          <p:cNvSpPr/>
          <p:nvPr userDrawn="1"/>
        </p:nvSpPr>
        <p:spPr>
          <a:xfrm>
            <a:off x="10969810" y="1877849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03FE095-EB44-46C5-9E05-CC58E9E65386}"/>
              </a:ext>
            </a:extLst>
          </p:cNvPr>
          <p:cNvSpPr/>
          <p:nvPr userDrawn="1"/>
        </p:nvSpPr>
        <p:spPr>
          <a:xfrm>
            <a:off x="11094530" y="235271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A5B240FA-05E2-4D14-82EA-320D9774B647}"/>
              </a:ext>
            </a:extLst>
          </p:cNvPr>
          <p:cNvSpPr/>
          <p:nvPr userDrawn="1"/>
        </p:nvSpPr>
        <p:spPr>
          <a:xfrm>
            <a:off x="11255705" y="271812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ACBD1096-43C1-4D68-BF07-5B5322904961}"/>
              </a:ext>
            </a:extLst>
          </p:cNvPr>
          <p:cNvSpPr/>
          <p:nvPr userDrawn="1"/>
        </p:nvSpPr>
        <p:spPr>
          <a:xfrm>
            <a:off x="11654969" y="299195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B2B6C496-9767-41C3-8070-19094B6607DD}"/>
              </a:ext>
            </a:extLst>
          </p:cNvPr>
          <p:cNvSpPr/>
          <p:nvPr userDrawn="1"/>
        </p:nvSpPr>
        <p:spPr>
          <a:xfrm>
            <a:off x="11588078" y="3454965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5F9145B8-7FC5-4970-9F3E-C89665AE8744}"/>
              </a:ext>
            </a:extLst>
          </p:cNvPr>
          <p:cNvSpPr/>
          <p:nvPr userDrawn="1"/>
        </p:nvSpPr>
        <p:spPr>
          <a:xfrm>
            <a:off x="11271502" y="380998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5484E515-A0E6-4D07-AB1B-D035EFBCCD5D}"/>
              </a:ext>
            </a:extLst>
          </p:cNvPr>
          <p:cNvSpPr/>
          <p:nvPr userDrawn="1"/>
        </p:nvSpPr>
        <p:spPr>
          <a:xfrm>
            <a:off x="11233485" y="430239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9BD20C21-D744-4B93-90D4-B98FA766CD09}"/>
              </a:ext>
            </a:extLst>
          </p:cNvPr>
          <p:cNvSpPr/>
          <p:nvPr userDrawn="1"/>
        </p:nvSpPr>
        <p:spPr>
          <a:xfrm>
            <a:off x="10952405" y="468629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E73417C3-2781-4EB8-BAF8-2203D37CD929}"/>
              </a:ext>
            </a:extLst>
          </p:cNvPr>
          <p:cNvSpPr/>
          <p:nvPr userDrawn="1"/>
        </p:nvSpPr>
        <p:spPr>
          <a:xfrm>
            <a:off x="10463967" y="472218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45CE2A44-E3B0-41CB-AAF8-63AF333600D9}"/>
              </a:ext>
            </a:extLst>
          </p:cNvPr>
          <p:cNvSpPr/>
          <p:nvPr userDrawn="1"/>
        </p:nvSpPr>
        <p:spPr>
          <a:xfrm>
            <a:off x="10086405" y="495161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0FB21E3C-205D-45D5-8BFF-3A4477827CAD}"/>
              </a:ext>
            </a:extLst>
          </p:cNvPr>
          <p:cNvSpPr/>
          <p:nvPr userDrawn="1"/>
        </p:nvSpPr>
        <p:spPr>
          <a:xfrm>
            <a:off x="9724482" y="528560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04A5783A-42FC-44B5-8305-237B17D47D43}"/>
              </a:ext>
            </a:extLst>
          </p:cNvPr>
          <p:cNvSpPr/>
          <p:nvPr userDrawn="1"/>
        </p:nvSpPr>
        <p:spPr>
          <a:xfrm>
            <a:off x="9278383" y="5487080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82B1E5B1-D517-4513-A5E5-C13B24F9AA97}"/>
              </a:ext>
            </a:extLst>
          </p:cNvPr>
          <p:cNvSpPr/>
          <p:nvPr userDrawn="1"/>
        </p:nvSpPr>
        <p:spPr>
          <a:xfrm>
            <a:off x="8790344" y="544074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AD7BD1FC-3DEB-4E9A-9B55-59E0CF37354A}"/>
              </a:ext>
            </a:extLst>
          </p:cNvPr>
          <p:cNvSpPr/>
          <p:nvPr userDrawn="1"/>
        </p:nvSpPr>
        <p:spPr>
          <a:xfrm>
            <a:off x="8374691" y="5177785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357B8439-9E72-4311-9F4F-4A116B80D35C}"/>
              </a:ext>
            </a:extLst>
          </p:cNvPr>
          <p:cNvSpPr/>
          <p:nvPr userDrawn="1"/>
        </p:nvSpPr>
        <p:spPr>
          <a:xfrm>
            <a:off x="7957163" y="5268575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39BF3084-D4A8-4B59-B5B3-DB3C7697AA1F}"/>
              </a:ext>
            </a:extLst>
          </p:cNvPr>
          <p:cNvSpPr/>
          <p:nvPr userDrawn="1"/>
        </p:nvSpPr>
        <p:spPr>
          <a:xfrm>
            <a:off x="7518762" y="549856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F5F03AAC-0BCA-42A0-8F71-FC7A24B9B828}"/>
              </a:ext>
            </a:extLst>
          </p:cNvPr>
          <p:cNvSpPr/>
          <p:nvPr userDrawn="1"/>
        </p:nvSpPr>
        <p:spPr>
          <a:xfrm>
            <a:off x="7035185" y="5590525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E3D47F27-8294-4D69-A70D-DFDF8D3B616F}"/>
              </a:ext>
            </a:extLst>
          </p:cNvPr>
          <p:cNvSpPr/>
          <p:nvPr userDrawn="1"/>
        </p:nvSpPr>
        <p:spPr>
          <a:xfrm>
            <a:off x="6543808" y="552919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60D966A9-CEBF-43BF-8E04-3603B90FBCDE}"/>
              </a:ext>
            </a:extLst>
          </p:cNvPr>
          <p:cNvSpPr/>
          <p:nvPr userDrawn="1"/>
        </p:nvSpPr>
        <p:spPr>
          <a:xfrm>
            <a:off x="6077560" y="5359039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75A6D35B-292B-4BEC-98B6-82E3B668AFE8}"/>
              </a:ext>
            </a:extLst>
          </p:cNvPr>
          <p:cNvSpPr/>
          <p:nvPr userDrawn="1"/>
        </p:nvSpPr>
        <p:spPr>
          <a:xfrm>
            <a:off x="5686362" y="559426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040FC03F-638B-4CE1-BBC2-71C420123C81}"/>
              </a:ext>
            </a:extLst>
          </p:cNvPr>
          <p:cNvSpPr/>
          <p:nvPr userDrawn="1"/>
        </p:nvSpPr>
        <p:spPr>
          <a:xfrm>
            <a:off x="5219682" y="573784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71A4CCB4-33BB-4AEF-8E79-7C7107396E11}"/>
              </a:ext>
            </a:extLst>
          </p:cNvPr>
          <p:cNvSpPr/>
          <p:nvPr userDrawn="1"/>
        </p:nvSpPr>
        <p:spPr>
          <a:xfrm>
            <a:off x="4740996" y="562030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7C4BC34A-F3A2-4D01-BFB0-B2FF8249AD4A}"/>
              </a:ext>
            </a:extLst>
          </p:cNvPr>
          <p:cNvSpPr/>
          <p:nvPr userDrawn="1"/>
        </p:nvSpPr>
        <p:spPr>
          <a:xfrm>
            <a:off x="4310913" y="537413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B57D9200-4DDF-4C02-8D42-3C12461A7D3B}"/>
              </a:ext>
            </a:extLst>
          </p:cNvPr>
          <p:cNvSpPr/>
          <p:nvPr userDrawn="1"/>
        </p:nvSpPr>
        <p:spPr>
          <a:xfrm>
            <a:off x="3887002" y="5363552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A4EA7657-595C-4271-8F0C-2D6BADD46E20}"/>
              </a:ext>
            </a:extLst>
          </p:cNvPr>
          <p:cNvSpPr/>
          <p:nvPr userDrawn="1"/>
        </p:nvSpPr>
        <p:spPr>
          <a:xfrm>
            <a:off x="3443097" y="558485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1A599494-F214-4E61-811A-7DAE4317B1A0}"/>
              </a:ext>
            </a:extLst>
          </p:cNvPr>
          <p:cNvSpPr/>
          <p:nvPr userDrawn="1"/>
        </p:nvSpPr>
        <p:spPr>
          <a:xfrm>
            <a:off x="2974488" y="5735492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3341B4CB-695E-4F44-A28C-E4F648B64403}"/>
              </a:ext>
            </a:extLst>
          </p:cNvPr>
          <p:cNvSpPr/>
          <p:nvPr userDrawn="1"/>
        </p:nvSpPr>
        <p:spPr>
          <a:xfrm>
            <a:off x="2503002" y="562089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896E463D-BC9D-4D98-BF01-FC83A25E8AF5}"/>
              </a:ext>
            </a:extLst>
          </p:cNvPr>
          <p:cNvSpPr/>
          <p:nvPr userDrawn="1"/>
        </p:nvSpPr>
        <p:spPr>
          <a:xfrm>
            <a:off x="2121504" y="530579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F25546CF-961B-416A-AF45-B4D125405C19}"/>
              </a:ext>
            </a:extLst>
          </p:cNvPr>
          <p:cNvSpPr/>
          <p:nvPr userDrawn="1"/>
        </p:nvSpPr>
        <p:spPr>
          <a:xfrm>
            <a:off x="1795057" y="4933927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ECEEDC9E-F818-42D8-82EC-657ED66A0AAB}"/>
              </a:ext>
            </a:extLst>
          </p:cNvPr>
          <p:cNvSpPr/>
          <p:nvPr userDrawn="1"/>
        </p:nvSpPr>
        <p:spPr>
          <a:xfrm>
            <a:off x="1364256" y="4827490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="" xmlns:a16="http://schemas.microsoft.com/office/drawing/2014/main" id="{84A54EB1-B5B4-4ED9-BB2F-0B1A0183D4C4}"/>
              </a:ext>
            </a:extLst>
          </p:cNvPr>
          <p:cNvSpPr/>
          <p:nvPr userDrawn="1"/>
        </p:nvSpPr>
        <p:spPr>
          <a:xfrm>
            <a:off x="892488" y="4717768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19EA68E8-6F62-45A4-92D0-7CFF224DEE3C}"/>
              </a:ext>
            </a:extLst>
          </p:cNvPr>
          <p:cNvSpPr/>
          <p:nvPr userDrawn="1"/>
        </p:nvSpPr>
        <p:spPr>
          <a:xfrm>
            <a:off x="821375" y="4253999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26E8C9A0-E713-47B0-91E9-6A009FF65095}"/>
              </a:ext>
            </a:extLst>
          </p:cNvPr>
          <p:cNvSpPr/>
          <p:nvPr userDrawn="1"/>
        </p:nvSpPr>
        <p:spPr>
          <a:xfrm>
            <a:off x="799395" y="388710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7F0B7A1A-A77B-4F84-8DE2-C73E98D3815D}"/>
              </a:ext>
            </a:extLst>
          </p:cNvPr>
          <p:cNvSpPr/>
          <p:nvPr userDrawn="1"/>
        </p:nvSpPr>
        <p:spPr>
          <a:xfrm>
            <a:off x="449213" y="3544564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9184793D-FCC3-42CB-A4BE-B9EF319C35B2}"/>
              </a:ext>
            </a:extLst>
          </p:cNvPr>
          <p:cNvSpPr/>
          <p:nvPr userDrawn="1"/>
        </p:nvSpPr>
        <p:spPr>
          <a:xfrm>
            <a:off x="442831" y="307135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01791484-7E88-43E6-9D42-093DAD1CAAD3}"/>
              </a:ext>
            </a:extLst>
          </p:cNvPr>
          <p:cNvSpPr/>
          <p:nvPr userDrawn="1"/>
        </p:nvSpPr>
        <p:spPr>
          <a:xfrm>
            <a:off x="796446" y="2731973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5902B695-0295-4B5E-91DF-2596C8501841}"/>
              </a:ext>
            </a:extLst>
          </p:cNvPr>
          <p:cNvSpPr/>
          <p:nvPr userDrawn="1"/>
        </p:nvSpPr>
        <p:spPr>
          <a:xfrm>
            <a:off x="1017587" y="234927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1B59A699-BF3D-40A5-9D25-3381C9B01446}"/>
              </a:ext>
            </a:extLst>
          </p:cNvPr>
          <p:cNvSpPr/>
          <p:nvPr userDrawn="1"/>
        </p:nvSpPr>
        <p:spPr>
          <a:xfrm>
            <a:off x="1097570" y="1861770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207AF4F4-0F08-4692-BF59-4528FBFAE456}"/>
              </a:ext>
            </a:extLst>
          </p:cNvPr>
          <p:cNvSpPr/>
          <p:nvPr userDrawn="1"/>
        </p:nvSpPr>
        <p:spPr>
          <a:xfrm>
            <a:off x="1466780" y="1568236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8B2FFDF8-0044-40E7-979D-116D28183F77}"/>
              </a:ext>
            </a:extLst>
          </p:cNvPr>
          <p:cNvSpPr/>
          <p:nvPr userDrawn="1"/>
        </p:nvSpPr>
        <p:spPr>
          <a:xfrm>
            <a:off x="1960636" y="1592471"/>
            <a:ext cx="140308" cy="140308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3597965" y="304800"/>
            <a:ext cx="8289235" cy="6210300"/>
          </a:xfrm>
          <a:prstGeom prst="roundRect">
            <a:avLst>
              <a:gd name="adj" fmla="val 294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300"/>
          </a:p>
        </p:txBody>
      </p:sp>
      <p:sp>
        <p:nvSpPr>
          <p:cNvPr id="12" name="椭圆 11"/>
          <p:cNvSpPr/>
          <p:nvPr userDrawn="1"/>
        </p:nvSpPr>
        <p:spPr>
          <a:xfrm>
            <a:off x="304800" y="856423"/>
            <a:ext cx="5145156" cy="5145154"/>
          </a:xfrm>
          <a:prstGeom prst="ellipse">
            <a:avLst/>
          </a:prstGeom>
          <a:solidFill>
            <a:schemeClr val="bg1"/>
          </a:solidFill>
          <a:ln w="101600">
            <a:solidFill>
              <a:srgbClr val="FFB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304800" y="304800"/>
            <a:ext cx="11582400" cy="6248400"/>
          </a:xfrm>
          <a:prstGeom prst="roundRect">
            <a:avLst>
              <a:gd name="adj" fmla="val 294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300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22" b="89956" l="9953" r="89988">
                        <a14:foregroundMark x1="61493" y1="9422" x2="61493" y2="9422"/>
                        <a14:foregroundMark x1="61315" y1="10844" x2="61493" y2="9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44" r="29143" b="64124"/>
          <a:stretch>
            <a:fillRect/>
          </a:stretch>
        </p:blipFill>
        <p:spPr>
          <a:xfrm>
            <a:off x="-346947" y="-264299"/>
            <a:ext cx="1751140" cy="19738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9C4E8F4-E6A9-45DF-9370-3310D71C7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6" r="13805"/>
          <a:stretch/>
        </p:blipFill>
        <p:spPr>
          <a:xfrm rot="5400000">
            <a:off x="7734300" y="-2010287"/>
            <a:ext cx="8534398" cy="9202177"/>
          </a:xfrm>
          <a:custGeom>
            <a:avLst/>
            <a:gdLst>
              <a:gd name="connsiteX0" fmla="*/ 0 w 10287000"/>
              <a:gd name="connsiteY0" fmla="*/ 6562653 h 6858000"/>
              <a:gd name="connsiteX1" fmla="*/ 35531 w 10287000"/>
              <a:gd name="connsiteY1" fmla="*/ 6582872 h 6858000"/>
              <a:gd name="connsiteX2" fmla="*/ 528529 w 10287000"/>
              <a:gd name="connsiteY2" fmla="*/ 6804807 h 6858000"/>
              <a:gd name="connsiteX3" fmla="*/ 671855 w 10287000"/>
              <a:gd name="connsiteY3" fmla="*/ 6858000 h 6858000"/>
              <a:gd name="connsiteX4" fmla="*/ 0 w 10287000"/>
              <a:gd name="connsiteY4" fmla="*/ 6858000 h 6858000"/>
              <a:gd name="connsiteX5" fmla="*/ 3796329 w 10287000"/>
              <a:gd name="connsiteY5" fmla="*/ 0 h 6858000"/>
              <a:gd name="connsiteX6" fmla="*/ 10287000 w 10287000"/>
              <a:gd name="connsiteY6" fmla="*/ 0 h 6858000"/>
              <a:gd name="connsiteX7" fmla="*/ 10287000 w 10287000"/>
              <a:gd name="connsiteY7" fmla="*/ 4998366 h 6858000"/>
              <a:gd name="connsiteX8" fmla="*/ 10111005 w 10287000"/>
              <a:gd name="connsiteY8" fmla="*/ 5030997 h 6858000"/>
              <a:gd name="connsiteX9" fmla="*/ 7682360 w 10287000"/>
              <a:gd name="connsiteY9" fmla="*/ 5344861 h 6858000"/>
              <a:gd name="connsiteX10" fmla="*/ 7837924 w 10287000"/>
              <a:gd name="connsiteY10" fmla="*/ 1194343 h 6858000"/>
              <a:gd name="connsiteX11" fmla="*/ 7968036 w 10287000"/>
              <a:gd name="connsiteY11" fmla="*/ 470586 h 6858000"/>
              <a:gd name="connsiteX12" fmla="*/ 8006825 w 10287000"/>
              <a:gd name="connsiteY12" fmla="*/ 477893 h 6858000"/>
              <a:gd name="connsiteX13" fmla="*/ 7977328 w 10287000"/>
              <a:gd name="connsiteY13" fmla="*/ 418900 h 6858000"/>
              <a:gd name="connsiteX14" fmla="*/ 7968036 w 10287000"/>
              <a:gd name="connsiteY14" fmla="*/ 470586 h 6858000"/>
              <a:gd name="connsiteX15" fmla="*/ 7211104 w 10287000"/>
              <a:gd name="connsiteY15" fmla="*/ 327989 h 6858000"/>
              <a:gd name="connsiteX16" fmla="*/ 4644193 w 10287000"/>
              <a:gd name="connsiteY16" fmla="*/ 64938 h 6858000"/>
              <a:gd name="connsiteX17" fmla="*/ 3870605 w 10287000"/>
              <a:gd name="connsiteY17" fmla="*/ 8768 h 6858000"/>
              <a:gd name="connsiteX18" fmla="*/ 0 w 10287000"/>
              <a:gd name="connsiteY18" fmla="*/ 0 h 6858000"/>
              <a:gd name="connsiteX19" fmla="*/ 1169832 w 10287000"/>
              <a:gd name="connsiteY19" fmla="*/ 0 h 6858000"/>
              <a:gd name="connsiteX20" fmla="*/ 1097252 w 10287000"/>
              <a:gd name="connsiteY20" fmla="*/ 23746 h 6858000"/>
              <a:gd name="connsiteX21" fmla="*/ 514644 w 10287000"/>
              <a:gd name="connsiteY21" fmla="*/ 448396 h 6858000"/>
              <a:gd name="connsiteX22" fmla="*/ 78273 w 10287000"/>
              <a:gd name="connsiteY22" fmla="*/ 1105311 h 6858000"/>
              <a:gd name="connsiteX23" fmla="*/ 0 w 10287000"/>
              <a:gd name="connsiteY23" fmla="*/ 12436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287000" h="6858000">
                <a:moveTo>
                  <a:pt x="0" y="6562653"/>
                </a:moveTo>
                <a:lnTo>
                  <a:pt x="35531" y="6582872"/>
                </a:lnTo>
                <a:cubicBezTo>
                  <a:pt x="181322" y="6659083"/>
                  <a:pt x="346565" y="6733096"/>
                  <a:pt x="528529" y="6804807"/>
                </a:cubicBezTo>
                <a:lnTo>
                  <a:pt x="671855" y="6858000"/>
                </a:lnTo>
                <a:lnTo>
                  <a:pt x="0" y="6858000"/>
                </a:lnTo>
                <a:close/>
                <a:moveTo>
                  <a:pt x="3796329" y="0"/>
                </a:moveTo>
                <a:lnTo>
                  <a:pt x="10287000" y="0"/>
                </a:lnTo>
                <a:lnTo>
                  <a:pt x="10287000" y="4998366"/>
                </a:lnTo>
                <a:lnTo>
                  <a:pt x="10111005" y="5030997"/>
                </a:lnTo>
                <a:cubicBezTo>
                  <a:pt x="9297309" y="5221344"/>
                  <a:pt x="8025260" y="5927422"/>
                  <a:pt x="7682360" y="5344861"/>
                </a:cubicBezTo>
                <a:cubicBezTo>
                  <a:pt x="7282310" y="4665207"/>
                  <a:pt x="7520243" y="2991879"/>
                  <a:pt x="7837924" y="1194343"/>
                </a:cubicBezTo>
                <a:lnTo>
                  <a:pt x="7968036" y="470586"/>
                </a:lnTo>
                <a:lnTo>
                  <a:pt x="8006825" y="477893"/>
                </a:lnTo>
                <a:lnTo>
                  <a:pt x="7977328" y="418900"/>
                </a:lnTo>
                <a:lnTo>
                  <a:pt x="7968036" y="470586"/>
                </a:lnTo>
                <a:lnTo>
                  <a:pt x="7211104" y="327989"/>
                </a:lnTo>
                <a:cubicBezTo>
                  <a:pt x="6409391" y="184308"/>
                  <a:pt x="5580716" y="68625"/>
                  <a:pt x="4644193" y="64938"/>
                </a:cubicBezTo>
                <a:cubicBezTo>
                  <a:pt x="4410063" y="64016"/>
                  <a:pt x="4147760" y="40108"/>
                  <a:pt x="3870605" y="8768"/>
                </a:cubicBezTo>
                <a:close/>
                <a:moveTo>
                  <a:pt x="0" y="0"/>
                </a:moveTo>
                <a:lnTo>
                  <a:pt x="1169832" y="0"/>
                </a:lnTo>
                <a:lnTo>
                  <a:pt x="1097252" y="23746"/>
                </a:lnTo>
                <a:cubicBezTo>
                  <a:pt x="869066" y="115693"/>
                  <a:pt x="670424" y="252058"/>
                  <a:pt x="514644" y="448396"/>
                </a:cubicBezTo>
                <a:cubicBezTo>
                  <a:pt x="384828" y="612011"/>
                  <a:pt x="234007" y="837077"/>
                  <a:pt x="78273" y="1105311"/>
                </a:cubicBezTo>
                <a:lnTo>
                  <a:pt x="0" y="1243661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304800" y="304800"/>
            <a:ext cx="11582400" cy="6248400"/>
          </a:xfrm>
          <a:prstGeom prst="roundRect">
            <a:avLst>
              <a:gd name="adj" fmla="val 2947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300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22" b="89956" l="9953" r="89988">
                        <a14:foregroundMark x1="61493" y1="9422" x2="61493" y2="9422"/>
                        <a14:foregroundMark x1="61315" y1="10844" x2="61493" y2="9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44" r="29143" b="64124"/>
          <a:stretch>
            <a:fillRect/>
          </a:stretch>
        </p:blipFill>
        <p:spPr>
          <a:xfrm>
            <a:off x="-346947" y="-264299"/>
            <a:ext cx="1751140" cy="197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5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0">
            <a:extLst>
              <a:ext uri="{FF2B5EF4-FFF2-40B4-BE49-F238E27FC236}">
                <a16:creationId xmlns="" xmlns:a16="http://schemas.microsoft.com/office/drawing/2014/main" id="{D3683B8C-E6AD-4149-90AE-4EEAACE8C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43212" y="4664075"/>
            <a:ext cx="2319338" cy="384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/>
              <a:t>演讲人：夏天</a:t>
            </a:r>
          </a:p>
        </p:txBody>
      </p:sp>
      <p:sp>
        <p:nvSpPr>
          <p:cNvPr id="4" name="文本占位符 10">
            <a:extLst>
              <a:ext uri="{FF2B5EF4-FFF2-40B4-BE49-F238E27FC236}">
                <a16:creationId xmlns="" xmlns:a16="http://schemas.microsoft.com/office/drawing/2014/main" id="{EFED9F2A-12C9-4C16-BADA-E61750027B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8430" y="4664075"/>
            <a:ext cx="2829869" cy="384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lvl="0"/>
            <a:r>
              <a:rPr lang="zh-CN" altLang="en-US"/>
              <a:t>演讲时间：夏天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6924D144-B604-441C-8C38-5F17270ED6C7}"/>
              </a:ext>
            </a:extLst>
          </p:cNvPr>
          <p:cNvSpPr/>
          <p:nvPr userDrawn="1"/>
        </p:nvSpPr>
        <p:spPr>
          <a:xfrm>
            <a:off x="435040" y="1048644"/>
            <a:ext cx="11314770" cy="4760712"/>
          </a:xfrm>
          <a:custGeom>
            <a:avLst/>
            <a:gdLst>
              <a:gd name="connsiteX0" fmla="*/ 1570511 w 10130576"/>
              <a:gd name="connsiteY0" fmla="*/ 359359 h 3863114"/>
              <a:gd name="connsiteX1" fmla="*/ 1505197 w 10130576"/>
              <a:gd name="connsiteY1" fmla="*/ 359359 h 3863114"/>
              <a:gd name="connsiteX2" fmla="*/ 3203368 w 10130576"/>
              <a:gd name="connsiteY2" fmla="*/ 245059 h 3863114"/>
              <a:gd name="connsiteX3" fmla="*/ 4885211 w 10130576"/>
              <a:gd name="connsiteY3" fmla="*/ 130 h 3863114"/>
              <a:gd name="connsiteX4" fmla="*/ 6779325 w 10130576"/>
              <a:gd name="connsiteY4" fmla="*/ 212402 h 3863114"/>
              <a:gd name="connsiteX5" fmla="*/ 8477497 w 10130576"/>
              <a:gd name="connsiteY5" fmla="*/ 310373 h 3863114"/>
              <a:gd name="connsiteX6" fmla="*/ 9881754 w 10130576"/>
              <a:gd name="connsiteY6" fmla="*/ 1290088 h 3863114"/>
              <a:gd name="connsiteX7" fmla="*/ 10061368 w 10130576"/>
              <a:gd name="connsiteY7" fmla="*/ 2335116 h 3863114"/>
              <a:gd name="connsiteX8" fmla="*/ 9114311 w 10130576"/>
              <a:gd name="connsiteY8" fmla="*/ 3249516 h 3863114"/>
              <a:gd name="connsiteX9" fmla="*/ 7171211 w 10130576"/>
              <a:gd name="connsiteY9" fmla="*/ 3625073 h 3863114"/>
              <a:gd name="connsiteX10" fmla="*/ 4999511 w 10130576"/>
              <a:gd name="connsiteY10" fmla="*/ 3853673 h 3863114"/>
              <a:gd name="connsiteX11" fmla="*/ 3187040 w 10130576"/>
              <a:gd name="connsiteY11" fmla="*/ 3772030 h 3863114"/>
              <a:gd name="connsiteX12" fmla="*/ 835725 w 10130576"/>
              <a:gd name="connsiteY12" fmla="*/ 3347488 h 3863114"/>
              <a:gd name="connsiteX13" fmla="*/ 117268 w 10130576"/>
              <a:gd name="connsiteY13" fmla="*/ 2514730 h 3863114"/>
              <a:gd name="connsiteX14" fmla="*/ 149925 w 10130576"/>
              <a:gd name="connsiteY14" fmla="*/ 1257430 h 3863114"/>
              <a:gd name="connsiteX15" fmla="*/ 1570511 w 10130576"/>
              <a:gd name="connsiteY15" fmla="*/ 359359 h 3863114"/>
              <a:gd name="connsiteX0" fmla="*/ 1368471 w 10119036"/>
              <a:gd name="connsiteY0" fmla="*/ 483184 h 3863114"/>
              <a:gd name="connsiteX1" fmla="*/ 1493657 w 10119036"/>
              <a:gd name="connsiteY1" fmla="*/ 359359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493657 w 10119036"/>
              <a:gd name="connsiteY1" fmla="*/ 359359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798457 w 10119036"/>
              <a:gd name="connsiteY1" fmla="*/ 349834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368471 w 10119036"/>
              <a:gd name="connsiteY0" fmla="*/ 483184 h 3863114"/>
              <a:gd name="connsiteX1" fmla="*/ 1922282 w 10119036"/>
              <a:gd name="connsiteY1" fmla="*/ 254584 h 3863114"/>
              <a:gd name="connsiteX2" fmla="*/ 3191828 w 10119036"/>
              <a:gd name="connsiteY2" fmla="*/ 245059 h 3863114"/>
              <a:gd name="connsiteX3" fmla="*/ 4873671 w 10119036"/>
              <a:gd name="connsiteY3" fmla="*/ 130 h 3863114"/>
              <a:gd name="connsiteX4" fmla="*/ 6767785 w 10119036"/>
              <a:gd name="connsiteY4" fmla="*/ 212402 h 3863114"/>
              <a:gd name="connsiteX5" fmla="*/ 8465957 w 10119036"/>
              <a:gd name="connsiteY5" fmla="*/ 310373 h 3863114"/>
              <a:gd name="connsiteX6" fmla="*/ 9870214 w 10119036"/>
              <a:gd name="connsiteY6" fmla="*/ 1290088 h 3863114"/>
              <a:gd name="connsiteX7" fmla="*/ 10049828 w 10119036"/>
              <a:gd name="connsiteY7" fmla="*/ 2335116 h 3863114"/>
              <a:gd name="connsiteX8" fmla="*/ 9102771 w 10119036"/>
              <a:gd name="connsiteY8" fmla="*/ 3249516 h 3863114"/>
              <a:gd name="connsiteX9" fmla="*/ 7159671 w 10119036"/>
              <a:gd name="connsiteY9" fmla="*/ 3625073 h 3863114"/>
              <a:gd name="connsiteX10" fmla="*/ 4987971 w 10119036"/>
              <a:gd name="connsiteY10" fmla="*/ 3853673 h 3863114"/>
              <a:gd name="connsiteX11" fmla="*/ 3175500 w 10119036"/>
              <a:gd name="connsiteY11" fmla="*/ 3772030 h 3863114"/>
              <a:gd name="connsiteX12" fmla="*/ 824185 w 10119036"/>
              <a:gd name="connsiteY12" fmla="*/ 3347488 h 3863114"/>
              <a:gd name="connsiteX13" fmla="*/ 105728 w 10119036"/>
              <a:gd name="connsiteY13" fmla="*/ 2514730 h 3863114"/>
              <a:gd name="connsiteX14" fmla="*/ 138385 w 10119036"/>
              <a:gd name="connsiteY14" fmla="*/ 1257430 h 3863114"/>
              <a:gd name="connsiteX15" fmla="*/ 1368471 w 10119036"/>
              <a:gd name="connsiteY15" fmla="*/ 483184 h 3863114"/>
              <a:gd name="connsiteX0" fmla="*/ 1551278 w 10130393"/>
              <a:gd name="connsiteY0" fmla="*/ 387934 h 3863114"/>
              <a:gd name="connsiteX1" fmla="*/ 1933639 w 10130393"/>
              <a:gd name="connsiteY1" fmla="*/ 254584 h 3863114"/>
              <a:gd name="connsiteX2" fmla="*/ 3203185 w 10130393"/>
              <a:gd name="connsiteY2" fmla="*/ 245059 h 3863114"/>
              <a:gd name="connsiteX3" fmla="*/ 4885028 w 10130393"/>
              <a:gd name="connsiteY3" fmla="*/ 130 h 3863114"/>
              <a:gd name="connsiteX4" fmla="*/ 6779142 w 10130393"/>
              <a:gd name="connsiteY4" fmla="*/ 212402 h 3863114"/>
              <a:gd name="connsiteX5" fmla="*/ 8477314 w 10130393"/>
              <a:gd name="connsiteY5" fmla="*/ 310373 h 3863114"/>
              <a:gd name="connsiteX6" fmla="*/ 9881571 w 10130393"/>
              <a:gd name="connsiteY6" fmla="*/ 1290088 h 3863114"/>
              <a:gd name="connsiteX7" fmla="*/ 10061185 w 10130393"/>
              <a:gd name="connsiteY7" fmla="*/ 2335116 h 3863114"/>
              <a:gd name="connsiteX8" fmla="*/ 9114128 w 10130393"/>
              <a:gd name="connsiteY8" fmla="*/ 3249516 h 3863114"/>
              <a:gd name="connsiteX9" fmla="*/ 7171028 w 10130393"/>
              <a:gd name="connsiteY9" fmla="*/ 3625073 h 3863114"/>
              <a:gd name="connsiteX10" fmla="*/ 4999328 w 10130393"/>
              <a:gd name="connsiteY10" fmla="*/ 3853673 h 3863114"/>
              <a:gd name="connsiteX11" fmla="*/ 3186857 w 10130393"/>
              <a:gd name="connsiteY11" fmla="*/ 3772030 h 3863114"/>
              <a:gd name="connsiteX12" fmla="*/ 835542 w 10130393"/>
              <a:gd name="connsiteY12" fmla="*/ 3347488 h 3863114"/>
              <a:gd name="connsiteX13" fmla="*/ 117085 w 10130393"/>
              <a:gd name="connsiteY13" fmla="*/ 2514730 h 3863114"/>
              <a:gd name="connsiteX14" fmla="*/ 149742 w 10130393"/>
              <a:gd name="connsiteY14" fmla="*/ 1257430 h 3863114"/>
              <a:gd name="connsiteX15" fmla="*/ 1551278 w 10130393"/>
              <a:gd name="connsiteY15" fmla="*/ 387934 h 3863114"/>
              <a:gd name="connsiteX0" fmla="*/ 1551278 w 10130393"/>
              <a:gd name="connsiteY0" fmla="*/ 387934 h 3863114"/>
              <a:gd name="connsiteX1" fmla="*/ 3203185 w 10130393"/>
              <a:gd name="connsiteY1" fmla="*/ 245059 h 3863114"/>
              <a:gd name="connsiteX2" fmla="*/ 4885028 w 10130393"/>
              <a:gd name="connsiteY2" fmla="*/ 130 h 3863114"/>
              <a:gd name="connsiteX3" fmla="*/ 6779142 w 10130393"/>
              <a:gd name="connsiteY3" fmla="*/ 212402 h 3863114"/>
              <a:gd name="connsiteX4" fmla="*/ 8477314 w 10130393"/>
              <a:gd name="connsiteY4" fmla="*/ 310373 h 3863114"/>
              <a:gd name="connsiteX5" fmla="*/ 9881571 w 10130393"/>
              <a:gd name="connsiteY5" fmla="*/ 1290088 h 3863114"/>
              <a:gd name="connsiteX6" fmla="*/ 10061185 w 10130393"/>
              <a:gd name="connsiteY6" fmla="*/ 2335116 h 3863114"/>
              <a:gd name="connsiteX7" fmla="*/ 9114128 w 10130393"/>
              <a:gd name="connsiteY7" fmla="*/ 3249516 h 3863114"/>
              <a:gd name="connsiteX8" fmla="*/ 7171028 w 10130393"/>
              <a:gd name="connsiteY8" fmla="*/ 3625073 h 3863114"/>
              <a:gd name="connsiteX9" fmla="*/ 4999328 w 10130393"/>
              <a:gd name="connsiteY9" fmla="*/ 3853673 h 3863114"/>
              <a:gd name="connsiteX10" fmla="*/ 3186857 w 10130393"/>
              <a:gd name="connsiteY10" fmla="*/ 3772030 h 3863114"/>
              <a:gd name="connsiteX11" fmla="*/ 835542 w 10130393"/>
              <a:gd name="connsiteY11" fmla="*/ 3347488 h 3863114"/>
              <a:gd name="connsiteX12" fmla="*/ 117085 w 10130393"/>
              <a:gd name="connsiteY12" fmla="*/ 2514730 h 3863114"/>
              <a:gd name="connsiteX13" fmla="*/ 149742 w 10130393"/>
              <a:gd name="connsiteY13" fmla="*/ 1257430 h 3863114"/>
              <a:gd name="connsiteX14" fmla="*/ 1551278 w 10130393"/>
              <a:gd name="connsiteY14" fmla="*/ 387934 h 3863114"/>
              <a:gd name="connsiteX0" fmla="*/ 1551278 w 10130393"/>
              <a:gd name="connsiteY0" fmla="*/ 387934 h 3863114"/>
              <a:gd name="connsiteX1" fmla="*/ 3203185 w 10130393"/>
              <a:gd name="connsiteY1" fmla="*/ 245059 h 3863114"/>
              <a:gd name="connsiteX2" fmla="*/ 4885028 w 10130393"/>
              <a:gd name="connsiteY2" fmla="*/ 130 h 3863114"/>
              <a:gd name="connsiteX3" fmla="*/ 6779142 w 10130393"/>
              <a:gd name="connsiteY3" fmla="*/ 212402 h 3863114"/>
              <a:gd name="connsiteX4" fmla="*/ 8477314 w 10130393"/>
              <a:gd name="connsiteY4" fmla="*/ 310373 h 3863114"/>
              <a:gd name="connsiteX5" fmla="*/ 9881571 w 10130393"/>
              <a:gd name="connsiteY5" fmla="*/ 1290088 h 3863114"/>
              <a:gd name="connsiteX6" fmla="*/ 10061185 w 10130393"/>
              <a:gd name="connsiteY6" fmla="*/ 2335116 h 3863114"/>
              <a:gd name="connsiteX7" fmla="*/ 9114128 w 10130393"/>
              <a:gd name="connsiteY7" fmla="*/ 3249516 h 3863114"/>
              <a:gd name="connsiteX8" fmla="*/ 7171028 w 10130393"/>
              <a:gd name="connsiteY8" fmla="*/ 3625073 h 3863114"/>
              <a:gd name="connsiteX9" fmla="*/ 4999328 w 10130393"/>
              <a:gd name="connsiteY9" fmla="*/ 3853673 h 3863114"/>
              <a:gd name="connsiteX10" fmla="*/ 3186857 w 10130393"/>
              <a:gd name="connsiteY10" fmla="*/ 3772030 h 3863114"/>
              <a:gd name="connsiteX11" fmla="*/ 835542 w 10130393"/>
              <a:gd name="connsiteY11" fmla="*/ 3347488 h 3863114"/>
              <a:gd name="connsiteX12" fmla="*/ 117085 w 10130393"/>
              <a:gd name="connsiteY12" fmla="*/ 2514730 h 3863114"/>
              <a:gd name="connsiteX13" fmla="*/ 149742 w 10130393"/>
              <a:gd name="connsiteY13" fmla="*/ 1257430 h 3863114"/>
              <a:gd name="connsiteX14" fmla="*/ 1551278 w 10130393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387934 h 3863114"/>
              <a:gd name="connsiteX1" fmla="*/ 3160584 w 10087792"/>
              <a:gd name="connsiteY1" fmla="*/ 245059 h 3863114"/>
              <a:gd name="connsiteX2" fmla="*/ 4842427 w 10087792"/>
              <a:gd name="connsiteY2" fmla="*/ 130 h 3863114"/>
              <a:gd name="connsiteX3" fmla="*/ 6736541 w 10087792"/>
              <a:gd name="connsiteY3" fmla="*/ 212402 h 3863114"/>
              <a:gd name="connsiteX4" fmla="*/ 8434713 w 10087792"/>
              <a:gd name="connsiteY4" fmla="*/ 310373 h 3863114"/>
              <a:gd name="connsiteX5" fmla="*/ 9838970 w 10087792"/>
              <a:gd name="connsiteY5" fmla="*/ 1290088 h 3863114"/>
              <a:gd name="connsiteX6" fmla="*/ 10018584 w 10087792"/>
              <a:gd name="connsiteY6" fmla="*/ 2335116 h 3863114"/>
              <a:gd name="connsiteX7" fmla="*/ 9071527 w 10087792"/>
              <a:gd name="connsiteY7" fmla="*/ 3249516 h 3863114"/>
              <a:gd name="connsiteX8" fmla="*/ 7128427 w 10087792"/>
              <a:gd name="connsiteY8" fmla="*/ 3625073 h 3863114"/>
              <a:gd name="connsiteX9" fmla="*/ 4956727 w 10087792"/>
              <a:gd name="connsiteY9" fmla="*/ 3853673 h 3863114"/>
              <a:gd name="connsiteX10" fmla="*/ 3144256 w 10087792"/>
              <a:gd name="connsiteY10" fmla="*/ 3772030 h 3863114"/>
              <a:gd name="connsiteX11" fmla="*/ 792941 w 10087792"/>
              <a:gd name="connsiteY11" fmla="*/ 3347488 h 3863114"/>
              <a:gd name="connsiteX12" fmla="*/ 74484 w 10087792"/>
              <a:gd name="connsiteY12" fmla="*/ 2514730 h 3863114"/>
              <a:gd name="connsiteX13" fmla="*/ 107141 w 10087792"/>
              <a:gd name="connsiteY13" fmla="*/ 1257430 h 3863114"/>
              <a:gd name="connsiteX14" fmla="*/ 1508677 w 10087792"/>
              <a:gd name="connsiteY14" fmla="*/ 387934 h 3863114"/>
              <a:gd name="connsiteX0" fmla="*/ 1508677 w 10087792"/>
              <a:gd name="connsiteY0" fmla="*/ 523416 h 3998596"/>
              <a:gd name="connsiteX1" fmla="*/ 3160584 w 10087792"/>
              <a:gd name="connsiteY1" fmla="*/ 380541 h 3998596"/>
              <a:gd name="connsiteX2" fmla="*/ 4842427 w 10087792"/>
              <a:gd name="connsiteY2" fmla="*/ 135612 h 3998596"/>
              <a:gd name="connsiteX3" fmla="*/ 6736541 w 10087792"/>
              <a:gd name="connsiteY3" fmla="*/ 347884 h 3998596"/>
              <a:gd name="connsiteX4" fmla="*/ 8434713 w 10087792"/>
              <a:gd name="connsiteY4" fmla="*/ 445855 h 3998596"/>
              <a:gd name="connsiteX5" fmla="*/ 9838970 w 10087792"/>
              <a:gd name="connsiteY5" fmla="*/ 1425570 h 3998596"/>
              <a:gd name="connsiteX6" fmla="*/ 10018584 w 10087792"/>
              <a:gd name="connsiteY6" fmla="*/ 2470598 h 3998596"/>
              <a:gd name="connsiteX7" fmla="*/ 9071527 w 10087792"/>
              <a:gd name="connsiteY7" fmla="*/ 3384998 h 3998596"/>
              <a:gd name="connsiteX8" fmla="*/ 7128427 w 10087792"/>
              <a:gd name="connsiteY8" fmla="*/ 3760555 h 3998596"/>
              <a:gd name="connsiteX9" fmla="*/ 4956727 w 10087792"/>
              <a:gd name="connsiteY9" fmla="*/ 3989155 h 3998596"/>
              <a:gd name="connsiteX10" fmla="*/ 3144256 w 10087792"/>
              <a:gd name="connsiteY10" fmla="*/ 3907512 h 3998596"/>
              <a:gd name="connsiteX11" fmla="*/ 792941 w 10087792"/>
              <a:gd name="connsiteY11" fmla="*/ 3482970 h 3998596"/>
              <a:gd name="connsiteX12" fmla="*/ 74484 w 10087792"/>
              <a:gd name="connsiteY12" fmla="*/ 2650212 h 3998596"/>
              <a:gd name="connsiteX13" fmla="*/ 107141 w 10087792"/>
              <a:gd name="connsiteY13" fmla="*/ 1392912 h 3998596"/>
              <a:gd name="connsiteX14" fmla="*/ 1508677 w 10087792"/>
              <a:gd name="connsiteY14" fmla="*/ 523416 h 3998596"/>
              <a:gd name="connsiteX0" fmla="*/ 1508677 w 10087792"/>
              <a:gd name="connsiteY0" fmla="*/ 523416 h 3998596"/>
              <a:gd name="connsiteX1" fmla="*/ 3160584 w 10087792"/>
              <a:gd name="connsiteY1" fmla="*/ 380541 h 3998596"/>
              <a:gd name="connsiteX2" fmla="*/ 4842427 w 10087792"/>
              <a:gd name="connsiteY2" fmla="*/ 135612 h 3998596"/>
              <a:gd name="connsiteX3" fmla="*/ 6736541 w 10087792"/>
              <a:gd name="connsiteY3" fmla="*/ 347884 h 3998596"/>
              <a:gd name="connsiteX4" fmla="*/ 8434713 w 10087792"/>
              <a:gd name="connsiteY4" fmla="*/ 445855 h 3998596"/>
              <a:gd name="connsiteX5" fmla="*/ 9838970 w 10087792"/>
              <a:gd name="connsiteY5" fmla="*/ 1425570 h 3998596"/>
              <a:gd name="connsiteX6" fmla="*/ 10018584 w 10087792"/>
              <a:gd name="connsiteY6" fmla="*/ 2470598 h 3998596"/>
              <a:gd name="connsiteX7" fmla="*/ 9071527 w 10087792"/>
              <a:gd name="connsiteY7" fmla="*/ 3384998 h 3998596"/>
              <a:gd name="connsiteX8" fmla="*/ 7128427 w 10087792"/>
              <a:gd name="connsiteY8" fmla="*/ 3760555 h 3998596"/>
              <a:gd name="connsiteX9" fmla="*/ 4956727 w 10087792"/>
              <a:gd name="connsiteY9" fmla="*/ 3989155 h 3998596"/>
              <a:gd name="connsiteX10" fmla="*/ 3144256 w 10087792"/>
              <a:gd name="connsiteY10" fmla="*/ 3907512 h 3998596"/>
              <a:gd name="connsiteX11" fmla="*/ 792941 w 10087792"/>
              <a:gd name="connsiteY11" fmla="*/ 3482970 h 3998596"/>
              <a:gd name="connsiteX12" fmla="*/ 74484 w 10087792"/>
              <a:gd name="connsiteY12" fmla="*/ 2650212 h 3998596"/>
              <a:gd name="connsiteX13" fmla="*/ 107141 w 10087792"/>
              <a:gd name="connsiteY13" fmla="*/ 1392912 h 3998596"/>
              <a:gd name="connsiteX14" fmla="*/ 1508677 w 10087792"/>
              <a:gd name="connsiteY14" fmla="*/ 523416 h 3998596"/>
              <a:gd name="connsiteX0" fmla="*/ 1508677 w 10087792"/>
              <a:gd name="connsiteY0" fmla="*/ 555235 h 4030415"/>
              <a:gd name="connsiteX1" fmla="*/ 3160584 w 10087792"/>
              <a:gd name="connsiteY1" fmla="*/ 412360 h 4030415"/>
              <a:gd name="connsiteX2" fmla="*/ 4842427 w 10087792"/>
              <a:gd name="connsiteY2" fmla="*/ 167431 h 4030415"/>
              <a:gd name="connsiteX3" fmla="*/ 6736541 w 10087792"/>
              <a:gd name="connsiteY3" fmla="*/ 379703 h 4030415"/>
              <a:gd name="connsiteX4" fmla="*/ 8434713 w 10087792"/>
              <a:gd name="connsiteY4" fmla="*/ 477674 h 4030415"/>
              <a:gd name="connsiteX5" fmla="*/ 9838970 w 10087792"/>
              <a:gd name="connsiteY5" fmla="*/ 1457389 h 4030415"/>
              <a:gd name="connsiteX6" fmla="*/ 10018584 w 10087792"/>
              <a:gd name="connsiteY6" fmla="*/ 2502417 h 4030415"/>
              <a:gd name="connsiteX7" fmla="*/ 9071527 w 10087792"/>
              <a:gd name="connsiteY7" fmla="*/ 3416817 h 4030415"/>
              <a:gd name="connsiteX8" fmla="*/ 7128427 w 10087792"/>
              <a:gd name="connsiteY8" fmla="*/ 3792374 h 4030415"/>
              <a:gd name="connsiteX9" fmla="*/ 4956727 w 10087792"/>
              <a:gd name="connsiteY9" fmla="*/ 4020974 h 4030415"/>
              <a:gd name="connsiteX10" fmla="*/ 3144256 w 10087792"/>
              <a:gd name="connsiteY10" fmla="*/ 3939331 h 4030415"/>
              <a:gd name="connsiteX11" fmla="*/ 792941 w 10087792"/>
              <a:gd name="connsiteY11" fmla="*/ 3514789 h 4030415"/>
              <a:gd name="connsiteX12" fmla="*/ 74484 w 10087792"/>
              <a:gd name="connsiteY12" fmla="*/ 2682031 h 4030415"/>
              <a:gd name="connsiteX13" fmla="*/ 107141 w 10087792"/>
              <a:gd name="connsiteY13" fmla="*/ 1424731 h 4030415"/>
              <a:gd name="connsiteX14" fmla="*/ 1508677 w 10087792"/>
              <a:gd name="connsiteY14" fmla="*/ 555235 h 4030415"/>
              <a:gd name="connsiteX0" fmla="*/ 1508677 w 10087792"/>
              <a:gd name="connsiteY0" fmla="*/ 644978 h 4120158"/>
              <a:gd name="connsiteX1" fmla="*/ 3160584 w 10087792"/>
              <a:gd name="connsiteY1" fmla="*/ 502103 h 4120158"/>
              <a:gd name="connsiteX2" fmla="*/ 4842427 w 10087792"/>
              <a:gd name="connsiteY2" fmla="*/ 257174 h 4120158"/>
              <a:gd name="connsiteX3" fmla="*/ 6736541 w 10087792"/>
              <a:gd name="connsiteY3" fmla="*/ 469446 h 4120158"/>
              <a:gd name="connsiteX4" fmla="*/ 8434713 w 10087792"/>
              <a:gd name="connsiteY4" fmla="*/ 567417 h 4120158"/>
              <a:gd name="connsiteX5" fmla="*/ 9838970 w 10087792"/>
              <a:gd name="connsiteY5" fmla="*/ 1547132 h 4120158"/>
              <a:gd name="connsiteX6" fmla="*/ 10018584 w 10087792"/>
              <a:gd name="connsiteY6" fmla="*/ 2592160 h 4120158"/>
              <a:gd name="connsiteX7" fmla="*/ 9071527 w 10087792"/>
              <a:gd name="connsiteY7" fmla="*/ 3506560 h 4120158"/>
              <a:gd name="connsiteX8" fmla="*/ 7128427 w 10087792"/>
              <a:gd name="connsiteY8" fmla="*/ 3882117 h 4120158"/>
              <a:gd name="connsiteX9" fmla="*/ 4956727 w 10087792"/>
              <a:gd name="connsiteY9" fmla="*/ 4110717 h 4120158"/>
              <a:gd name="connsiteX10" fmla="*/ 3144256 w 10087792"/>
              <a:gd name="connsiteY10" fmla="*/ 4029074 h 4120158"/>
              <a:gd name="connsiteX11" fmla="*/ 792941 w 10087792"/>
              <a:gd name="connsiteY11" fmla="*/ 3604532 h 4120158"/>
              <a:gd name="connsiteX12" fmla="*/ 74484 w 10087792"/>
              <a:gd name="connsiteY12" fmla="*/ 2771774 h 4120158"/>
              <a:gd name="connsiteX13" fmla="*/ 107141 w 10087792"/>
              <a:gd name="connsiteY13" fmla="*/ 1514474 h 4120158"/>
              <a:gd name="connsiteX14" fmla="*/ 1508677 w 10087792"/>
              <a:gd name="connsiteY14" fmla="*/ 644978 h 4120158"/>
              <a:gd name="connsiteX0" fmla="*/ 1508677 w 10087792"/>
              <a:gd name="connsiteY0" fmla="*/ 644978 h 4120158"/>
              <a:gd name="connsiteX1" fmla="*/ 3160584 w 10087792"/>
              <a:gd name="connsiteY1" fmla="*/ 502103 h 4120158"/>
              <a:gd name="connsiteX2" fmla="*/ 4842427 w 10087792"/>
              <a:gd name="connsiteY2" fmla="*/ 257174 h 4120158"/>
              <a:gd name="connsiteX3" fmla="*/ 6736541 w 10087792"/>
              <a:gd name="connsiteY3" fmla="*/ 469446 h 4120158"/>
              <a:gd name="connsiteX4" fmla="*/ 8434713 w 10087792"/>
              <a:gd name="connsiteY4" fmla="*/ 567417 h 4120158"/>
              <a:gd name="connsiteX5" fmla="*/ 9838970 w 10087792"/>
              <a:gd name="connsiteY5" fmla="*/ 1547132 h 4120158"/>
              <a:gd name="connsiteX6" fmla="*/ 10018584 w 10087792"/>
              <a:gd name="connsiteY6" fmla="*/ 2592160 h 4120158"/>
              <a:gd name="connsiteX7" fmla="*/ 9071527 w 10087792"/>
              <a:gd name="connsiteY7" fmla="*/ 3506560 h 4120158"/>
              <a:gd name="connsiteX8" fmla="*/ 7128427 w 10087792"/>
              <a:gd name="connsiteY8" fmla="*/ 3882117 h 4120158"/>
              <a:gd name="connsiteX9" fmla="*/ 4956727 w 10087792"/>
              <a:gd name="connsiteY9" fmla="*/ 4110717 h 4120158"/>
              <a:gd name="connsiteX10" fmla="*/ 3144256 w 10087792"/>
              <a:gd name="connsiteY10" fmla="*/ 4029074 h 4120158"/>
              <a:gd name="connsiteX11" fmla="*/ 792941 w 10087792"/>
              <a:gd name="connsiteY11" fmla="*/ 3604532 h 4120158"/>
              <a:gd name="connsiteX12" fmla="*/ 74484 w 10087792"/>
              <a:gd name="connsiteY12" fmla="*/ 2771774 h 4120158"/>
              <a:gd name="connsiteX13" fmla="*/ 107141 w 10087792"/>
              <a:gd name="connsiteY13" fmla="*/ 1514474 h 4120158"/>
              <a:gd name="connsiteX14" fmla="*/ 1508677 w 10087792"/>
              <a:gd name="connsiteY14" fmla="*/ 644978 h 4120158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087792"/>
              <a:gd name="connsiteY0" fmla="*/ 724775 h 4199955"/>
              <a:gd name="connsiteX1" fmla="*/ 3160584 w 10087792"/>
              <a:gd name="connsiteY1" fmla="*/ 581900 h 4199955"/>
              <a:gd name="connsiteX2" fmla="*/ 4842427 w 10087792"/>
              <a:gd name="connsiteY2" fmla="*/ 336971 h 4199955"/>
              <a:gd name="connsiteX3" fmla="*/ 6736541 w 10087792"/>
              <a:gd name="connsiteY3" fmla="*/ 549243 h 4199955"/>
              <a:gd name="connsiteX4" fmla="*/ 8434713 w 10087792"/>
              <a:gd name="connsiteY4" fmla="*/ 647214 h 4199955"/>
              <a:gd name="connsiteX5" fmla="*/ 9838970 w 10087792"/>
              <a:gd name="connsiteY5" fmla="*/ 1626929 h 4199955"/>
              <a:gd name="connsiteX6" fmla="*/ 10018584 w 10087792"/>
              <a:gd name="connsiteY6" fmla="*/ 2671957 h 4199955"/>
              <a:gd name="connsiteX7" fmla="*/ 9071527 w 10087792"/>
              <a:gd name="connsiteY7" fmla="*/ 3586357 h 4199955"/>
              <a:gd name="connsiteX8" fmla="*/ 7128427 w 10087792"/>
              <a:gd name="connsiteY8" fmla="*/ 3961914 h 4199955"/>
              <a:gd name="connsiteX9" fmla="*/ 4956727 w 10087792"/>
              <a:gd name="connsiteY9" fmla="*/ 4190514 h 4199955"/>
              <a:gd name="connsiteX10" fmla="*/ 3144256 w 10087792"/>
              <a:gd name="connsiteY10" fmla="*/ 4108871 h 4199955"/>
              <a:gd name="connsiteX11" fmla="*/ 792941 w 10087792"/>
              <a:gd name="connsiteY11" fmla="*/ 3684329 h 4199955"/>
              <a:gd name="connsiteX12" fmla="*/ 74484 w 10087792"/>
              <a:gd name="connsiteY12" fmla="*/ 2851571 h 4199955"/>
              <a:gd name="connsiteX13" fmla="*/ 107141 w 10087792"/>
              <a:gd name="connsiteY13" fmla="*/ 1594271 h 4199955"/>
              <a:gd name="connsiteX14" fmla="*/ 1508677 w 10087792"/>
              <a:gd name="connsiteY14" fmla="*/ 724775 h 4199955"/>
              <a:gd name="connsiteX0" fmla="*/ 1508677 w 10379141"/>
              <a:gd name="connsiteY0" fmla="*/ 724775 h 4199955"/>
              <a:gd name="connsiteX1" fmla="*/ 3160584 w 10379141"/>
              <a:gd name="connsiteY1" fmla="*/ 581900 h 4199955"/>
              <a:gd name="connsiteX2" fmla="*/ 4842427 w 10379141"/>
              <a:gd name="connsiteY2" fmla="*/ 336971 h 4199955"/>
              <a:gd name="connsiteX3" fmla="*/ 6736541 w 10379141"/>
              <a:gd name="connsiteY3" fmla="*/ 549243 h 4199955"/>
              <a:gd name="connsiteX4" fmla="*/ 8434713 w 10379141"/>
              <a:gd name="connsiteY4" fmla="*/ 647214 h 4199955"/>
              <a:gd name="connsiteX5" fmla="*/ 9838970 w 10379141"/>
              <a:gd name="connsiteY5" fmla="*/ 1626929 h 4199955"/>
              <a:gd name="connsiteX6" fmla="*/ 10018584 w 10379141"/>
              <a:gd name="connsiteY6" fmla="*/ 2671957 h 4199955"/>
              <a:gd name="connsiteX7" fmla="*/ 9071527 w 10379141"/>
              <a:gd name="connsiteY7" fmla="*/ 3586357 h 4199955"/>
              <a:gd name="connsiteX8" fmla="*/ 7128427 w 10379141"/>
              <a:gd name="connsiteY8" fmla="*/ 3961914 h 4199955"/>
              <a:gd name="connsiteX9" fmla="*/ 4956727 w 10379141"/>
              <a:gd name="connsiteY9" fmla="*/ 4190514 h 4199955"/>
              <a:gd name="connsiteX10" fmla="*/ 3144256 w 10379141"/>
              <a:gd name="connsiteY10" fmla="*/ 4108871 h 4199955"/>
              <a:gd name="connsiteX11" fmla="*/ 792941 w 10379141"/>
              <a:gd name="connsiteY11" fmla="*/ 3684329 h 4199955"/>
              <a:gd name="connsiteX12" fmla="*/ 74484 w 10379141"/>
              <a:gd name="connsiteY12" fmla="*/ 2851571 h 4199955"/>
              <a:gd name="connsiteX13" fmla="*/ 107141 w 10379141"/>
              <a:gd name="connsiteY13" fmla="*/ 1594271 h 4199955"/>
              <a:gd name="connsiteX14" fmla="*/ 1508677 w 10379141"/>
              <a:gd name="connsiteY14" fmla="*/ 724775 h 4199955"/>
              <a:gd name="connsiteX0" fmla="*/ 1508677 w 10379141"/>
              <a:gd name="connsiteY0" fmla="*/ 724775 h 4199955"/>
              <a:gd name="connsiteX1" fmla="*/ 3160584 w 10379141"/>
              <a:gd name="connsiteY1" fmla="*/ 581900 h 4199955"/>
              <a:gd name="connsiteX2" fmla="*/ 4842427 w 10379141"/>
              <a:gd name="connsiteY2" fmla="*/ 336971 h 4199955"/>
              <a:gd name="connsiteX3" fmla="*/ 6736541 w 10379141"/>
              <a:gd name="connsiteY3" fmla="*/ 549243 h 4199955"/>
              <a:gd name="connsiteX4" fmla="*/ 8434713 w 10379141"/>
              <a:gd name="connsiteY4" fmla="*/ 647214 h 4199955"/>
              <a:gd name="connsiteX5" fmla="*/ 9838970 w 10379141"/>
              <a:gd name="connsiteY5" fmla="*/ 1626929 h 4199955"/>
              <a:gd name="connsiteX6" fmla="*/ 10018584 w 10379141"/>
              <a:gd name="connsiteY6" fmla="*/ 2671957 h 4199955"/>
              <a:gd name="connsiteX7" fmla="*/ 9071527 w 10379141"/>
              <a:gd name="connsiteY7" fmla="*/ 3586357 h 4199955"/>
              <a:gd name="connsiteX8" fmla="*/ 7128427 w 10379141"/>
              <a:gd name="connsiteY8" fmla="*/ 3961914 h 4199955"/>
              <a:gd name="connsiteX9" fmla="*/ 4956727 w 10379141"/>
              <a:gd name="connsiteY9" fmla="*/ 4190514 h 4199955"/>
              <a:gd name="connsiteX10" fmla="*/ 3144256 w 10379141"/>
              <a:gd name="connsiteY10" fmla="*/ 4108871 h 4199955"/>
              <a:gd name="connsiteX11" fmla="*/ 792941 w 10379141"/>
              <a:gd name="connsiteY11" fmla="*/ 3684329 h 4199955"/>
              <a:gd name="connsiteX12" fmla="*/ 74484 w 10379141"/>
              <a:gd name="connsiteY12" fmla="*/ 2851571 h 4199955"/>
              <a:gd name="connsiteX13" fmla="*/ 107141 w 10379141"/>
              <a:gd name="connsiteY13" fmla="*/ 1594271 h 4199955"/>
              <a:gd name="connsiteX14" fmla="*/ 1508677 w 10379141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199955"/>
              <a:gd name="connsiteX1" fmla="*/ 3160584 w 10432654"/>
              <a:gd name="connsiteY1" fmla="*/ 581900 h 4199955"/>
              <a:gd name="connsiteX2" fmla="*/ 4842427 w 10432654"/>
              <a:gd name="connsiteY2" fmla="*/ 336971 h 4199955"/>
              <a:gd name="connsiteX3" fmla="*/ 6736541 w 10432654"/>
              <a:gd name="connsiteY3" fmla="*/ 549243 h 4199955"/>
              <a:gd name="connsiteX4" fmla="*/ 8434713 w 10432654"/>
              <a:gd name="connsiteY4" fmla="*/ 647214 h 4199955"/>
              <a:gd name="connsiteX5" fmla="*/ 9838970 w 10432654"/>
              <a:gd name="connsiteY5" fmla="*/ 1626929 h 4199955"/>
              <a:gd name="connsiteX6" fmla="*/ 10018584 w 10432654"/>
              <a:gd name="connsiteY6" fmla="*/ 2671957 h 4199955"/>
              <a:gd name="connsiteX7" fmla="*/ 9071527 w 10432654"/>
              <a:gd name="connsiteY7" fmla="*/ 3586357 h 4199955"/>
              <a:gd name="connsiteX8" fmla="*/ 7128427 w 10432654"/>
              <a:gd name="connsiteY8" fmla="*/ 3961914 h 4199955"/>
              <a:gd name="connsiteX9" fmla="*/ 4956727 w 10432654"/>
              <a:gd name="connsiteY9" fmla="*/ 4190514 h 4199955"/>
              <a:gd name="connsiteX10" fmla="*/ 3144256 w 10432654"/>
              <a:gd name="connsiteY10" fmla="*/ 4108871 h 4199955"/>
              <a:gd name="connsiteX11" fmla="*/ 792941 w 10432654"/>
              <a:gd name="connsiteY11" fmla="*/ 3684329 h 4199955"/>
              <a:gd name="connsiteX12" fmla="*/ 74484 w 10432654"/>
              <a:gd name="connsiteY12" fmla="*/ 2851571 h 4199955"/>
              <a:gd name="connsiteX13" fmla="*/ 107141 w 10432654"/>
              <a:gd name="connsiteY13" fmla="*/ 1594271 h 4199955"/>
              <a:gd name="connsiteX14" fmla="*/ 1508677 w 10432654"/>
              <a:gd name="connsiteY14" fmla="*/ 724775 h 4199955"/>
              <a:gd name="connsiteX0" fmla="*/ 1508677 w 10432654"/>
              <a:gd name="connsiteY0" fmla="*/ 724775 h 4303208"/>
              <a:gd name="connsiteX1" fmla="*/ 3160584 w 10432654"/>
              <a:gd name="connsiteY1" fmla="*/ 581900 h 4303208"/>
              <a:gd name="connsiteX2" fmla="*/ 4842427 w 10432654"/>
              <a:gd name="connsiteY2" fmla="*/ 336971 h 4303208"/>
              <a:gd name="connsiteX3" fmla="*/ 6736541 w 10432654"/>
              <a:gd name="connsiteY3" fmla="*/ 549243 h 4303208"/>
              <a:gd name="connsiteX4" fmla="*/ 8434713 w 10432654"/>
              <a:gd name="connsiteY4" fmla="*/ 647214 h 4303208"/>
              <a:gd name="connsiteX5" fmla="*/ 9838970 w 10432654"/>
              <a:gd name="connsiteY5" fmla="*/ 1626929 h 4303208"/>
              <a:gd name="connsiteX6" fmla="*/ 10018584 w 10432654"/>
              <a:gd name="connsiteY6" fmla="*/ 2671957 h 4303208"/>
              <a:gd name="connsiteX7" fmla="*/ 9071527 w 10432654"/>
              <a:gd name="connsiteY7" fmla="*/ 3586357 h 4303208"/>
              <a:gd name="connsiteX8" fmla="*/ 7128427 w 10432654"/>
              <a:gd name="connsiteY8" fmla="*/ 3961914 h 4303208"/>
              <a:gd name="connsiteX9" fmla="*/ 4956727 w 10432654"/>
              <a:gd name="connsiteY9" fmla="*/ 4190514 h 4303208"/>
              <a:gd name="connsiteX10" fmla="*/ 3144256 w 10432654"/>
              <a:gd name="connsiteY10" fmla="*/ 4108871 h 4303208"/>
              <a:gd name="connsiteX11" fmla="*/ 792941 w 10432654"/>
              <a:gd name="connsiteY11" fmla="*/ 3684329 h 4303208"/>
              <a:gd name="connsiteX12" fmla="*/ 74484 w 10432654"/>
              <a:gd name="connsiteY12" fmla="*/ 2851571 h 4303208"/>
              <a:gd name="connsiteX13" fmla="*/ 107141 w 10432654"/>
              <a:gd name="connsiteY13" fmla="*/ 1594271 h 4303208"/>
              <a:gd name="connsiteX14" fmla="*/ 1508677 w 10432654"/>
              <a:gd name="connsiteY14" fmla="*/ 724775 h 4303208"/>
              <a:gd name="connsiteX0" fmla="*/ 1508677 w 10432654"/>
              <a:gd name="connsiteY0" fmla="*/ 724775 h 4303208"/>
              <a:gd name="connsiteX1" fmla="*/ 3160584 w 10432654"/>
              <a:gd name="connsiteY1" fmla="*/ 581900 h 4303208"/>
              <a:gd name="connsiteX2" fmla="*/ 4842427 w 10432654"/>
              <a:gd name="connsiteY2" fmla="*/ 336971 h 4303208"/>
              <a:gd name="connsiteX3" fmla="*/ 6736541 w 10432654"/>
              <a:gd name="connsiteY3" fmla="*/ 549243 h 4303208"/>
              <a:gd name="connsiteX4" fmla="*/ 8434713 w 10432654"/>
              <a:gd name="connsiteY4" fmla="*/ 647214 h 4303208"/>
              <a:gd name="connsiteX5" fmla="*/ 9838970 w 10432654"/>
              <a:gd name="connsiteY5" fmla="*/ 1626929 h 4303208"/>
              <a:gd name="connsiteX6" fmla="*/ 10018584 w 10432654"/>
              <a:gd name="connsiteY6" fmla="*/ 2671957 h 4303208"/>
              <a:gd name="connsiteX7" fmla="*/ 9071527 w 10432654"/>
              <a:gd name="connsiteY7" fmla="*/ 3586357 h 4303208"/>
              <a:gd name="connsiteX8" fmla="*/ 7128427 w 10432654"/>
              <a:gd name="connsiteY8" fmla="*/ 3961914 h 4303208"/>
              <a:gd name="connsiteX9" fmla="*/ 4956727 w 10432654"/>
              <a:gd name="connsiteY9" fmla="*/ 4190514 h 4303208"/>
              <a:gd name="connsiteX10" fmla="*/ 3144256 w 10432654"/>
              <a:gd name="connsiteY10" fmla="*/ 4108871 h 4303208"/>
              <a:gd name="connsiteX11" fmla="*/ 792941 w 10432654"/>
              <a:gd name="connsiteY11" fmla="*/ 3684329 h 4303208"/>
              <a:gd name="connsiteX12" fmla="*/ 74484 w 10432654"/>
              <a:gd name="connsiteY12" fmla="*/ 2851571 h 4303208"/>
              <a:gd name="connsiteX13" fmla="*/ 107141 w 10432654"/>
              <a:gd name="connsiteY13" fmla="*/ 1594271 h 4303208"/>
              <a:gd name="connsiteX14" fmla="*/ 1508677 w 10432654"/>
              <a:gd name="connsiteY14" fmla="*/ 724775 h 4303208"/>
              <a:gd name="connsiteX0" fmla="*/ 1508677 w 10432654"/>
              <a:gd name="connsiteY0" fmla="*/ 724775 h 4358222"/>
              <a:gd name="connsiteX1" fmla="*/ 3160584 w 10432654"/>
              <a:gd name="connsiteY1" fmla="*/ 581900 h 4358222"/>
              <a:gd name="connsiteX2" fmla="*/ 4842427 w 10432654"/>
              <a:gd name="connsiteY2" fmla="*/ 336971 h 4358222"/>
              <a:gd name="connsiteX3" fmla="*/ 6736541 w 10432654"/>
              <a:gd name="connsiteY3" fmla="*/ 549243 h 4358222"/>
              <a:gd name="connsiteX4" fmla="*/ 8434713 w 10432654"/>
              <a:gd name="connsiteY4" fmla="*/ 647214 h 4358222"/>
              <a:gd name="connsiteX5" fmla="*/ 9838970 w 10432654"/>
              <a:gd name="connsiteY5" fmla="*/ 1626929 h 4358222"/>
              <a:gd name="connsiteX6" fmla="*/ 10018584 w 10432654"/>
              <a:gd name="connsiteY6" fmla="*/ 2671957 h 4358222"/>
              <a:gd name="connsiteX7" fmla="*/ 9071527 w 10432654"/>
              <a:gd name="connsiteY7" fmla="*/ 3586357 h 4358222"/>
              <a:gd name="connsiteX8" fmla="*/ 7128427 w 10432654"/>
              <a:gd name="connsiteY8" fmla="*/ 3961914 h 4358222"/>
              <a:gd name="connsiteX9" fmla="*/ 4956727 w 10432654"/>
              <a:gd name="connsiteY9" fmla="*/ 4190514 h 4358222"/>
              <a:gd name="connsiteX10" fmla="*/ 3144256 w 10432654"/>
              <a:gd name="connsiteY10" fmla="*/ 4108871 h 4358222"/>
              <a:gd name="connsiteX11" fmla="*/ 792941 w 10432654"/>
              <a:gd name="connsiteY11" fmla="*/ 3684329 h 4358222"/>
              <a:gd name="connsiteX12" fmla="*/ 74484 w 10432654"/>
              <a:gd name="connsiteY12" fmla="*/ 2851571 h 4358222"/>
              <a:gd name="connsiteX13" fmla="*/ 107141 w 10432654"/>
              <a:gd name="connsiteY13" fmla="*/ 1594271 h 4358222"/>
              <a:gd name="connsiteX14" fmla="*/ 1508677 w 10432654"/>
              <a:gd name="connsiteY14" fmla="*/ 724775 h 4358222"/>
              <a:gd name="connsiteX0" fmla="*/ 1508677 w 10432654"/>
              <a:gd name="connsiteY0" fmla="*/ 724775 h 4358222"/>
              <a:gd name="connsiteX1" fmla="*/ 3160584 w 10432654"/>
              <a:gd name="connsiteY1" fmla="*/ 581900 h 4358222"/>
              <a:gd name="connsiteX2" fmla="*/ 4842427 w 10432654"/>
              <a:gd name="connsiteY2" fmla="*/ 336971 h 4358222"/>
              <a:gd name="connsiteX3" fmla="*/ 6736541 w 10432654"/>
              <a:gd name="connsiteY3" fmla="*/ 549243 h 4358222"/>
              <a:gd name="connsiteX4" fmla="*/ 8434713 w 10432654"/>
              <a:gd name="connsiteY4" fmla="*/ 647214 h 4358222"/>
              <a:gd name="connsiteX5" fmla="*/ 9838970 w 10432654"/>
              <a:gd name="connsiteY5" fmla="*/ 1626929 h 4358222"/>
              <a:gd name="connsiteX6" fmla="*/ 10018584 w 10432654"/>
              <a:gd name="connsiteY6" fmla="*/ 2671957 h 4358222"/>
              <a:gd name="connsiteX7" fmla="*/ 9071527 w 10432654"/>
              <a:gd name="connsiteY7" fmla="*/ 3586357 h 4358222"/>
              <a:gd name="connsiteX8" fmla="*/ 7128427 w 10432654"/>
              <a:gd name="connsiteY8" fmla="*/ 3961914 h 4358222"/>
              <a:gd name="connsiteX9" fmla="*/ 4956727 w 10432654"/>
              <a:gd name="connsiteY9" fmla="*/ 4190514 h 4358222"/>
              <a:gd name="connsiteX10" fmla="*/ 3144256 w 10432654"/>
              <a:gd name="connsiteY10" fmla="*/ 4108871 h 4358222"/>
              <a:gd name="connsiteX11" fmla="*/ 792941 w 10432654"/>
              <a:gd name="connsiteY11" fmla="*/ 3684329 h 4358222"/>
              <a:gd name="connsiteX12" fmla="*/ 74484 w 10432654"/>
              <a:gd name="connsiteY12" fmla="*/ 2851571 h 4358222"/>
              <a:gd name="connsiteX13" fmla="*/ 107141 w 10432654"/>
              <a:gd name="connsiteY13" fmla="*/ 1594271 h 4358222"/>
              <a:gd name="connsiteX14" fmla="*/ 1508677 w 10432654"/>
              <a:gd name="connsiteY14" fmla="*/ 724775 h 4358222"/>
              <a:gd name="connsiteX0" fmla="*/ 1508677 w 10432654"/>
              <a:gd name="connsiteY0" fmla="*/ 724775 h 4437740"/>
              <a:gd name="connsiteX1" fmla="*/ 3160584 w 10432654"/>
              <a:gd name="connsiteY1" fmla="*/ 581900 h 4437740"/>
              <a:gd name="connsiteX2" fmla="*/ 4842427 w 10432654"/>
              <a:gd name="connsiteY2" fmla="*/ 336971 h 4437740"/>
              <a:gd name="connsiteX3" fmla="*/ 6736541 w 10432654"/>
              <a:gd name="connsiteY3" fmla="*/ 549243 h 4437740"/>
              <a:gd name="connsiteX4" fmla="*/ 8434713 w 10432654"/>
              <a:gd name="connsiteY4" fmla="*/ 647214 h 4437740"/>
              <a:gd name="connsiteX5" fmla="*/ 9838970 w 10432654"/>
              <a:gd name="connsiteY5" fmla="*/ 1626929 h 4437740"/>
              <a:gd name="connsiteX6" fmla="*/ 10018584 w 10432654"/>
              <a:gd name="connsiteY6" fmla="*/ 2671957 h 4437740"/>
              <a:gd name="connsiteX7" fmla="*/ 9071527 w 10432654"/>
              <a:gd name="connsiteY7" fmla="*/ 3586357 h 4437740"/>
              <a:gd name="connsiteX8" fmla="*/ 7128427 w 10432654"/>
              <a:gd name="connsiteY8" fmla="*/ 3961914 h 4437740"/>
              <a:gd name="connsiteX9" fmla="*/ 4956727 w 10432654"/>
              <a:gd name="connsiteY9" fmla="*/ 4190514 h 4437740"/>
              <a:gd name="connsiteX10" fmla="*/ 3144256 w 10432654"/>
              <a:gd name="connsiteY10" fmla="*/ 4108871 h 4437740"/>
              <a:gd name="connsiteX11" fmla="*/ 792941 w 10432654"/>
              <a:gd name="connsiteY11" fmla="*/ 3684329 h 4437740"/>
              <a:gd name="connsiteX12" fmla="*/ 74484 w 10432654"/>
              <a:gd name="connsiteY12" fmla="*/ 2851571 h 4437740"/>
              <a:gd name="connsiteX13" fmla="*/ 107141 w 10432654"/>
              <a:gd name="connsiteY13" fmla="*/ 1594271 h 4437740"/>
              <a:gd name="connsiteX14" fmla="*/ 1508677 w 10432654"/>
              <a:gd name="connsiteY14" fmla="*/ 724775 h 4437740"/>
              <a:gd name="connsiteX0" fmla="*/ 1508677 w 10432654"/>
              <a:gd name="connsiteY0" fmla="*/ 724775 h 4442970"/>
              <a:gd name="connsiteX1" fmla="*/ 3160584 w 10432654"/>
              <a:gd name="connsiteY1" fmla="*/ 581900 h 4442970"/>
              <a:gd name="connsiteX2" fmla="*/ 4842427 w 10432654"/>
              <a:gd name="connsiteY2" fmla="*/ 336971 h 4442970"/>
              <a:gd name="connsiteX3" fmla="*/ 6736541 w 10432654"/>
              <a:gd name="connsiteY3" fmla="*/ 549243 h 4442970"/>
              <a:gd name="connsiteX4" fmla="*/ 8434713 w 10432654"/>
              <a:gd name="connsiteY4" fmla="*/ 647214 h 4442970"/>
              <a:gd name="connsiteX5" fmla="*/ 9838970 w 10432654"/>
              <a:gd name="connsiteY5" fmla="*/ 1626929 h 4442970"/>
              <a:gd name="connsiteX6" fmla="*/ 10018584 w 10432654"/>
              <a:gd name="connsiteY6" fmla="*/ 2671957 h 4442970"/>
              <a:gd name="connsiteX7" fmla="*/ 9071527 w 10432654"/>
              <a:gd name="connsiteY7" fmla="*/ 3586357 h 4442970"/>
              <a:gd name="connsiteX8" fmla="*/ 7128427 w 10432654"/>
              <a:gd name="connsiteY8" fmla="*/ 3961914 h 4442970"/>
              <a:gd name="connsiteX9" fmla="*/ 4956727 w 10432654"/>
              <a:gd name="connsiteY9" fmla="*/ 4190514 h 4442970"/>
              <a:gd name="connsiteX10" fmla="*/ 3144256 w 10432654"/>
              <a:gd name="connsiteY10" fmla="*/ 4108871 h 4442970"/>
              <a:gd name="connsiteX11" fmla="*/ 792941 w 10432654"/>
              <a:gd name="connsiteY11" fmla="*/ 3684329 h 4442970"/>
              <a:gd name="connsiteX12" fmla="*/ 74484 w 10432654"/>
              <a:gd name="connsiteY12" fmla="*/ 2851571 h 4442970"/>
              <a:gd name="connsiteX13" fmla="*/ 107141 w 10432654"/>
              <a:gd name="connsiteY13" fmla="*/ 1594271 h 4442970"/>
              <a:gd name="connsiteX14" fmla="*/ 1508677 w 10432654"/>
              <a:gd name="connsiteY14" fmla="*/ 724775 h 4442970"/>
              <a:gd name="connsiteX0" fmla="*/ 1508677 w 10432654"/>
              <a:gd name="connsiteY0" fmla="*/ 724775 h 4442970"/>
              <a:gd name="connsiteX1" fmla="*/ 3160584 w 10432654"/>
              <a:gd name="connsiteY1" fmla="*/ 581900 h 4442970"/>
              <a:gd name="connsiteX2" fmla="*/ 4842427 w 10432654"/>
              <a:gd name="connsiteY2" fmla="*/ 336971 h 4442970"/>
              <a:gd name="connsiteX3" fmla="*/ 6736541 w 10432654"/>
              <a:gd name="connsiteY3" fmla="*/ 549243 h 4442970"/>
              <a:gd name="connsiteX4" fmla="*/ 8434713 w 10432654"/>
              <a:gd name="connsiteY4" fmla="*/ 647214 h 4442970"/>
              <a:gd name="connsiteX5" fmla="*/ 9838970 w 10432654"/>
              <a:gd name="connsiteY5" fmla="*/ 1626929 h 4442970"/>
              <a:gd name="connsiteX6" fmla="*/ 10018584 w 10432654"/>
              <a:gd name="connsiteY6" fmla="*/ 2671957 h 4442970"/>
              <a:gd name="connsiteX7" fmla="*/ 9071527 w 10432654"/>
              <a:gd name="connsiteY7" fmla="*/ 3586357 h 4442970"/>
              <a:gd name="connsiteX8" fmla="*/ 7128427 w 10432654"/>
              <a:gd name="connsiteY8" fmla="*/ 3961914 h 4442970"/>
              <a:gd name="connsiteX9" fmla="*/ 4956727 w 10432654"/>
              <a:gd name="connsiteY9" fmla="*/ 4190514 h 4442970"/>
              <a:gd name="connsiteX10" fmla="*/ 3144256 w 10432654"/>
              <a:gd name="connsiteY10" fmla="*/ 4108871 h 4442970"/>
              <a:gd name="connsiteX11" fmla="*/ 792941 w 10432654"/>
              <a:gd name="connsiteY11" fmla="*/ 3684329 h 4442970"/>
              <a:gd name="connsiteX12" fmla="*/ 74484 w 10432654"/>
              <a:gd name="connsiteY12" fmla="*/ 2851571 h 4442970"/>
              <a:gd name="connsiteX13" fmla="*/ 107141 w 10432654"/>
              <a:gd name="connsiteY13" fmla="*/ 1594271 h 4442970"/>
              <a:gd name="connsiteX14" fmla="*/ 1508677 w 10432654"/>
              <a:gd name="connsiteY14" fmla="*/ 724775 h 4442970"/>
              <a:gd name="connsiteX0" fmla="*/ 1508677 w 10432654"/>
              <a:gd name="connsiteY0" fmla="*/ 724775 h 4542388"/>
              <a:gd name="connsiteX1" fmla="*/ 3160584 w 10432654"/>
              <a:gd name="connsiteY1" fmla="*/ 581900 h 4542388"/>
              <a:gd name="connsiteX2" fmla="*/ 4842427 w 10432654"/>
              <a:gd name="connsiteY2" fmla="*/ 336971 h 4542388"/>
              <a:gd name="connsiteX3" fmla="*/ 6736541 w 10432654"/>
              <a:gd name="connsiteY3" fmla="*/ 549243 h 4542388"/>
              <a:gd name="connsiteX4" fmla="*/ 8434713 w 10432654"/>
              <a:gd name="connsiteY4" fmla="*/ 647214 h 4542388"/>
              <a:gd name="connsiteX5" fmla="*/ 9838970 w 10432654"/>
              <a:gd name="connsiteY5" fmla="*/ 1626929 h 4542388"/>
              <a:gd name="connsiteX6" fmla="*/ 10018584 w 10432654"/>
              <a:gd name="connsiteY6" fmla="*/ 2671957 h 4542388"/>
              <a:gd name="connsiteX7" fmla="*/ 9071527 w 10432654"/>
              <a:gd name="connsiteY7" fmla="*/ 3586357 h 4542388"/>
              <a:gd name="connsiteX8" fmla="*/ 7128427 w 10432654"/>
              <a:gd name="connsiteY8" fmla="*/ 3961914 h 4542388"/>
              <a:gd name="connsiteX9" fmla="*/ 4956727 w 10432654"/>
              <a:gd name="connsiteY9" fmla="*/ 4190514 h 4542388"/>
              <a:gd name="connsiteX10" fmla="*/ 3144256 w 10432654"/>
              <a:gd name="connsiteY10" fmla="*/ 4108871 h 4542388"/>
              <a:gd name="connsiteX11" fmla="*/ 792941 w 10432654"/>
              <a:gd name="connsiteY11" fmla="*/ 3684329 h 4542388"/>
              <a:gd name="connsiteX12" fmla="*/ 74484 w 10432654"/>
              <a:gd name="connsiteY12" fmla="*/ 2851571 h 4542388"/>
              <a:gd name="connsiteX13" fmla="*/ 107141 w 10432654"/>
              <a:gd name="connsiteY13" fmla="*/ 1594271 h 4542388"/>
              <a:gd name="connsiteX14" fmla="*/ 1508677 w 10432654"/>
              <a:gd name="connsiteY14" fmla="*/ 724775 h 4542388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4616"/>
              <a:gd name="connsiteX1" fmla="*/ 3160584 w 10432654"/>
              <a:gd name="connsiteY1" fmla="*/ 581900 h 4584616"/>
              <a:gd name="connsiteX2" fmla="*/ 4842427 w 10432654"/>
              <a:gd name="connsiteY2" fmla="*/ 336971 h 4584616"/>
              <a:gd name="connsiteX3" fmla="*/ 6736541 w 10432654"/>
              <a:gd name="connsiteY3" fmla="*/ 549243 h 4584616"/>
              <a:gd name="connsiteX4" fmla="*/ 8434713 w 10432654"/>
              <a:gd name="connsiteY4" fmla="*/ 647214 h 4584616"/>
              <a:gd name="connsiteX5" fmla="*/ 9838970 w 10432654"/>
              <a:gd name="connsiteY5" fmla="*/ 1626929 h 4584616"/>
              <a:gd name="connsiteX6" fmla="*/ 10018584 w 10432654"/>
              <a:gd name="connsiteY6" fmla="*/ 2671957 h 4584616"/>
              <a:gd name="connsiteX7" fmla="*/ 9071527 w 10432654"/>
              <a:gd name="connsiteY7" fmla="*/ 3586357 h 4584616"/>
              <a:gd name="connsiteX8" fmla="*/ 7128427 w 10432654"/>
              <a:gd name="connsiteY8" fmla="*/ 3961914 h 4584616"/>
              <a:gd name="connsiteX9" fmla="*/ 4956727 w 10432654"/>
              <a:gd name="connsiteY9" fmla="*/ 4190514 h 4584616"/>
              <a:gd name="connsiteX10" fmla="*/ 3144256 w 10432654"/>
              <a:gd name="connsiteY10" fmla="*/ 4108871 h 4584616"/>
              <a:gd name="connsiteX11" fmla="*/ 792941 w 10432654"/>
              <a:gd name="connsiteY11" fmla="*/ 3684329 h 4584616"/>
              <a:gd name="connsiteX12" fmla="*/ 74484 w 10432654"/>
              <a:gd name="connsiteY12" fmla="*/ 2851571 h 4584616"/>
              <a:gd name="connsiteX13" fmla="*/ 107141 w 10432654"/>
              <a:gd name="connsiteY13" fmla="*/ 1594271 h 4584616"/>
              <a:gd name="connsiteX14" fmla="*/ 1508677 w 10432654"/>
              <a:gd name="connsiteY14" fmla="*/ 724775 h 458461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508677 w 10432654"/>
              <a:gd name="connsiteY0" fmla="*/ 724775 h 4585856"/>
              <a:gd name="connsiteX1" fmla="*/ 3160584 w 10432654"/>
              <a:gd name="connsiteY1" fmla="*/ 581900 h 4585856"/>
              <a:gd name="connsiteX2" fmla="*/ 4842427 w 10432654"/>
              <a:gd name="connsiteY2" fmla="*/ 336971 h 4585856"/>
              <a:gd name="connsiteX3" fmla="*/ 6736541 w 10432654"/>
              <a:gd name="connsiteY3" fmla="*/ 549243 h 4585856"/>
              <a:gd name="connsiteX4" fmla="*/ 8434713 w 10432654"/>
              <a:gd name="connsiteY4" fmla="*/ 647214 h 4585856"/>
              <a:gd name="connsiteX5" fmla="*/ 9838970 w 10432654"/>
              <a:gd name="connsiteY5" fmla="*/ 1626929 h 4585856"/>
              <a:gd name="connsiteX6" fmla="*/ 10018584 w 10432654"/>
              <a:gd name="connsiteY6" fmla="*/ 2671957 h 4585856"/>
              <a:gd name="connsiteX7" fmla="*/ 9071527 w 10432654"/>
              <a:gd name="connsiteY7" fmla="*/ 3586357 h 4585856"/>
              <a:gd name="connsiteX8" fmla="*/ 7128427 w 10432654"/>
              <a:gd name="connsiteY8" fmla="*/ 3961914 h 4585856"/>
              <a:gd name="connsiteX9" fmla="*/ 4956727 w 10432654"/>
              <a:gd name="connsiteY9" fmla="*/ 4190514 h 4585856"/>
              <a:gd name="connsiteX10" fmla="*/ 3144256 w 10432654"/>
              <a:gd name="connsiteY10" fmla="*/ 4108871 h 4585856"/>
              <a:gd name="connsiteX11" fmla="*/ 792941 w 10432654"/>
              <a:gd name="connsiteY11" fmla="*/ 3684329 h 4585856"/>
              <a:gd name="connsiteX12" fmla="*/ 74484 w 10432654"/>
              <a:gd name="connsiteY12" fmla="*/ 2851571 h 4585856"/>
              <a:gd name="connsiteX13" fmla="*/ 107141 w 10432654"/>
              <a:gd name="connsiteY13" fmla="*/ 1594271 h 4585856"/>
              <a:gd name="connsiteX14" fmla="*/ 1508677 w 10432654"/>
              <a:gd name="connsiteY14" fmla="*/ 724775 h 4585856"/>
              <a:gd name="connsiteX0" fmla="*/ 1607614 w 10531591"/>
              <a:gd name="connsiteY0" fmla="*/ 724775 h 4585856"/>
              <a:gd name="connsiteX1" fmla="*/ 3259521 w 10531591"/>
              <a:gd name="connsiteY1" fmla="*/ 581900 h 4585856"/>
              <a:gd name="connsiteX2" fmla="*/ 4941364 w 10531591"/>
              <a:gd name="connsiteY2" fmla="*/ 336971 h 4585856"/>
              <a:gd name="connsiteX3" fmla="*/ 6835478 w 10531591"/>
              <a:gd name="connsiteY3" fmla="*/ 549243 h 4585856"/>
              <a:gd name="connsiteX4" fmla="*/ 8533650 w 10531591"/>
              <a:gd name="connsiteY4" fmla="*/ 647214 h 4585856"/>
              <a:gd name="connsiteX5" fmla="*/ 9937907 w 10531591"/>
              <a:gd name="connsiteY5" fmla="*/ 1626929 h 4585856"/>
              <a:gd name="connsiteX6" fmla="*/ 10117521 w 10531591"/>
              <a:gd name="connsiteY6" fmla="*/ 2671957 h 4585856"/>
              <a:gd name="connsiteX7" fmla="*/ 9170464 w 10531591"/>
              <a:gd name="connsiteY7" fmla="*/ 3586357 h 4585856"/>
              <a:gd name="connsiteX8" fmla="*/ 7227364 w 10531591"/>
              <a:gd name="connsiteY8" fmla="*/ 3961914 h 4585856"/>
              <a:gd name="connsiteX9" fmla="*/ 5055664 w 10531591"/>
              <a:gd name="connsiteY9" fmla="*/ 4190514 h 4585856"/>
              <a:gd name="connsiteX10" fmla="*/ 3243193 w 10531591"/>
              <a:gd name="connsiteY10" fmla="*/ 4108871 h 4585856"/>
              <a:gd name="connsiteX11" fmla="*/ 891878 w 10531591"/>
              <a:gd name="connsiteY11" fmla="*/ 3684329 h 4585856"/>
              <a:gd name="connsiteX12" fmla="*/ 173421 w 10531591"/>
              <a:gd name="connsiteY12" fmla="*/ 2851571 h 4585856"/>
              <a:gd name="connsiteX13" fmla="*/ 206078 w 10531591"/>
              <a:gd name="connsiteY13" fmla="*/ 1594271 h 4585856"/>
              <a:gd name="connsiteX14" fmla="*/ 1607614 w 10531591"/>
              <a:gd name="connsiteY14" fmla="*/ 724775 h 4585856"/>
              <a:gd name="connsiteX0" fmla="*/ 1584467 w 10508444"/>
              <a:gd name="connsiteY0" fmla="*/ 724775 h 4585856"/>
              <a:gd name="connsiteX1" fmla="*/ 3236374 w 10508444"/>
              <a:gd name="connsiteY1" fmla="*/ 581900 h 4585856"/>
              <a:gd name="connsiteX2" fmla="*/ 4918217 w 10508444"/>
              <a:gd name="connsiteY2" fmla="*/ 336971 h 4585856"/>
              <a:gd name="connsiteX3" fmla="*/ 6812331 w 10508444"/>
              <a:gd name="connsiteY3" fmla="*/ 549243 h 4585856"/>
              <a:gd name="connsiteX4" fmla="*/ 8510503 w 10508444"/>
              <a:gd name="connsiteY4" fmla="*/ 647214 h 4585856"/>
              <a:gd name="connsiteX5" fmla="*/ 9914760 w 10508444"/>
              <a:gd name="connsiteY5" fmla="*/ 1626929 h 4585856"/>
              <a:gd name="connsiteX6" fmla="*/ 10094374 w 10508444"/>
              <a:gd name="connsiteY6" fmla="*/ 2671957 h 4585856"/>
              <a:gd name="connsiteX7" fmla="*/ 9147317 w 10508444"/>
              <a:gd name="connsiteY7" fmla="*/ 3586357 h 4585856"/>
              <a:gd name="connsiteX8" fmla="*/ 7204217 w 10508444"/>
              <a:gd name="connsiteY8" fmla="*/ 3961914 h 4585856"/>
              <a:gd name="connsiteX9" fmla="*/ 5032517 w 10508444"/>
              <a:gd name="connsiteY9" fmla="*/ 4190514 h 4585856"/>
              <a:gd name="connsiteX10" fmla="*/ 3220046 w 10508444"/>
              <a:gd name="connsiteY10" fmla="*/ 4108871 h 4585856"/>
              <a:gd name="connsiteX11" fmla="*/ 868731 w 10508444"/>
              <a:gd name="connsiteY11" fmla="*/ 3684329 h 4585856"/>
              <a:gd name="connsiteX12" fmla="*/ 150274 w 10508444"/>
              <a:gd name="connsiteY12" fmla="*/ 2851571 h 4585856"/>
              <a:gd name="connsiteX13" fmla="*/ 182931 w 10508444"/>
              <a:gd name="connsiteY13" fmla="*/ 1594271 h 4585856"/>
              <a:gd name="connsiteX14" fmla="*/ 1584467 w 10508444"/>
              <a:gd name="connsiteY14" fmla="*/ 724775 h 4585856"/>
              <a:gd name="connsiteX0" fmla="*/ 1584467 w 10508444"/>
              <a:gd name="connsiteY0" fmla="*/ 724775 h 4585856"/>
              <a:gd name="connsiteX1" fmla="*/ 3236374 w 10508444"/>
              <a:gd name="connsiteY1" fmla="*/ 581900 h 4585856"/>
              <a:gd name="connsiteX2" fmla="*/ 4918217 w 10508444"/>
              <a:gd name="connsiteY2" fmla="*/ 336971 h 4585856"/>
              <a:gd name="connsiteX3" fmla="*/ 6812331 w 10508444"/>
              <a:gd name="connsiteY3" fmla="*/ 549243 h 4585856"/>
              <a:gd name="connsiteX4" fmla="*/ 8510503 w 10508444"/>
              <a:gd name="connsiteY4" fmla="*/ 647214 h 4585856"/>
              <a:gd name="connsiteX5" fmla="*/ 9914760 w 10508444"/>
              <a:gd name="connsiteY5" fmla="*/ 1626929 h 4585856"/>
              <a:gd name="connsiteX6" fmla="*/ 10094374 w 10508444"/>
              <a:gd name="connsiteY6" fmla="*/ 2671957 h 4585856"/>
              <a:gd name="connsiteX7" fmla="*/ 9147317 w 10508444"/>
              <a:gd name="connsiteY7" fmla="*/ 3586357 h 4585856"/>
              <a:gd name="connsiteX8" fmla="*/ 7204217 w 10508444"/>
              <a:gd name="connsiteY8" fmla="*/ 3961914 h 4585856"/>
              <a:gd name="connsiteX9" fmla="*/ 5032517 w 10508444"/>
              <a:gd name="connsiteY9" fmla="*/ 4190514 h 4585856"/>
              <a:gd name="connsiteX10" fmla="*/ 3220046 w 10508444"/>
              <a:gd name="connsiteY10" fmla="*/ 4108871 h 4585856"/>
              <a:gd name="connsiteX11" fmla="*/ 868731 w 10508444"/>
              <a:gd name="connsiteY11" fmla="*/ 3684329 h 4585856"/>
              <a:gd name="connsiteX12" fmla="*/ 150274 w 10508444"/>
              <a:gd name="connsiteY12" fmla="*/ 2851571 h 4585856"/>
              <a:gd name="connsiteX13" fmla="*/ 182931 w 10508444"/>
              <a:gd name="connsiteY13" fmla="*/ 1594271 h 4585856"/>
              <a:gd name="connsiteX14" fmla="*/ 1584467 w 10508444"/>
              <a:gd name="connsiteY14" fmla="*/ 724775 h 4585856"/>
              <a:gd name="connsiteX0" fmla="*/ 1928208 w 10852185"/>
              <a:gd name="connsiteY0" fmla="*/ 724775 h 4585856"/>
              <a:gd name="connsiteX1" fmla="*/ 3580115 w 10852185"/>
              <a:gd name="connsiteY1" fmla="*/ 581900 h 4585856"/>
              <a:gd name="connsiteX2" fmla="*/ 5261958 w 10852185"/>
              <a:gd name="connsiteY2" fmla="*/ 336971 h 4585856"/>
              <a:gd name="connsiteX3" fmla="*/ 7156072 w 10852185"/>
              <a:gd name="connsiteY3" fmla="*/ 549243 h 4585856"/>
              <a:gd name="connsiteX4" fmla="*/ 8854244 w 10852185"/>
              <a:gd name="connsiteY4" fmla="*/ 647214 h 4585856"/>
              <a:gd name="connsiteX5" fmla="*/ 10258501 w 10852185"/>
              <a:gd name="connsiteY5" fmla="*/ 1626929 h 4585856"/>
              <a:gd name="connsiteX6" fmla="*/ 10438115 w 10852185"/>
              <a:gd name="connsiteY6" fmla="*/ 2671957 h 4585856"/>
              <a:gd name="connsiteX7" fmla="*/ 9491058 w 10852185"/>
              <a:gd name="connsiteY7" fmla="*/ 3586357 h 4585856"/>
              <a:gd name="connsiteX8" fmla="*/ 7547958 w 10852185"/>
              <a:gd name="connsiteY8" fmla="*/ 3961914 h 4585856"/>
              <a:gd name="connsiteX9" fmla="*/ 5376258 w 10852185"/>
              <a:gd name="connsiteY9" fmla="*/ 4190514 h 4585856"/>
              <a:gd name="connsiteX10" fmla="*/ 3563787 w 10852185"/>
              <a:gd name="connsiteY10" fmla="*/ 4108871 h 4585856"/>
              <a:gd name="connsiteX11" fmla="*/ 1212472 w 10852185"/>
              <a:gd name="connsiteY11" fmla="*/ 3684329 h 4585856"/>
              <a:gd name="connsiteX12" fmla="*/ 494015 w 10852185"/>
              <a:gd name="connsiteY12" fmla="*/ 2851571 h 4585856"/>
              <a:gd name="connsiteX13" fmla="*/ 526672 w 10852185"/>
              <a:gd name="connsiteY13" fmla="*/ 1594271 h 4585856"/>
              <a:gd name="connsiteX14" fmla="*/ 1928208 w 10852185"/>
              <a:gd name="connsiteY14" fmla="*/ 724775 h 4585856"/>
              <a:gd name="connsiteX0" fmla="*/ 1975211 w 10899188"/>
              <a:gd name="connsiteY0" fmla="*/ 724775 h 4585856"/>
              <a:gd name="connsiteX1" fmla="*/ 3627118 w 10899188"/>
              <a:gd name="connsiteY1" fmla="*/ 581900 h 4585856"/>
              <a:gd name="connsiteX2" fmla="*/ 5308961 w 10899188"/>
              <a:gd name="connsiteY2" fmla="*/ 336971 h 4585856"/>
              <a:gd name="connsiteX3" fmla="*/ 7203075 w 10899188"/>
              <a:gd name="connsiteY3" fmla="*/ 549243 h 4585856"/>
              <a:gd name="connsiteX4" fmla="*/ 8901247 w 10899188"/>
              <a:gd name="connsiteY4" fmla="*/ 647214 h 4585856"/>
              <a:gd name="connsiteX5" fmla="*/ 10305504 w 10899188"/>
              <a:gd name="connsiteY5" fmla="*/ 1626929 h 4585856"/>
              <a:gd name="connsiteX6" fmla="*/ 10485118 w 10899188"/>
              <a:gd name="connsiteY6" fmla="*/ 2671957 h 4585856"/>
              <a:gd name="connsiteX7" fmla="*/ 9538061 w 10899188"/>
              <a:gd name="connsiteY7" fmla="*/ 3586357 h 4585856"/>
              <a:gd name="connsiteX8" fmla="*/ 7594961 w 10899188"/>
              <a:gd name="connsiteY8" fmla="*/ 3961914 h 4585856"/>
              <a:gd name="connsiteX9" fmla="*/ 5423261 w 10899188"/>
              <a:gd name="connsiteY9" fmla="*/ 4190514 h 4585856"/>
              <a:gd name="connsiteX10" fmla="*/ 3610790 w 10899188"/>
              <a:gd name="connsiteY10" fmla="*/ 4108871 h 4585856"/>
              <a:gd name="connsiteX11" fmla="*/ 1259475 w 10899188"/>
              <a:gd name="connsiteY11" fmla="*/ 3684329 h 4585856"/>
              <a:gd name="connsiteX12" fmla="*/ 541018 w 10899188"/>
              <a:gd name="connsiteY12" fmla="*/ 2851571 h 4585856"/>
              <a:gd name="connsiteX13" fmla="*/ 573675 w 10899188"/>
              <a:gd name="connsiteY13" fmla="*/ 1594271 h 4585856"/>
              <a:gd name="connsiteX14" fmla="*/ 1975211 w 10899188"/>
              <a:gd name="connsiteY14" fmla="*/ 724775 h 4585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99188" h="4585856">
                <a:moveTo>
                  <a:pt x="1975211" y="724775"/>
                </a:moveTo>
                <a:cubicBezTo>
                  <a:pt x="2938143" y="-405978"/>
                  <a:pt x="3490593" y="532234"/>
                  <a:pt x="3627118" y="581900"/>
                </a:cubicBezTo>
                <a:cubicBezTo>
                  <a:pt x="4347843" y="-384434"/>
                  <a:pt x="5093968" y="88414"/>
                  <a:pt x="5308961" y="336971"/>
                </a:cubicBezTo>
                <a:cubicBezTo>
                  <a:pt x="6070054" y="-138372"/>
                  <a:pt x="6871061" y="230836"/>
                  <a:pt x="7203075" y="549243"/>
                </a:cubicBezTo>
                <a:cubicBezTo>
                  <a:pt x="7979589" y="-211850"/>
                  <a:pt x="8625476" y="48500"/>
                  <a:pt x="8901247" y="647214"/>
                </a:cubicBezTo>
                <a:cubicBezTo>
                  <a:pt x="10256518" y="77528"/>
                  <a:pt x="10375354" y="1216901"/>
                  <a:pt x="10305504" y="1626929"/>
                </a:cubicBezTo>
                <a:cubicBezTo>
                  <a:pt x="11324225" y="1877300"/>
                  <a:pt x="10787196" y="2490529"/>
                  <a:pt x="10485118" y="2671957"/>
                </a:cubicBezTo>
                <a:cubicBezTo>
                  <a:pt x="10545897" y="3782299"/>
                  <a:pt x="9976211" y="3632622"/>
                  <a:pt x="9538061" y="3586357"/>
                </a:cubicBezTo>
                <a:cubicBezTo>
                  <a:pt x="8504825" y="5006035"/>
                  <a:pt x="7743732" y="4049907"/>
                  <a:pt x="7594961" y="3961914"/>
                </a:cubicBezTo>
                <a:cubicBezTo>
                  <a:pt x="7228475" y="4091636"/>
                  <a:pt x="6711404" y="4819163"/>
                  <a:pt x="5423261" y="4190514"/>
                </a:cubicBezTo>
                <a:cubicBezTo>
                  <a:pt x="5151118" y="4374664"/>
                  <a:pt x="4798240" y="5020550"/>
                  <a:pt x="3610790" y="4108871"/>
                </a:cubicBezTo>
                <a:cubicBezTo>
                  <a:pt x="2524940" y="4619592"/>
                  <a:pt x="2293618" y="5011479"/>
                  <a:pt x="1259475" y="3684329"/>
                </a:cubicBezTo>
                <a:cubicBezTo>
                  <a:pt x="943789" y="3703379"/>
                  <a:pt x="34832" y="3885714"/>
                  <a:pt x="541018" y="2851571"/>
                </a:cubicBezTo>
                <a:cubicBezTo>
                  <a:pt x="247104" y="2813470"/>
                  <a:pt x="-530771" y="2121094"/>
                  <a:pt x="573675" y="1594271"/>
                </a:cubicBezTo>
                <a:cubicBezTo>
                  <a:pt x="698407" y="1214405"/>
                  <a:pt x="351879" y="141028"/>
                  <a:pt x="1975211" y="724775"/>
                </a:cubicBezTo>
                <a:close/>
              </a:path>
            </a:pathLst>
          </a:custGeom>
          <a:solidFill>
            <a:schemeClr val="bg1"/>
          </a:solidFill>
          <a:ln w="203200">
            <a:solidFill>
              <a:srgbClr val="AED7F5"/>
            </a:solidFill>
          </a:ln>
          <a:effectLst>
            <a:glow rad="12700">
              <a:schemeClr val="bg1"/>
            </a:glow>
            <a:outerShdw blurRad="355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421B822-9EF1-409D-AD3F-617C0E2DCD2E}"/>
              </a:ext>
            </a:extLst>
          </p:cNvPr>
          <p:cNvSpPr/>
          <p:nvPr userDrawn="1"/>
        </p:nvSpPr>
        <p:spPr>
          <a:xfrm>
            <a:off x="2415100" y="1730589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44D3BD9B-3F5E-4E2E-B9E6-3DBCA6B642B0}"/>
              </a:ext>
            </a:extLst>
          </p:cNvPr>
          <p:cNvSpPr/>
          <p:nvPr userDrawn="1"/>
        </p:nvSpPr>
        <p:spPr>
          <a:xfrm>
            <a:off x="2769982" y="138507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91AF52B-B650-4F8C-9B03-1693E2351A77}"/>
              </a:ext>
            </a:extLst>
          </p:cNvPr>
          <p:cNvSpPr/>
          <p:nvPr userDrawn="1"/>
        </p:nvSpPr>
        <p:spPr>
          <a:xfrm>
            <a:off x="3210694" y="116880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159FF041-91AA-4A4B-9BCB-A435A66D242B}"/>
              </a:ext>
            </a:extLst>
          </p:cNvPr>
          <p:cNvSpPr/>
          <p:nvPr userDrawn="1"/>
        </p:nvSpPr>
        <p:spPr>
          <a:xfrm>
            <a:off x="3691047" y="123919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3EAB8C57-07A2-4753-945D-41389208EA61}"/>
              </a:ext>
            </a:extLst>
          </p:cNvPr>
          <p:cNvSpPr/>
          <p:nvPr userDrawn="1"/>
        </p:nvSpPr>
        <p:spPr>
          <a:xfrm>
            <a:off x="4077915" y="154523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3B06E64-CD55-4BB3-BF2F-D70411009B10}"/>
              </a:ext>
            </a:extLst>
          </p:cNvPr>
          <p:cNvSpPr/>
          <p:nvPr userDrawn="1"/>
        </p:nvSpPr>
        <p:spPr>
          <a:xfrm>
            <a:off x="4421862" y="126298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6FCD605A-89E7-446C-AC9C-4709B0FC6E7F}"/>
              </a:ext>
            </a:extLst>
          </p:cNvPr>
          <p:cNvSpPr/>
          <p:nvPr userDrawn="1"/>
        </p:nvSpPr>
        <p:spPr>
          <a:xfrm>
            <a:off x="4848017" y="101831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22F8332-C3B8-47A0-95AD-9FC54F5334EA}"/>
              </a:ext>
            </a:extLst>
          </p:cNvPr>
          <p:cNvSpPr/>
          <p:nvPr userDrawn="1"/>
        </p:nvSpPr>
        <p:spPr>
          <a:xfrm>
            <a:off x="5336967" y="100540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EA6A5F4-7193-4631-8B80-4B91CA410E98}"/>
              </a:ext>
            </a:extLst>
          </p:cNvPr>
          <p:cNvSpPr/>
          <p:nvPr userDrawn="1"/>
        </p:nvSpPr>
        <p:spPr>
          <a:xfrm>
            <a:off x="5773835" y="1228899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80A294-5DCA-431E-80DD-1ACF196BE4BB}"/>
              </a:ext>
            </a:extLst>
          </p:cNvPr>
          <p:cNvSpPr/>
          <p:nvPr userDrawn="1"/>
        </p:nvSpPr>
        <p:spPr>
          <a:xfrm>
            <a:off x="6192176" y="117544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49C447EB-E67A-4B51-A18E-8FA86EE996E6}"/>
              </a:ext>
            </a:extLst>
          </p:cNvPr>
          <p:cNvSpPr/>
          <p:nvPr userDrawn="1"/>
        </p:nvSpPr>
        <p:spPr>
          <a:xfrm>
            <a:off x="6680028" y="109216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EF1073D4-AF69-4AB1-B319-F434EA6F5C46}"/>
              </a:ext>
            </a:extLst>
          </p:cNvPr>
          <p:cNvSpPr/>
          <p:nvPr userDrawn="1"/>
        </p:nvSpPr>
        <p:spPr>
          <a:xfrm>
            <a:off x="7167609" y="1165994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2326A140-5BC9-4A84-9E5F-FFB9A06BD273}"/>
              </a:ext>
            </a:extLst>
          </p:cNvPr>
          <p:cNvSpPr/>
          <p:nvPr userDrawn="1"/>
        </p:nvSpPr>
        <p:spPr>
          <a:xfrm>
            <a:off x="7614947" y="1372081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EF9E361A-E48B-407C-98F4-C2522B1448C0}"/>
              </a:ext>
            </a:extLst>
          </p:cNvPr>
          <p:cNvSpPr/>
          <p:nvPr userDrawn="1"/>
        </p:nvSpPr>
        <p:spPr>
          <a:xfrm>
            <a:off x="7997708" y="1407538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32009D2-783A-43CB-8ED1-CDC82C02DEFE}"/>
              </a:ext>
            </a:extLst>
          </p:cNvPr>
          <p:cNvSpPr/>
          <p:nvPr userDrawn="1"/>
        </p:nvSpPr>
        <p:spPr>
          <a:xfrm>
            <a:off x="8413242" y="1145358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BE0C7653-675C-48AB-83EA-D431DCC27069}"/>
              </a:ext>
            </a:extLst>
          </p:cNvPr>
          <p:cNvSpPr/>
          <p:nvPr userDrawn="1"/>
        </p:nvSpPr>
        <p:spPr>
          <a:xfrm>
            <a:off x="8896688" y="106680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B4FC7689-F6AF-4D79-8A6B-6A9716CBD865}"/>
              </a:ext>
            </a:extLst>
          </p:cNvPr>
          <p:cNvSpPr/>
          <p:nvPr userDrawn="1"/>
        </p:nvSpPr>
        <p:spPr>
          <a:xfrm>
            <a:off x="9337508" y="127430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078DCC85-19CB-42A7-A7E8-16396357FE54}"/>
              </a:ext>
            </a:extLst>
          </p:cNvPr>
          <p:cNvSpPr/>
          <p:nvPr userDrawn="1"/>
        </p:nvSpPr>
        <p:spPr>
          <a:xfrm>
            <a:off x="9634581" y="1637911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31C8FD98-7800-4CF7-AAC9-BE1421493412}"/>
              </a:ext>
            </a:extLst>
          </p:cNvPr>
          <p:cNvSpPr/>
          <p:nvPr userDrawn="1"/>
        </p:nvSpPr>
        <p:spPr>
          <a:xfrm>
            <a:off x="10110770" y="150085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25F7BD3E-FD48-4D0B-B4DC-B5DFDB5BDD08}"/>
              </a:ext>
            </a:extLst>
          </p:cNvPr>
          <p:cNvSpPr/>
          <p:nvPr userDrawn="1"/>
        </p:nvSpPr>
        <p:spPr>
          <a:xfrm>
            <a:off x="10597218" y="154441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32C3CFCE-3BAA-4DC8-AC08-5798F64142DF}"/>
              </a:ext>
            </a:extLst>
          </p:cNvPr>
          <p:cNvSpPr/>
          <p:nvPr userDrawn="1"/>
        </p:nvSpPr>
        <p:spPr>
          <a:xfrm>
            <a:off x="10950449" y="1877538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5FBFF528-90EB-4072-9271-53DBD44FE63A}"/>
              </a:ext>
            </a:extLst>
          </p:cNvPr>
          <p:cNvSpPr/>
          <p:nvPr userDrawn="1"/>
        </p:nvSpPr>
        <p:spPr>
          <a:xfrm>
            <a:off x="11075169" y="235240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67CAFA3B-AF0B-4AD6-99CB-A42E01D25127}"/>
              </a:ext>
            </a:extLst>
          </p:cNvPr>
          <p:cNvSpPr/>
          <p:nvPr userDrawn="1"/>
        </p:nvSpPr>
        <p:spPr>
          <a:xfrm>
            <a:off x="11236344" y="271781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76581595-96A9-4B7C-B1EF-AA9661AD89D1}"/>
              </a:ext>
            </a:extLst>
          </p:cNvPr>
          <p:cNvSpPr/>
          <p:nvPr userDrawn="1"/>
        </p:nvSpPr>
        <p:spPr>
          <a:xfrm>
            <a:off x="11635608" y="299164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850C8376-8A70-48BC-BB31-82399E2FC118}"/>
              </a:ext>
            </a:extLst>
          </p:cNvPr>
          <p:cNvSpPr/>
          <p:nvPr userDrawn="1"/>
        </p:nvSpPr>
        <p:spPr>
          <a:xfrm>
            <a:off x="11568717" y="3454654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9BA4119D-1689-4C59-A670-F659C38C16B4}"/>
              </a:ext>
            </a:extLst>
          </p:cNvPr>
          <p:cNvSpPr/>
          <p:nvPr userDrawn="1"/>
        </p:nvSpPr>
        <p:spPr>
          <a:xfrm>
            <a:off x="11252141" y="380967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695B6D56-CE6B-4E77-8F4B-B86982517B86}"/>
              </a:ext>
            </a:extLst>
          </p:cNvPr>
          <p:cNvSpPr/>
          <p:nvPr userDrawn="1"/>
        </p:nvSpPr>
        <p:spPr>
          <a:xfrm>
            <a:off x="11214124" y="430208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95EB2DCB-5483-45FF-961D-54F794D556DF}"/>
              </a:ext>
            </a:extLst>
          </p:cNvPr>
          <p:cNvSpPr/>
          <p:nvPr userDrawn="1"/>
        </p:nvSpPr>
        <p:spPr>
          <a:xfrm>
            <a:off x="10933044" y="468598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0C0C93A2-9FCC-420B-91B9-3C4070D37AC9}"/>
              </a:ext>
            </a:extLst>
          </p:cNvPr>
          <p:cNvSpPr/>
          <p:nvPr userDrawn="1"/>
        </p:nvSpPr>
        <p:spPr>
          <a:xfrm>
            <a:off x="10444606" y="472187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FF5BD7CF-3242-44D7-A7F9-0F72F53097D0}"/>
              </a:ext>
            </a:extLst>
          </p:cNvPr>
          <p:cNvSpPr/>
          <p:nvPr userDrawn="1"/>
        </p:nvSpPr>
        <p:spPr>
          <a:xfrm>
            <a:off x="10067044" y="495130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47FD781-E300-4D6B-AE5A-91A3027C51A9}"/>
              </a:ext>
            </a:extLst>
          </p:cNvPr>
          <p:cNvSpPr/>
          <p:nvPr userDrawn="1"/>
        </p:nvSpPr>
        <p:spPr>
          <a:xfrm>
            <a:off x="9705121" y="528529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D89A231-47BA-4305-8142-ADCDA424BB45}"/>
              </a:ext>
            </a:extLst>
          </p:cNvPr>
          <p:cNvSpPr/>
          <p:nvPr userDrawn="1"/>
        </p:nvSpPr>
        <p:spPr>
          <a:xfrm>
            <a:off x="9259022" y="5486769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7779E617-263A-4606-8E47-6F459552A668}"/>
              </a:ext>
            </a:extLst>
          </p:cNvPr>
          <p:cNvSpPr/>
          <p:nvPr userDrawn="1"/>
        </p:nvSpPr>
        <p:spPr>
          <a:xfrm>
            <a:off x="8770983" y="544043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0C9B1F57-9E22-494C-A5C8-329EBD496C8D}"/>
              </a:ext>
            </a:extLst>
          </p:cNvPr>
          <p:cNvSpPr/>
          <p:nvPr userDrawn="1"/>
        </p:nvSpPr>
        <p:spPr>
          <a:xfrm>
            <a:off x="8355330" y="5177474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106FC02A-DC28-4036-B44C-F07B5856CFA1}"/>
              </a:ext>
            </a:extLst>
          </p:cNvPr>
          <p:cNvSpPr/>
          <p:nvPr userDrawn="1"/>
        </p:nvSpPr>
        <p:spPr>
          <a:xfrm>
            <a:off x="7937802" y="5268264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122EC713-54BD-46B3-A448-23808B668D6D}"/>
              </a:ext>
            </a:extLst>
          </p:cNvPr>
          <p:cNvSpPr/>
          <p:nvPr userDrawn="1"/>
        </p:nvSpPr>
        <p:spPr>
          <a:xfrm>
            <a:off x="7499401" y="549825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61A7E389-45FA-464B-A0D5-584556C7DA6B}"/>
              </a:ext>
            </a:extLst>
          </p:cNvPr>
          <p:cNvSpPr/>
          <p:nvPr userDrawn="1"/>
        </p:nvSpPr>
        <p:spPr>
          <a:xfrm>
            <a:off x="7015824" y="5590214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6C382311-75CC-4398-82F9-D2D45B9FE27F}"/>
              </a:ext>
            </a:extLst>
          </p:cNvPr>
          <p:cNvSpPr/>
          <p:nvPr userDrawn="1"/>
        </p:nvSpPr>
        <p:spPr>
          <a:xfrm>
            <a:off x="6524447" y="552888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68729E4B-C8C1-4E53-BB55-931982A055AF}"/>
              </a:ext>
            </a:extLst>
          </p:cNvPr>
          <p:cNvSpPr/>
          <p:nvPr userDrawn="1"/>
        </p:nvSpPr>
        <p:spPr>
          <a:xfrm>
            <a:off x="6058199" y="5358728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85EA9659-41E4-4A36-8652-067ECEB80675}"/>
              </a:ext>
            </a:extLst>
          </p:cNvPr>
          <p:cNvSpPr/>
          <p:nvPr userDrawn="1"/>
        </p:nvSpPr>
        <p:spPr>
          <a:xfrm>
            <a:off x="5667001" y="559395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043C86E0-D39C-48F4-A4FF-57CB0BADF546}"/>
              </a:ext>
            </a:extLst>
          </p:cNvPr>
          <p:cNvSpPr/>
          <p:nvPr userDrawn="1"/>
        </p:nvSpPr>
        <p:spPr>
          <a:xfrm>
            <a:off x="5200321" y="573753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4F8FE56D-1527-4227-ABFD-4691C855B1D0}"/>
              </a:ext>
            </a:extLst>
          </p:cNvPr>
          <p:cNvSpPr/>
          <p:nvPr userDrawn="1"/>
        </p:nvSpPr>
        <p:spPr>
          <a:xfrm>
            <a:off x="4721635" y="561999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CAA6B95A-30FB-4D68-A09A-5E1981E222CF}"/>
              </a:ext>
            </a:extLst>
          </p:cNvPr>
          <p:cNvSpPr/>
          <p:nvPr userDrawn="1"/>
        </p:nvSpPr>
        <p:spPr>
          <a:xfrm>
            <a:off x="4291552" y="537382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D739DF38-BC66-4173-9BCA-325D9FAB5708}"/>
              </a:ext>
            </a:extLst>
          </p:cNvPr>
          <p:cNvSpPr/>
          <p:nvPr userDrawn="1"/>
        </p:nvSpPr>
        <p:spPr>
          <a:xfrm>
            <a:off x="3867641" y="5363241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B3B9DB5B-92E4-4BAE-8781-2C145DC3E5CD}"/>
              </a:ext>
            </a:extLst>
          </p:cNvPr>
          <p:cNvSpPr/>
          <p:nvPr userDrawn="1"/>
        </p:nvSpPr>
        <p:spPr>
          <a:xfrm>
            <a:off x="3423736" y="558454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73E90262-B9C3-474A-A73D-E5ABAAA538DF}"/>
              </a:ext>
            </a:extLst>
          </p:cNvPr>
          <p:cNvSpPr/>
          <p:nvPr userDrawn="1"/>
        </p:nvSpPr>
        <p:spPr>
          <a:xfrm>
            <a:off x="2955127" y="5735181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94FA8500-EBB5-435F-A4B8-056F82B8501F}"/>
              </a:ext>
            </a:extLst>
          </p:cNvPr>
          <p:cNvSpPr/>
          <p:nvPr userDrawn="1"/>
        </p:nvSpPr>
        <p:spPr>
          <a:xfrm>
            <a:off x="2483641" y="562058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568B1887-CD8E-434E-9E24-CBB707EA51C8}"/>
              </a:ext>
            </a:extLst>
          </p:cNvPr>
          <p:cNvSpPr/>
          <p:nvPr userDrawn="1"/>
        </p:nvSpPr>
        <p:spPr>
          <a:xfrm>
            <a:off x="2102143" y="530548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6883D8AC-9D9E-41AA-84F6-CBBD916C5209}"/>
              </a:ext>
            </a:extLst>
          </p:cNvPr>
          <p:cNvSpPr/>
          <p:nvPr userDrawn="1"/>
        </p:nvSpPr>
        <p:spPr>
          <a:xfrm>
            <a:off x="1775696" y="4933616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3C6657BC-A416-45A0-84D9-44ACB35BD20E}"/>
              </a:ext>
            </a:extLst>
          </p:cNvPr>
          <p:cNvSpPr/>
          <p:nvPr userDrawn="1"/>
        </p:nvSpPr>
        <p:spPr>
          <a:xfrm>
            <a:off x="1344895" y="4827179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09405A69-E1E2-4C7C-A506-60384099F334}"/>
              </a:ext>
            </a:extLst>
          </p:cNvPr>
          <p:cNvSpPr/>
          <p:nvPr userDrawn="1"/>
        </p:nvSpPr>
        <p:spPr>
          <a:xfrm>
            <a:off x="873127" y="4717457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A8C9C857-2A6A-4340-9EA1-46FE8B22CCFC}"/>
              </a:ext>
            </a:extLst>
          </p:cNvPr>
          <p:cNvSpPr/>
          <p:nvPr userDrawn="1"/>
        </p:nvSpPr>
        <p:spPr>
          <a:xfrm>
            <a:off x="802014" y="4253688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="" xmlns:a16="http://schemas.microsoft.com/office/drawing/2014/main" id="{D3A4A39A-3018-4F85-B072-82E4F1C38698}"/>
              </a:ext>
            </a:extLst>
          </p:cNvPr>
          <p:cNvSpPr/>
          <p:nvPr userDrawn="1"/>
        </p:nvSpPr>
        <p:spPr>
          <a:xfrm>
            <a:off x="780034" y="388679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C480B548-459C-4CCB-B261-A763E1E56276}"/>
              </a:ext>
            </a:extLst>
          </p:cNvPr>
          <p:cNvSpPr/>
          <p:nvPr userDrawn="1"/>
        </p:nvSpPr>
        <p:spPr>
          <a:xfrm>
            <a:off x="429852" y="3544253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6B69109F-4560-46A2-85E8-95D442F81B7C}"/>
              </a:ext>
            </a:extLst>
          </p:cNvPr>
          <p:cNvSpPr/>
          <p:nvPr userDrawn="1"/>
        </p:nvSpPr>
        <p:spPr>
          <a:xfrm>
            <a:off x="423470" y="307104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659C3F94-8C77-4CBF-AD82-6D64D8D75177}"/>
              </a:ext>
            </a:extLst>
          </p:cNvPr>
          <p:cNvSpPr/>
          <p:nvPr userDrawn="1"/>
        </p:nvSpPr>
        <p:spPr>
          <a:xfrm>
            <a:off x="777085" y="2731662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DEF17D2C-87ED-4853-B97E-0064EF4EC7A9}"/>
              </a:ext>
            </a:extLst>
          </p:cNvPr>
          <p:cNvSpPr/>
          <p:nvPr userDrawn="1"/>
        </p:nvSpPr>
        <p:spPr>
          <a:xfrm>
            <a:off x="998226" y="234896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FA8D345E-602B-41BE-B6E5-80CFE72C9524}"/>
              </a:ext>
            </a:extLst>
          </p:cNvPr>
          <p:cNvSpPr/>
          <p:nvPr userDrawn="1"/>
        </p:nvSpPr>
        <p:spPr>
          <a:xfrm>
            <a:off x="1078209" y="1861459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03C89748-324F-4047-8623-9F1E6B392A15}"/>
              </a:ext>
            </a:extLst>
          </p:cNvPr>
          <p:cNvSpPr/>
          <p:nvPr userDrawn="1"/>
        </p:nvSpPr>
        <p:spPr>
          <a:xfrm>
            <a:off x="1447419" y="1567925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848E7EE7-95B5-441B-8851-0FE588D3959B}"/>
              </a:ext>
            </a:extLst>
          </p:cNvPr>
          <p:cNvSpPr/>
          <p:nvPr userDrawn="1"/>
        </p:nvSpPr>
        <p:spPr>
          <a:xfrm>
            <a:off x="1941275" y="1592160"/>
            <a:ext cx="140930" cy="140930"/>
          </a:xfrm>
          <a:prstGeom prst="ellipse">
            <a:avLst/>
          </a:prstGeom>
          <a:solidFill>
            <a:srgbClr val="5BA7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9FC6BC7-819D-4DF7-B245-DC53A6A5D2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B0CA976-90A7-4154-AEE9-081EA2DA36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54" b="13777"/>
          <a:stretch/>
        </p:blipFill>
        <p:spPr>
          <a:xfrm>
            <a:off x="-263609" y="125397"/>
            <a:ext cx="12327790" cy="6732603"/>
          </a:xfrm>
          <a:custGeom>
            <a:avLst/>
            <a:gdLst>
              <a:gd name="connsiteX0" fmla="*/ 8827507 w 12760410"/>
              <a:gd name="connsiteY0" fmla="*/ 2831690 h 7397340"/>
              <a:gd name="connsiteX1" fmla="*/ 8827507 w 12760410"/>
              <a:gd name="connsiteY1" fmla="*/ 5132439 h 7397340"/>
              <a:gd name="connsiteX2" fmla="*/ 10361339 w 12760410"/>
              <a:gd name="connsiteY2" fmla="*/ 5132439 h 7397340"/>
              <a:gd name="connsiteX3" fmla="*/ 10361339 w 12760410"/>
              <a:gd name="connsiteY3" fmla="*/ 2831690 h 7397340"/>
              <a:gd name="connsiteX4" fmla="*/ 0 w 12760410"/>
              <a:gd name="connsiteY4" fmla="*/ 0 h 7397340"/>
              <a:gd name="connsiteX5" fmla="*/ 12760410 w 12760410"/>
              <a:gd name="connsiteY5" fmla="*/ 0 h 7397340"/>
              <a:gd name="connsiteX6" fmla="*/ 12760410 w 12760410"/>
              <a:gd name="connsiteY6" fmla="*/ 7397340 h 7397340"/>
              <a:gd name="connsiteX7" fmla="*/ 0 w 12760410"/>
              <a:gd name="connsiteY7" fmla="*/ 7397340 h 739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60410" h="7397340">
                <a:moveTo>
                  <a:pt x="8827507" y="2831690"/>
                </a:moveTo>
                <a:lnTo>
                  <a:pt x="8827507" y="5132439"/>
                </a:lnTo>
                <a:lnTo>
                  <a:pt x="10361339" y="5132439"/>
                </a:lnTo>
                <a:lnTo>
                  <a:pt x="10361339" y="2831690"/>
                </a:lnTo>
                <a:close/>
                <a:moveTo>
                  <a:pt x="0" y="0"/>
                </a:moveTo>
                <a:lnTo>
                  <a:pt x="12760410" y="0"/>
                </a:lnTo>
                <a:lnTo>
                  <a:pt x="12760410" y="7397340"/>
                </a:lnTo>
                <a:lnTo>
                  <a:pt x="0" y="7397340"/>
                </a:lnTo>
                <a:close/>
              </a:path>
            </a:pathLst>
          </a:custGeom>
        </p:spPr>
      </p:pic>
      <p:pic>
        <p:nvPicPr>
          <p:cNvPr id="13" name="Picture 8_1">
            <a:extLst>
              <a:ext uri="{FF2B5EF4-FFF2-40B4-BE49-F238E27FC236}">
                <a16:creationId xmlns="" xmlns:a16="http://schemas.microsoft.com/office/drawing/2014/main" id="{9F9B10AE-8A5E-4423-9143-D460787375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2" t="69891" r="19140" b="1106"/>
          <a:stretch/>
        </p:blipFill>
        <p:spPr>
          <a:xfrm>
            <a:off x="1444725" y="3936765"/>
            <a:ext cx="5574891" cy="2187642"/>
          </a:xfrm>
          <a:custGeom>
            <a:avLst/>
            <a:gdLst>
              <a:gd name="connsiteX0" fmla="*/ 8827507 w 12760410"/>
              <a:gd name="connsiteY0" fmla="*/ 2831690 h 7397340"/>
              <a:gd name="connsiteX1" fmla="*/ 8827507 w 12760410"/>
              <a:gd name="connsiteY1" fmla="*/ 5132439 h 7397340"/>
              <a:gd name="connsiteX2" fmla="*/ 10361339 w 12760410"/>
              <a:gd name="connsiteY2" fmla="*/ 5132439 h 7397340"/>
              <a:gd name="connsiteX3" fmla="*/ 10361339 w 12760410"/>
              <a:gd name="connsiteY3" fmla="*/ 2831690 h 7397340"/>
              <a:gd name="connsiteX4" fmla="*/ 0 w 12760410"/>
              <a:gd name="connsiteY4" fmla="*/ 0 h 7397340"/>
              <a:gd name="connsiteX5" fmla="*/ 12760410 w 12760410"/>
              <a:gd name="connsiteY5" fmla="*/ 0 h 7397340"/>
              <a:gd name="connsiteX6" fmla="*/ 12760410 w 12760410"/>
              <a:gd name="connsiteY6" fmla="*/ 7397340 h 7397340"/>
              <a:gd name="connsiteX7" fmla="*/ 0 w 12760410"/>
              <a:gd name="connsiteY7" fmla="*/ 7397340 h 739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60410" h="7397340">
                <a:moveTo>
                  <a:pt x="8827507" y="2831690"/>
                </a:moveTo>
                <a:lnTo>
                  <a:pt x="8827507" y="5132439"/>
                </a:lnTo>
                <a:lnTo>
                  <a:pt x="10361339" y="5132439"/>
                </a:lnTo>
                <a:lnTo>
                  <a:pt x="10361339" y="2831690"/>
                </a:lnTo>
                <a:close/>
                <a:moveTo>
                  <a:pt x="0" y="0"/>
                </a:moveTo>
                <a:lnTo>
                  <a:pt x="12760410" y="0"/>
                </a:lnTo>
                <a:lnTo>
                  <a:pt x="12760410" y="7397340"/>
                </a:lnTo>
                <a:lnTo>
                  <a:pt x="0" y="7397340"/>
                </a:lnTo>
                <a:close/>
              </a:path>
            </a:pathLst>
          </a:custGeom>
        </p:spPr>
      </p:pic>
      <p:pic>
        <p:nvPicPr>
          <p:cNvPr id="10" name="Picture 8_1">
            <a:extLst>
              <a:ext uri="{FF2B5EF4-FFF2-40B4-BE49-F238E27FC236}">
                <a16:creationId xmlns="" xmlns:a16="http://schemas.microsoft.com/office/drawing/2014/main" id="{B2786B6D-B7D7-4306-9050-76637C6F4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2" t="69891" r="19140" b="1106"/>
          <a:stretch/>
        </p:blipFill>
        <p:spPr>
          <a:xfrm>
            <a:off x="5102940" y="2713705"/>
            <a:ext cx="5574891" cy="2187642"/>
          </a:xfrm>
          <a:custGeom>
            <a:avLst/>
            <a:gdLst>
              <a:gd name="connsiteX0" fmla="*/ 8827507 w 12760410"/>
              <a:gd name="connsiteY0" fmla="*/ 2831690 h 7397340"/>
              <a:gd name="connsiteX1" fmla="*/ 8827507 w 12760410"/>
              <a:gd name="connsiteY1" fmla="*/ 5132439 h 7397340"/>
              <a:gd name="connsiteX2" fmla="*/ 10361339 w 12760410"/>
              <a:gd name="connsiteY2" fmla="*/ 5132439 h 7397340"/>
              <a:gd name="connsiteX3" fmla="*/ 10361339 w 12760410"/>
              <a:gd name="connsiteY3" fmla="*/ 2831690 h 7397340"/>
              <a:gd name="connsiteX4" fmla="*/ 0 w 12760410"/>
              <a:gd name="connsiteY4" fmla="*/ 0 h 7397340"/>
              <a:gd name="connsiteX5" fmla="*/ 12760410 w 12760410"/>
              <a:gd name="connsiteY5" fmla="*/ 0 h 7397340"/>
              <a:gd name="connsiteX6" fmla="*/ 12760410 w 12760410"/>
              <a:gd name="connsiteY6" fmla="*/ 7397340 h 7397340"/>
              <a:gd name="connsiteX7" fmla="*/ 0 w 12760410"/>
              <a:gd name="connsiteY7" fmla="*/ 7397340 h 739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60410" h="7397340">
                <a:moveTo>
                  <a:pt x="8827507" y="2831690"/>
                </a:moveTo>
                <a:lnTo>
                  <a:pt x="8827507" y="5132439"/>
                </a:lnTo>
                <a:lnTo>
                  <a:pt x="10361339" y="5132439"/>
                </a:lnTo>
                <a:lnTo>
                  <a:pt x="10361339" y="2831690"/>
                </a:lnTo>
                <a:close/>
                <a:moveTo>
                  <a:pt x="0" y="0"/>
                </a:moveTo>
                <a:lnTo>
                  <a:pt x="12760410" y="0"/>
                </a:lnTo>
                <a:lnTo>
                  <a:pt x="12760410" y="7397340"/>
                </a:lnTo>
                <a:lnTo>
                  <a:pt x="0" y="7397340"/>
                </a:lnTo>
                <a:close/>
              </a:path>
            </a:pathLst>
          </a:custGeom>
        </p:spPr>
      </p:pic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24D4B301-9750-475F-AC25-8718574E992A}"/>
              </a:ext>
            </a:extLst>
          </p:cNvPr>
          <p:cNvSpPr/>
          <p:nvPr userDrawn="1"/>
        </p:nvSpPr>
        <p:spPr>
          <a:xfrm>
            <a:off x="3430825" y="763826"/>
            <a:ext cx="5330350" cy="5330348"/>
          </a:xfrm>
          <a:prstGeom prst="ellipse">
            <a:avLst/>
          </a:prstGeom>
          <a:solidFill>
            <a:schemeClr val="bg1"/>
          </a:solidFill>
          <a:ln w="101600">
            <a:solidFill>
              <a:srgbClr val="FFB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8_1">
            <a:extLst>
              <a:ext uri="{FF2B5EF4-FFF2-40B4-BE49-F238E27FC236}">
                <a16:creationId xmlns="" xmlns:a16="http://schemas.microsoft.com/office/drawing/2014/main" id="{DE3315F4-2B0B-479E-A867-4E2D661D42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2" t="94823" r="19140" b="1106"/>
          <a:stretch/>
        </p:blipFill>
        <p:spPr>
          <a:xfrm>
            <a:off x="1204450" y="0"/>
            <a:ext cx="5574891" cy="325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746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3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F20B4F2-3683-421D-A723-29175D9DE3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52" b="8045"/>
          <a:stretch/>
        </p:blipFill>
        <p:spPr>
          <a:xfrm>
            <a:off x="103077" y="0"/>
            <a:ext cx="12030999" cy="6858000"/>
          </a:xfrm>
          <a:custGeom>
            <a:avLst/>
            <a:gdLst>
              <a:gd name="connsiteX0" fmla="*/ 8817718 w 12030999"/>
              <a:gd name="connsiteY0" fmla="*/ 715617 h 6858000"/>
              <a:gd name="connsiteX1" fmla="*/ 8509605 w 12030999"/>
              <a:gd name="connsiteY1" fmla="*/ 934278 h 6858000"/>
              <a:gd name="connsiteX2" fmla="*/ 8817718 w 12030999"/>
              <a:gd name="connsiteY2" fmla="*/ 1152939 h 6858000"/>
              <a:gd name="connsiteX3" fmla="*/ 9125831 w 12030999"/>
              <a:gd name="connsiteY3" fmla="*/ 934278 h 6858000"/>
              <a:gd name="connsiteX4" fmla="*/ 8817718 w 12030999"/>
              <a:gd name="connsiteY4" fmla="*/ 715617 h 6858000"/>
              <a:gd name="connsiteX5" fmla="*/ 9537878 w 12030999"/>
              <a:gd name="connsiteY5" fmla="*/ 457200 h 6858000"/>
              <a:gd name="connsiteX6" fmla="*/ 9229765 w 12030999"/>
              <a:gd name="connsiteY6" fmla="*/ 675861 h 6858000"/>
              <a:gd name="connsiteX7" fmla="*/ 9537878 w 12030999"/>
              <a:gd name="connsiteY7" fmla="*/ 894522 h 6858000"/>
              <a:gd name="connsiteX8" fmla="*/ 9845991 w 12030999"/>
              <a:gd name="connsiteY8" fmla="*/ 675861 h 6858000"/>
              <a:gd name="connsiteX9" fmla="*/ 9537878 w 12030999"/>
              <a:gd name="connsiteY9" fmla="*/ 457200 h 6858000"/>
              <a:gd name="connsiteX10" fmla="*/ 0 w 12030999"/>
              <a:gd name="connsiteY10" fmla="*/ 0 h 6858000"/>
              <a:gd name="connsiteX11" fmla="*/ 1020044 w 12030999"/>
              <a:gd name="connsiteY11" fmla="*/ 0 h 6858000"/>
              <a:gd name="connsiteX12" fmla="*/ 711931 w 12030999"/>
              <a:gd name="connsiteY12" fmla="*/ 218661 h 6858000"/>
              <a:gd name="connsiteX13" fmla="*/ 1020044 w 12030999"/>
              <a:gd name="connsiteY13" fmla="*/ 437322 h 6858000"/>
              <a:gd name="connsiteX14" fmla="*/ 1328157 w 12030999"/>
              <a:gd name="connsiteY14" fmla="*/ 218661 h 6858000"/>
              <a:gd name="connsiteX15" fmla="*/ 1020044 w 12030999"/>
              <a:gd name="connsiteY15" fmla="*/ 0 h 6858000"/>
              <a:gd name="connsiteX16" fmla="*/ 8732879 w 12030999"/>
              <a:gd name="connsiteY16" fmla="*/ 0 h 6858000"/>
              <a:gd name="connsiteX17" fmla="*/ 8723661 w 12030999"/>
              <a:gd name="connsiteY17" fmla="*/ 4411 h 6858000"/>
              <a:gd name="connsiteX18" fmla="*/ 8633417 w 12030999"/>
              <a:gd name="connsiteY18" fmla="*/ 159027 h 6858000"/>
              <a:gd name="connsiteX19" fmla="*/ 8941530 w 12030999"/>
              <a:gd name="connsiteY19" fmla="*/ 377688 h 6858000"/>
              <a:gd name="connsiteX20" fmla="*/ 9249643 w 12030999"/>
              <a:gd name="connsiteY20" fmla="*/ 159027 h 6858000"/>
              <a:gd name="connsiteX21" fmla="*/ 9159399 w 12030999"/>
              <a:gd name="connsiteY21" fmla="*/ 4411 h 6858000"/>
              <a:gd name="connsiteX22" fmla="*/ 9150181 w 12030999"/>
              <a:gd name="connsiteY22" fmla="*/ 0 h 6858000"/>
              <a:gd name="connsiteX23" fmla="*/ 12030999 w 12030999"/>
              <a:gd name="connsiteY23" fmla="*/ 0 h 6858000"/>
              <a:gd name="connsiteX24" fmla="*/ 12030999 w 12030999"/>
              <a:gd name="connsiteY24" fmla="*/ 1429153 h 6858000"/>
              <a:gd name="connsiteX25" fmla="*/ 11980511 w 12030999"/>
              <a:gd name="connsiteY25" fmla="*/ 1376010 h 6858000"/>
              <a:gd name="connsiteX26" fmla="*/ 11762642 w 12030999"/>
              <a:gd name="connsiteY26" fmla="*/ 1311965 h 6858000"/>
              <a:gd name="connsiteX27" fmla="*/ 11454529 w 12030999"/>
              <a:gd name="connsiteY27" fmla="*/ 1530626 h 6858000"/>
              <a:gd name="connsiteX28" fmla="*/ 11762642 w 12030999"/>
              <a:gd name="connsiteY28" fmla="*/ 1749287 h 6858000"/>
              <a:gd name="connsiteX29" fmla="*/ 11980511 w 12030999"/>
              <a:gd name="connsiteY29" fmla="*/ 1685243 h 6858000"/>
              <a:gd name="connsiteX30" fmla="*/ 12030999 w 12030999"/>
              <a:gd name="connsiteY30" fmla="*/ 1632099 h 6858000"/>
              <a:gd name="connsiteX31" fmla="*/ 12030999 w 12030999"/>
              <a:gd name="connsiteY31" fmla="*/ 4282439 h 6858000"/>
              <a:gd name="connsiteX32" fmla="*/ 11998679 w 12030999"/>
              <a:gd name="connsiteY32" fmla="*/ 4248419 h 6858000"/>
              <a:gd name="connsiteX33" fmla="*/ 11780810 w 12030999"/>
              <a:gd name="connsiteY33" fmla="*/ 4184374 h 6858000"/>
              <a:gd name="connsiteX34" fmla="*/ 11472697 w 12030999"/>
              <a:gd name="connsiteY34" fmla="*/ 4403035 h 6858000"/>
              <a:gd name="connsiteX35" fmla="*/ 11780810 w 12030999"/>
              <a:gd name="connsiteY35" fmla="*/ 4621696 h 6858000"/>
              <a:gd name="connsiteX36" fmla="*/ 11998679 w 12030999"/>
              <a:gd name="connsiteY36" fmla="*/ 4557652 h 6858000"/>
              <a:gd name="connsiteX37" fmla="*/ 12030999 w 12030999"/>
              <a:gd name="connsiteY37" fmla="*/ 4523632 h 6858000"/>
              <a:gd name="connsiteX38" fmla="*/ 12030999 w 12030999"/>
              <a:gd name="connsiteY38" fmla="*/ 6858000 h 6858000"/>
              <a:gd name="connsiteX39" fmla="*/ 8271065 w 12030999"/>
              <a:gd name="connsiteY39" fmla="*/ 6858000 h 6858000"/>
              <a:gd name="connsiteX40" fmla="*/ 8579178 w 12030999"/>
              <a:gd name="connsiteY40" fmla="*/ 6639339 h 6858000"/>
              <a:gd name="connsiteX41" fmla="*/ 8488934 w 12030999"/>
              <a:gd name="connsiteY41" fmla="*/ 6484723 h 6858000"/>
              <a:gd name="connsiteX42" fmla="*/ 8471266 w 12030999"/>
              <a:gd name="connsiteY42" fmla="*/ 6476269 h 6858000"/>
              <a:gd name="connsiteX43" fmla="*/ 8499874 w 12030999"/>
              <a:gd name="connsiteY43" fmla="*/ 6446157 h 6858000"/>
              <a:gd name="connsiteX44" fmla="*/ 8524087 w 12030999"/>
              <a:gd name="connsiteY44" fmla="*/ 6361044 h 6858000"/>
              <a:gd name="connsiteX45" fmla="*/ 8215974 w 12030999"/>
              <a:gd name="connsiteY45" fmla="*/ 6142383 h 6858000"/>
              <a:gd name="connsiteX46" fmla="*/ 7907861 w 12030999"/>
              <a:gd name="connsiteY46" fmla="*/ 6361044 h 6858000"/>
              <a:gd name="connsiteX47" fmla="*/ 7998106 w 12030999"/>
              <a:gd name="connsiteY47" fmla="*/ 6515661 h 6858000"/>
              <a:gd name="connsiteX48" fmla="*/ 8015773 w 12030999"/>
              <a:gd name="connsiteY48" fmla="*/ 6524114 h 6858000"/>
              <a:gd name="connsiteX49" fmla="*/ 7987165 w 12030999"/>
              <a:gd name="connsiteY49" fmla="*/ 6554227 h 6858000"/>
              <a:gd name="connsiteX50" fmla="*/ 7962952 w 12030999"/>
              <a:gd name="connsiteY50" fmla="*/ 6639339 h 6858000"/>
              <a:gd name="connsiteX51" fmla="*/ 8271065 w 12030999"/>
              <a:gd name="connsiteY51" fmla="*/ 6858000 h 6858000"/>
              <a:gd name="connsiteX52" fmla="*/ 0 w 12030999"/>
              <a:gd name="connsiteY5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030999" h="6858000">
                <a:moveTo>
                  <a:pt x="8817718" y="715617"/>
                </a:moveTo>
                <a:cubicBezTo>
                  <a:pt x="8647552" y="715617"/>
                  <a:pt x="8509605" y="813515"/>
                  <a:pt x="8509605" y="934278"/>
                </a:cubicBezTo>
                <a:cubicBezTo>
                  <a:pt x="8509605" y="1055041"/>
                  <a:pt x="8647552" y="1152939"/>
                  <a:pt x="8817718" y="1152939"/>
                </a:cubicBezTo>
                <a:cubicBezTo>
                  <a:pt x="8987884" y="1152939"/>
                  <a:pt x="9125831" y="1055041"/>
                  <a:pt x="9125831" y="934278"/>
                </a:cubicBezTo>
                <a:cubicBezTo>
                  <a:pt x="9125831" y="813515"/>
                  <a:pt x="8987884" y="715617"/>
                  <a:pt x="8817718" y="715617"/>
                </a:cubicBezTo>
                <a:close/>
                <a:moveTo>
                  <a:pt x="9537878" y="457200"/>
                </a:moveTo>
                <a:cubicBezTo>
                  <a:pt x="9367712" y="457200"/>
                  <a:pt x="9229765" y="555098"/>
                  <a:pt x="9229765" y="675861"/>
                </a:cubicBezTo>
                <a:cubicBezTo>
                  <a:pt x="9229765" y="796624"/>
                  <a:pt x="9367712" y="894522"/>
                  <a:pt x="9537878" y="894522"/>
                </a:cubicBezTo>
                <a:cubicBezTo>
                  <a:pt x="9708044" y="894522"/>
                  <a:pt x="9845991" y="796624"/>
                  <a:pt x="9845991" y="675861"/>
                </a:cubicBezTo>
                <a:cubicBezTo>
                  <a:pt x="9845991" y="555098"/>
                  <a:pt x="9708044" y="457200"/>
                  <a:pt x="9537878" y="457200"/>
                </a:cubicBezTo>
                <a:close/>
                <a:moveTo>
                  <a:pt x="0" y="0"/>
                </a:moveTo>
                <a:lnTo>
                  <a:pt x="1020044" y="0"/>
                </a:lnTo>
                <a:cubicBezTo>
                  <a:pt x="849878" y="0"/>
                  <a:pt x="711931" y="97898"/>
                  <a:pt x="711931" y="218661"/>
                </a:cubicBezTo>
                <a:cubicBezTo>
                  <a:pt x="711931" y="339424"/>
                  <a:pt x="849878" y="437322"/>
                  <a:pt x="1020044" y="437322"/>
                </a:cubicBezTo>
                <a:cubicBezTo>
                  <a:pt x="1190210" y="437322"/>
                  <a:pt x="1328157" y="339424"/>
                  <a:pt x="1328157" y="218661"/>
                </a:cubicBezTo>
                <a:cubicBezTo>
                  <a:pt x="1328157" y="97898"/>
                  <a:pt x="1190210" y="0"/>
                  <a:pt x="1020044" y="0"/>
                </a:cubicBezTo>
                <a:lnTo>
                  <a:pt x="8732879" y="0"/>
                </a:lnTo>
                <a:lnTo>
                  <a:pt x="8723661" y="4411"/>
                </a:lnTo>
                <a:cubicBezTo>
                  <a:pt x="8667904" y="43980"/>
                  <a:pt x="8633417" y="98646"/>
                  <a:pt x="8633417" y="159027"/>
                </a:cubicBezTo>
                <a:cubicBezTo>
                  <a:pt x="8633417" y="279790"/>
                  <a:pt x="8771364" y="377688"/>
                  <a:pt x="8941530" y="377688"/>
                </a:cubicBezTo>
                <a:cubicBezTo>
                  <a:pt x="9111696" y="377688"/>
                  <a:pt x="9249643" y="279790"/>
                  <a:pt x="9249643" y="159027"/>
                </a:cubicBezTo>
                <a:cubicBezTo>
                  <a:pt x="9249643" y="98646"/>
                  <a:pt x="9215156" y="43980"/>
                  <a:pt x="9159399" y="4411"/>
                </a:cubicBezTo>
                <a:lnTo>
                  <a:pt x="9150181" y="0"/>
                </a:lnTo>
                <a:lnTo>
                  <a:pt x="12030999" y="0"/>
                </a:lnTo>
                <a:lnTo>
                  <a:pt x="12030999" y="1429153"/>
                </a:lnTo>
                <a:lnTo>
                  <a:pt x="11980511" y="1376010"/>
                </a:lnTo>
                <a:cubicBezTo>
                  <a:pt x="11924753" y="1336440"/>
                  <a:pt x="11847725" y="1311965"/>
                  <a:pt x="11762642" y="1311965"/>
                </a:cubicBezTo>
                <a:cubicBezTo>
                  <a:pt x="11592476" y="1311965"/>
                  <a:pt x="11454529" y="1409863"/>
                  <a:pt x="11454529" y="1530626"/>
                </a:cubicBezTo>
                <a:cubicBezTo>
                  <a:pt x="11454529" y="1651389"/>
                  <a:pt x="11592476" y="1749287"/>
                  <a:pt x="11762642" y="1749287"/>
                </a:cubicBezTo>
                <a:cubicBezTo>
                  <a:pt x="11847725" y="1749287"/>
                  <a:pt x="11924753" y="1724813"/>
                  <a:pt x="11980511" y="1685243"/>
                </a:cubicBezTo>
                <a:lnTo>
                  <a:pt x="12030999" y="1632099"/>
                </a:lnTo>
                <a:lnTo>
                  <a:pt x="12030999" y="4282439"/>
                </a:lnTo>
                <a:lnTo>
                  <a:pt x="11998679" y="4248419"/>
                </a:lnTo>
                <a:cubicBezTo>
                  <a:pt x="11942921" y="4208849"/>
                  <a:pt x="11865893" y="4184374"/>
                  <a:pt x="11780810" y="4184374"/>
                </a:cubicBezTo>
                <a:cubicBezTo>
                  <a:pt x="11610644" y="4184374"/>
                  <a:pt x="11472697" y="4282272"/>
                  <a:pt x="11472697" y="4403035"/>
                </a:cubicBezTo>
                <a:cubicBezTo>
                  <a:pt x="11472697" y="4523798"/>
                  <a:pt x="11610644" y="4621696"/>
                  <a:pt x="11780810" y="4621696"/>
                </a:cubicBezTo>
                <a:cubicBezTo>
                  <a:pt x="11865893" y="4621696"/>
                  <a:pt x="11942921" y="4597222"/>
                  <a:pt x="11998679" y="4557652"/>
                </a:cubicBezTo>
                <a:lnTo>
                  <a:pt x="12030999" y="4523632"/>
                </a:lnTo>
                <a:lnTo>
                  <a:pt x="12030999" y="6858000"/>
                </a:lnTo>
                <a:lnTo>
                  <a:pt x="8271065" y="6858000"/>
                </a:lnTo>
                <a:cubicBezTo>
                  <a:pt x="8441231" y="6858000"/>
                  <a:pt x="8579178" y="6760102"/>
                  <a:pt x="8579178" y="6639339"/>
                </a:cubicBezTo>
                <a:cubicBezTo>
                  <a:pt x="8579178" y="6578958"/>
                  <a:pt x="8544691" y="6524293"/>
                  <a:pt x="8488934" y="6484723"/>
                </a:cubicBezTo>
                <a:lnTo>
                  <a:pt x="8471266" y="6476269"/>
                </a:lnTo>
                <a:lnTo>
                  <a:pt x="8499874" y="6446157"/>
                </a:lnTo>
                <a:cubicBezTo>
                  <a:pt x="8515465" y="6419997"/>
                  <a:pt x="8524087" y="6391235"/>
                  <a:pt x="8524087" y="6361044"/>
                </a:cubicBezTo>
                <a:cubicBezTo>
                  <a:pt x="8524087" y="6240281"/>
                  <a:pt x="8386140" y="6142383"/>
                  <a:pt x="8215974" y="6142383"/>
                </a:cubicBezTo>
                <a:cubicBezTo>
                  <a:pt x="8045808" y="6142383"/>
                  <a:pt x="7907861" y="6240281"/>
                  <a:pt x="7907861" y="6361044"/>
                </a:cubicBezTo>
                <a:cubicBezTo>
                  <a:pt x="7907861" y="6421426"/>
                  <a:pt x="7942348" y="6476091"/>
                  <a:pt x="7998106" y="6515661"/>
                </a:cubicBezTo>
                <a:lnTo>
                  <a:pt x="8015773" y="6524114"/>
                </a:lnTo>
                <a:lnTo>
                  <a:pt x="7987165" y="6554227"/>
                </a:lnTo>
                <a:cubicBezTo>
                  <a:pt x="7971574" y="6580387"/>
                  <a:pt x="7962952" y="6609149"/>
                  <a:pt x="7962952" y="6639339"/>
                </a:cubicBezTo>
                <a:cubicBezTo>
                  <a:pt x="7962952" y="6760102"/>
                  <a:pt x="8100899" y="6858000"/>
                  <a:pt x="8271065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83" r:id="rId4"/>
    <p:sldLayoutId id="2147483675" r:id="rId5"/>
    <p:sldLayoutId id="2147483676" r:id="rId6"/>
    <p:sldLayoutId id="2147483665" r:id="rId7"/>
    <p:sldLayoutId id="214748368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2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TextPlaceholder 4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1665440" y="2525372"/>
            <a:ext cx="8861120" cy="1187451"/>
          </a:xfrm>
          <a:prstGeom prst="rect">
            <a:avLst/>
          </a:prstGeom>
        </p:spPr>
        <p:txBody>
          <a:bodyPr lIns="0" tIns="0" rIns="0" bIns="0"/>
          <a:lstStyle/>
          <a:p>
            <a:pPr marL="0" indent="0">
              <a:buNone/>
            </a:pPr>
            <a:r>
              <a:rPr lang="zh-CN" altLang="en-US" sz="100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rPr>
              <a:t>儿童公开课</a:t>
            </a:r>
            <a:r>
              <a:rPr lang="en-US" altLang="zh-CN" sz="120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rPr>
              <a:t>PPT</a:t>
            </a:r>
            <a:endParaRPr lang="zh-CN" altLang="en-US" sz="12000" dirty="0">
              <a:solidFill>
                <a:schemeClr val="tx1">
                  <a:lumMod val="65000"/>
                  <a:lumOff val="35000"/>
                </a:schemeClr>
              </a:solidFill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2976562" y="4398602"/>
            <a:ext cx="2319338" cy="384175"/>
          </a:xfrm>
        </p:spPr>
        <p:txBody>
          <a:bodyPr/>
          <a:lstStyle/>
          <a:p>
            <a:r>
              <a:rPr lang="zh-CN" altLang="en-US" sz="2400"/>
              <a:t>演讲人：余舟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6561780" y="4398602"/>
            <a:ext cx="2829869" cy="384175"/>
          </a:xfrm>
        </p:spPr>
        <p:txBody>
          <a:bodyPr/>
          <a:lstStyle/>
          <a:p>
            <a:r>
              <a:rPr lang="zh-CN" altLang="en-US" sz="2400"/>
              <a:t>演讲时间：夏天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81085" y="-1709130"/>
            <a:ext cx="7629832" cy="7847684"/>
            <a:chOff x="1768061" y="-2519604"/>
            <a:chExt cx="9315709" cy="958169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26593" y="-1578136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2007929" y="2919714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3167442" y="1483203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4733541" y="-1535889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5914877" y="2961961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7074390" y="1525450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pic>
        <p:nvPicPr>
          <p:cNvPr id="4" name="图片 3" descr="21"/>
          <p:cNvPicPr>
            <a:picLocks noChangeAspect="1"/>
          </p:cNvPicPr>
          <p:nvPr/>
        </p:nvPicPr>
        <p:blipFill>
          <a:blip r:embed="rId7"/>
          <a:srcRect l="20076" t="6534" r="63826" b="73580"/>
          <a:stretch>
            <a:fillRect/>
          </a:stretch>
        </p:blipFill>
        <p:spPr>
          <a:xfrm>
            <a:off x="2299970" y="4016619"/>
            <a:ext cx="1619250" cy="1333500"/>
          </a:xfrm>
          <a:prstGeom prst="rect">
            <a:avLst/>
          </a:prstGeom>
        </p:spPr>
      </p:pic>
      <p:pic>
        <p:nvPicPr>
          <p:cNvPr id="15" name="图片 14" descr="21"/>
          <p:cNvPicPr>
            <a:picLocks noChangeAspect="1"/>
          </p:cNvPicPr>
          <p:nvPr/>
        </p:nvPicPr>
        <p:blipFill>
          <a:blip r:embed="rId7"/>
          <a:srcRect l="87689" b="71875"/>
          <a:stretch>
            <a:fillRect/>
          </a:stretch>
        </p:blipFill>
        <p:spPr>
          <a:xfrm rot="19200000">
            <a:off x="5680075" y="3800084"/>
            <a:ext cx="912495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B2C8FCC6-A498-492A-A94C-6EA0B05B4F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9" t="3812" r="8837" b="3531"/>
          <a:stretch>
            <a:fillRect/>
          </a:stretch>
        </p:blipFill>
        <p:spPr>
          <a:xfrm>
            <a:off x="6974308" y="1633468"/>
            <a:ext cx="2639049" cy="2679401"/>
          </a:xfrm>
          <a:custGeom>
            <a:avLst/>
            <a:gdLst>
              <a:gd name="connsiteX0" fmla="*/ 1939804 w 2639049"/>
              <a:gd name="connsiteY0" fmla="*/ 410 h 2679401"/>
              <a:gd name="connsiteX1" fmla="*/ 2421383 w 2639049"/>
              <a:gd name="connsiteY1" fmla="*/ 56453 h 2679401"/>
              <a:gd name="connsiteX2" fmla="*/ 2638272 w 2639049"/>
              <a:gd name="connsiteY2" fmla="*/ 603371 h 2679401"/>
              <a:gd name="connsiteX3" fmla="*/ 2497484 w 2639049"/>
              <a:gd name="connsiteY3" fmla="*/ 1487341 h 2679401"/>
              <a:gd name="connsiteX4" fmla="*/ 2596416 w 2639049"/>
              <a:gd name="connsiteY4" fmla="*/ 2464319 h 2679401"/>
              <a:gd name="connsiteX5" fmla="*/ 1721251 w 2639049"/>
              <a:gd name="connsiteY5" fmla="*/ 2647950 h 2679401"/>
              <a:gd name="connsiteX6" fmla="*/ 366647 w 2639049"/>
              <a:gd name="connsiteY6" fmla="*/ 2616153 h 2679401"/>
              <a:gd name="connsiteX7" fmla="*/ 16580 w 2639049"/>
              <a:gd name="connsiteY7" fmla="*/ 2043798 h 2679401"/>
              <a:gd name="connsiteX8" fmla="*/ 138343 w 2639049"/>
              <a:gd name="connsiteY8" fmla="*/ 1471443 h 2679401"/>
              <a:gd name="connsiteX9" fmla="*/ 102575 w 2639049"/>
              <a:gd name="connsiteY9" fmla="*/ 821978 h 2679401"/>
              <a:gd name="connsiteX10" fmla="*/ 1360 w 2639049"/>
              <a:gd name="connsiteY10" fmla="*/ 391917 h 2679401"/>
              <a:gd name="connsiteX11" fmla="*/ 184003 w 2639049"/>
              <a:gd name="connsiteY11" fmla="*/ 120048 h 2679401"/>
              <a:gd name="connsiteX12" fmla="*/ 1340744 w 2639049"/>
              <a:gd name="connsiteY12" fmla="*/ 24656 h 2679401"/>
              <a:gd name="connsiteX13" fmla="*/ 1939804 w 2639049"/>
              <a:gd name="connsiteY13" fmla="*/ 410 h 267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39049" h="2679401">
                <a:moveTo>
                  <a:pt x="1939804" y="410"/>
                </a:moveTo>
                <a:cubicBezTo>
                  <a:pt x="2136320" y="-2372"/>
                  <a:pt x="2313256" y="8227"/>
                  <a:pt x="2421383" y="56453"/>
                </a:cubicBezTo>
                <a:cubicBezTo>
                  <a:pt x="2637637" y="152906"/>
                  <a:pt x="2625588" y="364890"/>
                  <a:pt x="2638272" y="603371"/>
                </a:cubicBezTo>
                <a:cubicBezTo>
                  <a:pt x="2650955" y="841852"/>
                  <a:pt x="2504460" y="1177183"/>
                  <a:pt x="2497484" y="1487341"/>
                </a:cubicBezTo>
                <a:cubicBezTo>
                  <a:pt x="2490509" y="1797499"/>
                  <a:pt x="2725788" y="2270885"/>
                  <a:pt x="2596416" y="2464319"/>
                </a:cubicBezTo>
                <a:cubicBezTo>
                  <a:pt x="2467044" y="2657754"/>
                  <a:pt x="2092879" y="2622644"/>
                  <a:pt x="1721251" y="2647950"/>
                </a:cubicBezTo>
                <a:cubicBezTo>
                  <a:pt x="1349623" y="2673255"/>
                  <a:pt x="650758" y="2716845"/>
                  <a:pt x="366647" y="2616153"/>
                </a:cubicBezTo>
                <a:cubicBezTo>
                  <a:pt x="82535" y="2515461"/>
                  <a:pt x="54631" y="2234583"/>
                  <a:pt x="16580" y="2043798"/>
                </a:cubicBezTo>
                <a:cubicBezTo>
                  <a:pt x="-21470" y="1853013"/>
                  <a:pt x="124010" y="1675080"/>
                  <a:pt x="138343" y="1471443"/>
                </a:cubicBezTo>
                <a:cubicBezTo>
                  <a:pt x="152675" y="1267806"/>
                  <a:pt x="125406" y="1001899"/>
                  <a:pt x="102575" y="821978"/>
                </a:cubicBezTo>
                <a:cubicBezTo>
                  <a:pt x="79745" y="642057"/>
                  <a:pt x="-12211" y="480287"/>
                  <a:pt x="1360" y="391917"/>
                </a:cubicBezTo>
                <a:cubicBezTo>
                  <a:pt x="14932" y="303546"/>
                  <a:pt x="-16397" y="231339"/>
                  <a:pt x="184003" y="120048"/>
                </a:cubicBezTo>
                <a:cubicBezTo>
                  <a:pt x="384404" y="8757"/>
                  <a:pt x="967847" y="35255"/>
                  <a:pt x="1340744" y="24656"/>
                </a:cubicBezTo>
                <a:cubicBezTo>
                  <a:pt x="1527192" y="19356"/>
                  <a:pt x="1743288" y="3192"/>
                  <a:pt x="1939804" y="410"/>
                </a:cubicBez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69B0E0AB-BE27-4AB8-81F1-90A0EFC4D5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3" t="3127" r="15753" b="4211"/>
          <a:stretch>
            <a:fillRect/>
          </a:stretch>
        </p:blipFill>
        <p:spPr>
          <a:xfrm>
            <a:off x="2655769" y="1633468"/>
            <a:ext cx="2639049" cy="2679401"/>
          </a:xfrm>
          <a:custGeom>
            <a:avLst/>
            <a:gdLst>
              <a:gd name="connsiteX0" fmla="*/ 1939804 w 2639049"/>
              <a:gd name="connsiteY0" fmla="*/ 410 h 2679401"/>
              <a:gd name="connsiteX1" fmla="*/ 2421383 w 2639049"/>
              <a:gd name="connsiteY1" fmla="*/ 56453 h 2679401"/>
              <a:gd name="connsiteX2" fmla="*/ 2638272 w 2639049"/>
              <a:gd name="connsiteY2" fmla="*/ 603371 h 2679401"/>
              <a:gd name="connsiteX3" fmla="*/ 2497484 w 2639049"/>
              <a:gd name="connsiteY3" fmla="*/ 1487341 h 2679401"/>
              <a:gd name="connsiteX4" fmla="*/ 2596416 w 2639049"/>
              <a:gd name="connsiteY4" fmla="*/ 2464319 h 2679401"/>
              <a:gd name="connsiteX5" fmla="*/ 1721251 w 2639049"/>
              <a:gd name="connsiteY5" fmla="*/ 2647950 h 2679401"/>
              <a:gd name="connsiteX6" fmla="*/ 366647 w 2639049"/>
              <a:gd name="connsiteY6" fmla="*/ 2616153 h 2679401"/>
              <a:gd name="connsiteX7" fmla="*/ 16580 w 2639049"/>
              <a:gd name="connsiteY7" fmla="*/ 2043798 h 2679401"/>
              <a:gd name="connsiteX8" fmla="*/ 138343 w 2639049"/>
              <a:gd name="connsiteY8" fmla="*/ 1471443 h 2679401"/>
              <a:gd name="connsiteX9" fmla="*/ 102575 w 2639049"/>
              <a:gd name="connsiteY9" fmla="*/ 821978 h 2679401"/>
              <a:gd name="connsiteX10" fmla="*/ 1360 w 2639049"/>
              <a:gd name="connsiteY10" fmla="*/ 391917 h 2679401"/>
              <a:gd name="connsiteX11" fmla="*/ 184003 w 2639049"/>
              <a:gd name="connsiteY11" fmla="*/ 120048 h 2679401"/>
              <a:gd name="connsiteX12" fmla="*/ 1340744 w 2639049"/>
              <a:gd name="connsiteY12" fmla="*/ 24656 h 2679401"/>
              <a:gd name="connsiteX13" fmla="*/ 1939804 w 2639049"/>
              <a:gd name="connsiteY13" fmla="*/ 410 h 267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39049" h="2679401">
                <a:moveTo>
                  <a:pt x="1939804" y="410"/>
                </a:moveTo>
                <a:cubicBezTo>
                  <a:pt x="2136320" y="-2372"/>
                  <a:pt x="2313256" y="8227"/>
                  <a:pt x="2421383" y="56453"/>
                </a:cubicBezTo>
                <a:cubicBezTo>
                  <a:pt x="2637637" y="152906"/>
                  <a:pt x="2625588" y="364890"/>
                  <a:pt x="2638272" y="603371"/>
                </a:cubicBezTo>
                <a:cubicBezTo>
                  <a:pt x="2650955" y="841852"/>
                  <a:pt x="2504460" y="1177183"/>
                  <a:pt x="2497484" y="1487341"/>
                </a:cubicBezTo>
                <a:cubicBezTo>
                  <a:pt x="2490509" y="1797499"/>
                  <a:pt x="2725788" y="2270885"/>
                  <a:pt x="2596416" y="2464319"/>
                </a:cubicBezTo>
                <a:cubicBezTo>
                  <a:pt x="2467044" y="2657754"/>
                  <a:pt x="2092879" y="2622644"/>
                  <a:pt x="1721251" y="2647950"/>
                </a:cubicBezTo>
                <a:cubicBezTo>
                  <a:pt x="1349623" y="2673255"/>
                  <a:pt x="650758" y="2716845"/>
                  <a:pt x="366647" y="2616153"/>
                </a:cubicBezTo>
                <a:cubicBezTo>
                  <a:pt x="82535" y="2515461"/>
                  <a:pt x="54631" y="2234583"/>
                  <a:pt x="16580" y="2043798"/>
                </a:cubicBezTo>
                <a:cubicBezTo>
                  <a:pt x="-21470" y="1853013"/>
                  <a:pt x="124010" y="1675080"/>
                  <a:pt x="138343" y="1471443"/>
                </a:cubicBezTo>
                <a:cubicBezTo>
                  <a:pt x="152675" y="1267806"/>
                  <a:pt x="125406" y="1001899"/>
                  <a:pt x="102575" y="821978"/>
                </a:cubicBezTo>
                <a:cubicBezTo>
                  <a:pt x="79745" y="642057"/>
                  <a:pt x="-12211" y="480287"/>
                  <a:pt x="1360" y="391917"/>
                </a:cubicBezTo>
                <a:cubicBezTo>
                  <a:pt x="14932" y="303546"/>
                  <a:pt x="-16397" y="231339"/>
                  <a:pt x="184003" y="120048"/>
                </a:cubicBezTo>
                <a:cubicBezTo>
                  <a:pt x="384404" y="8757"/>
                  <a:pt x="967847" y="35255"/>
                  <a:pt x="1340744" y="24656"/>
                </a:cubicBezTo>
                <a:cubicBezTo>
                  <a:pt x="1527192" y="19356"/>
                  <a:pt x="1743288" y="3192"/>
                  <a:pt x="1939804" y="41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7B26890-A32D-4E87-A274-53F1D4925211}"/>
              </a:ext>
            </a:extLst>
          </p:cNvPr>
          <p:cNvSpPr txBox="1"/>
          <p:nvPr/>
        </p:nvSpPr>
        <p:spPr>
          <a:xfrm>
            <a:off x="2524356" y="4647184"/>
            <a:ext cx="2986171" cy="134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6F88BDE-AF37-4762-9624-8E6FBA3B4B8C}"/>
              </a:ext>
            </a:extLst>
          </p:cNvPr>
          <p:cNvGrpSpPr/>
          <p:nvPr/>
        </p:nvGrpSpPr>
        <p:grpSpPr>
          <a:xfrm>
            <a:off x="2566714" y="1543049"/>
            <a:ext cx="2817159" cy="2860237"/>
            <a:chOff x="2390517" y="1412435"/>
            <a:chExt cx="2917514" cy="2835717"/>
          </a:xfrm>
        </p:grpSpPr>
        <p:sp>
          <p:nvSpPr>
            <p:cNvPr id="3" name="任意多边形: 形状 2">
              <a:extLst>
                <a:ext uri="{FF2B5EF4-FFF2-40B4-BE49-F238E27FC236}">
                  <a16:creationId xmlns="" xmlns:a16="http://schemas.microsoft.com/office/drawing/2014/main" id="{8FA140EA-849C-4AC7-BB93-35BF01DADB03}"/>
                </a:ext>
              </a:extLst>
            </p:cNvPr>
            <p:cNvSpPr/>
            <p:nvPr/>
          </p:nvSpPr>
          <p:spPr>
            <a:xfrm>
              <a:off x="2390517" y="1412435"/>
              <a:ext cx="2917514" cy="2835716"/>
            </a:xfrm>
            <a:custGeom>
              <a:avLst/>
              <a:gdLst>
                <a:gd name="connsiteX0" fmla="*/ 125706 w 3191005"/>
                <a:gd name="connsiteY0" fmla="*/ 673902 h 2858388"/>
                <a:gd name="connsiteX1" fmla="*/ 142639 w 3191005"/>
                <a:gd name="connsiteY1" fmla="*/ 1571369 h 2858388"/>
                <a:gd name="connsiteX2" fmla="*/ 7172 w 3191005"/>
                <a:gd name="connsiteY2" fmla="*/ 2180969 h 2858388"/>
                <a:gd name="connsiteX3" fmla="*/ 396639 w 3191005"/>
                <a:gd name="connsiteY3" fmla="*/ 2790569 h 2858388"/>
                <a:gd name="connsiteX4" fmla="*/ 1903706 w 3191005"/>
                <a:gd name="connsiteY4" fmla="*/ 2824435 h 2858388"/>
                <a:gd name="connsiteX5" fmla="*/ 2953572 w 3191005"/>
                <a:gd name="connsiteY5" fmla="*/ 2621235 h 2858388"/>
                <a:gd name="connsiteX6" fmla="*/ 2767306 w 3191005"/>
                <a:gd name="connsiteY6" fmla="*/ 1588302 h 2858388"/>
                <a:gd name="connsiteX7" fmla="*/ 3190639 w 3191005"/>
                <a:gd name="connsiteY7" fmla="*/ 707769 h 2858388"/>
                <a:gd name="connsiteX8" fmla="*/ 2682639 w 3191005"/>
                <a:gd name="connsiteY8" fmla="*/ 64302 h 2858388"/>
                <a:gd name="connsiteX9" fmla="*/ 1480372 w 3191005"/>
                <a:gd name="connsiteY9" fmla="*/ 30435 h 2858388"/>
                <a:gd name="connsiteX10" fmla="*/ 193439 w 3191005"/>
                <a:gd name="connsiteY10" fmla="*/ 132035 h 2858388"/>
                <a:gd name="connsiteX11" fmla="*/ 142639 w 3191005"/>
                <a:gd name="connsiteY11" fmla="*/ 741635 h 2858388"/>
                <a:gd name="connsiteX12" fmla="*/ 125706 w 3191005"/>
                <a:gd name="connsiteY12" fmla="*/ 673902 h 2858388"/>
                <a:gd name="connsiteX0" fmla="*/ 135666 w 3200965"/>
                <a:gd name="connsiteY0" fmla="*/ 673902 h 2858388"/>
                <a:gd name="connsiteX1" fmla="*/ 152599 w 3200965"/>
                <a:gd name="connsiteY1" fmla="*/ 1571369 h 2858388"/>
                <a:gd name="connsiteX2" fmla="*/ 17132 w 3200965"/>
                <a:gd name="connsiteY2" fmla="*/ 2180969 h 2858388"/>
                <a:gd name="connsiteX3" fmla="*/ 406599 w 3200965"/>
                <a:gd name="connsiteY3" fmla="*/ 2790569 h 2858388"/>
                <a:gd name="connsiteX4" fmla="*/ 1913666 w 3200965"/>
                <a:gd name="connsiteY4" fmla="*/ 2824435 h 2858388"/>
                <a:gd name="connsiteX5" fmla="*/ 2963532 w 3200965"/>
                <a:gd name="connsiteY5" fmla="*/ 2621235 h 2858388"/>
                <a:gd name="connsiteX6" fmla="*/ 2777266 w 3200965"/>
                <a:gd name="connsiteY6" fmla="*/ 1588302 h 2858388"/>
                <a:gd name="connsiteX7" fmla="*/ 3200599 w 3200965"/>
                <a:gd name="connsiteY7" fmla="*/ 707769 h 2858388"/>
                <a:gd name="connsiteX8" fmla="*/ 2692599 w 3200965"/>
                <a:gd name="connsiteY8" fmla="*/ 64302 h 2858388"/>
                <a:gd name="connsiteX9" fmla="*/ 1490332 w 3200965"/>
                <a:gd name="connsiteY9" fmla="*/ 30435 h 2858388"/>
                <a:gd name="connsiteX10" fmla="*/ 203399 w 3200965"/>
                <a:gd name="connsiteY10" fmla="*/ 132035 h 2858388"/>
                <a:gd name="connsiteX11" fmla="*/ 199 w 3200965"/>
                <a:gd name="connsiteY11" fmla="*/ 741635 h 2858388"/>
                <a:gd name="connsiteX12" fmla="*/ 135666 w 3200965"/>
                <a:gd name="connsiteY12" fmla="*/ 673902 h 2858388"/>
                <a:gd name="connsiteX0" fmla="*/ 128058 w 3193357"/>
                <a:gd name="connsiteY0" fmla="*/ 673902 h 2858388"/>
                <a:gd name="connsiteX1" fmla="*/ 144991 w 3193357"/>
                <a:gd name="connsiteY1" fmla="*/ 1571369 h 2858388"/>
                <a:gd name="connsiteX2" fmla="*/ 9524 w 3193357"/>
                <a:gd name="connsiteY2" fmla="*/ 2180969 h 2858388"/>
                <a:gd name="connsiteX3" fmla="*/ 398991 w 3193357"/>
                <a:gd name="connsiteY3" fmla="*/ 2790569 h 2858388"/>
                <a:gd name="connsiteX4" fmla="*/ 1906058 w 3193357"/>
                <a:gd name="connsiteY4" fmla="*/ 2824435 h 2858388"/>
                <a:gd name="connsiteX5" fmla="*/ 2955924 w 3193357"/>
                <a:gd name="connsiteY5" fmla="*/ 2621235 h 2858388"/>
                <a:gd name="connsiteX6" fmla="*/ 2769658 w 3193357"/>
                <a:gd name="connsiteY6" fmla="*/ 1588302 h 2858388"/>
                <a:gd name="connsiteX7" fmla="*/ 3192991 w 3193357"/>
                <a:gd name="connsiteY7" fmla="*/ 707769 h 2858388"/>
                <a:gd name="connsiteX8" fmla="*/ 2684991 w 3193357"/>
                <a:gd name="connsiteY8" fmla="*/ 64302 h 2858388"/>
                <a:gd name="connsiteX9" fmla="*/ 1482724 w 3193357"/>
                <a:gd name="connsiteY9" fmla="*/ 30435 h 2858388"/>
                <a:gd name="connsiteX10" fmla="*/ 195791 w 3193357"/>
                <a:gd name="connsiteY10" fmla="*/ 132035 h 2858388"/>
                <a:gd name="connsiteX11" fmla="*/ 211 w 3193357"/>
                <a:gd name="connsiteY11" fmla="*/ 474935 h 2858388"/>
                <a:gd name="connsiteX12" fmla="*/ 128058 w 3193357"/>
                <a:gd name="connsiteY12" fmla="*/ 673902 h 2858388"/>
                <a:gd name="connsiteX0" fmla="*/ 189104 w 3254403"/>
                <a:gd name="connsiteY0" fmla="*/ 673902 h 2858388"/>
                <a:gd name="connsiteX1" fmla="*/ 206037 w 3254403"/>
                <a:gd name="connsiteY1" fmla="*/ 1571369 h 2858388"/>
                <a:gd name="connsiteX2" fmla="*/ 70570 w 3254403"/>
                <a:gd name="connsiteY2" fmla="*/ 2180969 h 2858388"/>
                <a:gd name="connsiteX3" fmla="*/ 460037 w 3254403"/>
                <a:gd name="connsiteY3" fmla="*/ 2790569 h 2858388"/>
                <a:gd name="connsiteX4" fmla="*/ 1967104 w 3254403"/>
                <a:gd name="connsiteY4" fmla="*/ 2824435 h 2858388"/>
                <a:gd name="connsiteX5" fmla="*/ 3016970 w 3254403"/>
                <a:gd name="connsiteY5" fmla="*/ 2621235 h 2858388"/>
                <a:gd name="connsiteX6" fmla="*/ 2830704 w 3254403"/>
                <a:gd name="connsiteY6" fmla="*/ 1588302 h 2858388"/>
                <a:gd name="connsiteX7" fmla="*/ 3254037 w 3254403"/>
                <a:gd name="connsiteY7" fmla="*/ 707769 h 2858388"/>
                <a:gd name="connsiteX8" fmla="*/ 2746037 w 3254403"/>
                <a:gd name="connsiteY8" fmla="*/ 64302 h 2858388"/>
                <a:gd name="connsiteX9" fmla="*/ 1543770 w 3254403"/>
                <a:gd name="connsiteY9" fmla="*/ 30435 h 2858388"/>
                <a:gd name="connsiteX10" fmla="*/ 256837 w 3254403"/>
                <a:gd name="connsiteY10" fmla="*/ 132035 h 2858388"/>
                <a:gd name="connsiteX11" fmla="*/ 61257 w 3254403"/>
                <a:gd name="connsiteY11" fmla="*/ 474935 h 2858388"/>
                <a:gd name="connsiteX12" fmla="*/ 189104 w 3254403"/>
                <a:gd name="connsiteY12" fmla="*/ 673902 h 2858388"/>
                <a:gd name="connsiteX0" fmla="*/ 155600 w 3220899"/>
                <a:gd name="connsiteY0" fmla="*/ 673902 h 2858388"/>
                <a:gd name="connsiteX1" fmla="*/ 172533 w 3220899"/>
                <a:gd name="connsiteY1" fmla="*/ 1571369 h 2858388"/>
                <a:gd name="connsiteX2" fmla="*/ 37066 w 3220899"/>
                <a:gd name="connsiteY2" fmla="*/ 2180969 h 2858388"/>
                <a:gd name="connsiteX3" fmla="*/ 426533 w 3220899"/>
                <a:gd name="connsiteY3" fmla="*/ 2790569 h 2858388"/>
                <a:gd name="connsiteX4" fmla="*/ 1933600 w 3220899"/>
                <a:gd name="connsiteY4" fmla="*/ 2824435 h 2858388"/>
                <a:gd name="connsiteX5" fmla="*/ 2983466 w 3220899"/>
                <a:gd name="connsiteY5" fmla="*/ 2621235 h 2858388"/>
                <a:gd name="connsiteX6" fmla="*/ 2797200 w 3220899"/>
                <a:gd name="connsiteY6" fmla="*/ 1588302 h 2858388"/>
                <a:gd name="connsiteX7" fmla="*/ 3220533 w 3220899"/>
                <a:gd name="connsiteY7" fmla="*/ 707769 h 2858388"/>
                <a:gd name="connsiteX8" fmla="*/ 2712533 w 3220899"/>
                <a:gd name="connsiteY8" fmla="*/ 64302 h 2858388"/>
                <a:gd name="connsiteX9" fmla="*/ 1510266 w 3220899"/>
                <a:gd name="connsiteY9" fmla="*/ 30435 h 2858388"/>
                <a:gd name="connsiteX10" fmla="*/ 223333 w 3220899"/>
                <a:gd name="connsiteY10" fmla="*/ 132035 h 2858388"/>
                <a:gd name="connsiteX11" fmla="*/ 27753 w 3220899"/>
                <a:gd name="connsiteY11" fmla="*/ 474935 h 2858388"/>
                <a:gd name="connsiteX12" fmla="*/ 155600 w 3220899"/>
                <a:gd name="connsiteY12" fmla="*/ 673902 h 2858388"/>
                <a:gd name="connsiteX0" fmla="*/ 106590 w 3194749"/>
                <a:gd name="connsiteY0" fmla="*/ 750102 h 2858388"/>
                <a:gd name="connsiteX1" fmla="*/ 146383 w 3194749"/>
                <a:gd name="connsiteY1" fmla="*/ 1571369 h 2858388"/>
                <a:gd name="connsiteX2" fmla="*/ 10916 w 3194749"/>
                <a:gd name="connsiteY2" fmla="*/ 2180969 h 2858388"/>
                <a:gd name="connsiteX3" fmla="*/ 400383 w 3194749"/>
                <a:gd name="connsiteY3" fmla="*/ 2790569 h 2858388"/>
                <a:gd name="connsiteX4" fmla="*/ 1907450 w 3194749"/>
                <a:gd name="connsiteY4" fmla="*/ 2824435 h 2858388"/>
                <a:gd name="connsiteX5" fmla="*/ 2957316 w 3194749"/>
                <a:gd name="connsiteY5" fmla="*/ 2621235 h 2858388"/>
                <a:gd name="connsiteX6" fmla="*/ 2771050 w 3194749"/>
                <a:gd name="connsiteY6" fmla="*/ 1588302 h 2858388"/>
                <a:gd name="connsiteX7" fmla="*/ 3194383 w 3194749"/>
                <a:gd name="connsiteY7" fmla="*/ 707769 h 2858388"/>
                <a:gd name="connsiteX8" fmla="*/ 2686383 w 3194749"/>
                <a:gd name="connsiteY8" fmla="*/ 64302 h 2858388"/>
                <a:gd name="connsiteX9" fmla="*/ 1484116 w 3194749"/>
                <a:gd name="connsiteY9" fmla="*/ 30435 h 2858388"/>
                <a:gd name="connsiteX10" fmla="*/ 197183 w 3194749"/>
                <a:gd name="connsiteY10" fmla="*/ 132035 h 2858388"/>
                <a:gd name="connsiteX11" fmla="*/ 1603 w 3194749"/>
                <a:gd name="connsiteY11" fmla="*/ 474935 h 2858388"/>
                <a:gd name="connsiteX12" fmla="*/ 106590 w 3194749"/>
                <a:gd name="connsiteY12" fmla="*/ 750102 h 2858388"/>
                <a:gd name="connsiteX0" fmla="*/ 128618 w 3216777"/>
                <a:gd name="connsiteY0" fmla="*/ 750102 h 2858388"/>
                <a:gd name="connsiteX1" fmla="*/ 168411 w 3216777"/>
                <a:gd name="connsiteY1" fmla="*/ 1571369 h 2858388"/>
                <a:gd name="connsiteX2" fmla="*/ 32944 w 3216777"/>
                <a:gd name="connsiteY2" fmla="*/ 2180969 h 2858388"/>
                <a:gd name="connsiteX3" fmla="*/ 422411 w 3216777"/>
                <a:gd name="connsiteY3" fmla="*/ 2790569 h 2858388"/>
                <a:gd name="connsiteX4" fmla="*/ 1929478 w 3216777"/>
                <a:gd name="connsiteY4" fmla="*/ 2824435 h 2858388"/>
                <a:gd name="connsiteX5" fmla="*/ 2979344 w 3216777"/>
                <a:gd name="connsiteY5" fmla="*/ 2621235 h 2858388"/>
                <a:gd name="connsiteX6" fmla="*/ 2793078 w 3216777"/>
                <a:gd name="connsiteY6" fmla="*/ 1588302 h 2858388"/>
                <a:gd name="connsiteX7" fmla="*/ 3216411 w 3216777"/>
                <a:gd name="connsiteY7" fmla="*/ 707769 h 2858388"/>
                <a:gd name="connsiteX8" fmla="*/ 2708411 w 3216777"/>
                <a:gd name="connsiteY8" fmla="*/ 64302 h 2858388"/>
                <a:gd name="connsiteX9" fmla="*/ 1506144 w 3216777"/>
                <a:gd name="connsiteY9" fmla="*/ 30435 h 2858388"/>
                <a:gd name="connsiteX10" fmla="*/ 219211 w 3216777"/>
                <a:gd name="connsiteY10" fmla="*/ 132035 h 2858388"/>
                <a:gd name="connsiteX11" fmla="*/ 23631 w 3216777"/>
                <a:gd name="connsiteY11" fmla="*/ 474935 h 2858388"/>
                <a:gd name="connsiteX12" fmla="*/ 128618 w 3216777"/>
                <a:gd name="connsiteY12" fmla="*/ 750102 h 2858388"/>
                <a:gd name="connsiteX0" fmla="*/ 128618 w 3016067"/>
                <a:gd name="connsiteY0" fmla="*/ 745927 h 2854213"/>
                <a:gd name="connsiteX1" fmla="*/ 168411 w 3016067"/>
                <a:gd name="connsiteY1" fmla="*/ 1567194 h 2854213"/>
                <a:gd name="connsiteX2" fmla="*/ 32944 w 3016067"/>
                <a:gd name="connsiteY2" fmla="*/ 2176794 h 2854213"/>
                <a:gd name="connsiteX3" fmla="*/ 422411 w 3016067"/>
                <a:gd name="connsiteY3" fmla="*/ 2786394 h 2854213"/>
                <a:gd name="connsiteX4" fmla="*/ 1929478 w 3016067"/>
                <a:gd name="connsiteY4" fmla="*/ 2820260 h 2854213"/>
                <a:gd name="connsiteX5" fmla="*/ 2979344 w 3016067"/>
                <a:gd name="connsiteY5" fmla="*/ 2617060 h 2854213"/>
                <a:gd name="connsiteX6" fmla="*/ 2793078 w 3016067"/>
                <a:gd name="connsiteY6" fmla="*/ 1584127 h 2854213"/>
                <a:gd name="connsiteX7" fmla="*/ 2949711 w 3016067"/>
                <a:gd name="connsiteY7" fmla="*/ 642634 h 2854213"/>
                <a:gd name="connsiteX8" fmla="*/ 2708411 w 3016067"/>
                <a:gd name="connsiteY8" fmla="*/ 60127 h 2854213"/>
                <a:gd name="connsiteX9" fmla="*/ 1506144 w 3016067"/>
                <a:gd name="connsiteY9" fmla="*/ 26260 h 2854213"/>
                <a:gd name="connsiteX10" fmla="*/ 219211 w 3016067"/>
                <a:gd name="connsiteY10" fmla="*/ 127860 h 2854213"/>
                <a:gd name="connsiteX11" fmla="*/ 23631 w 3016067"/>
                <a:gd name="connsiteY11" fmla="*/ 470760 h 2854213"/>
                <a:gd name="connsiteX12" fmla="*/ 128618 w 3016067"/>
                <a:gd name="connsiteY12" fmla="*/ 745927 h 2854213"/>
                <a:gd name="connsiteX0" fmla="*/ 128618 w 2950576"/>
                <a:gd name="connsiteY0" fmla="*/ 745927 h 2853758"/>
                <a:gd name="connsiteX1" fmla="*/ 168411 w 2950576"/>
                <a:gd name="connsiteY1" fmla="*/ 1567194 h 2853758"/>
                <a:gd name="connsiteX2" fmla="*/ 32944 w 2950576"/>
                <a:gd name="connsiteY2" fmla="*/ 2176794 h 2853758"/>
                <a:gd name="connsiteX3" fmla="*/ 422411 w 2950576"/>
                <a:gd name="connsiteY3" fmla="*/ 2786394 h 2853758"/>
                <a:gd name="connsiteX4" fmla="*/ 1929478 w 2950576"/>
                <a:gd name="connsiteY4" fmla="*/ 2820260 h 2853758"/>
                <a:gd name="connsiteX5" fmla="*/ 2903144 w 2950576"/>
                <a:gd name="connsiteY5" fmla="*/ 2624680 h 2853758"/>
                <a:gd name="connsiteX6" fmla="*/ 2793078 w 2950576"/>
                <a:gd name="connsiteY6" fmla="*/ 1584127 h 2853758"/>
                <a:gd name="connsiteX7" fmla="*/ 2949711 w 2950576"/>
                <a:gd name="connsiteY7" fmla="*/ 642634 h 2853758"/>
                <a:gd name="connsiteX8" fmla="*/ 2708411 w 2950576"/>
                <a:gd name="connsiteY8" fmla="*/ 60127 h 2853758"/>
                <a:gd name="connsiteX9" fmla="*/ 1506144 w 2950576"/>
                <a:gd name="connsiteY9" fmla="*/ 26260 h 2853758"/>
                <a:gd name="connsiteX10" fmla="*/ 219211 w 2950576"/>
                <a:gd name="connsiteY10" fmla="*/ 127860 h 2853758"/>
                <a:gd name="connsiteX11" fmla="*/ 23631 w 2950576"/>
                <a:gd name="connsiteY11" fmla="*/ 470760 h 2853758"/>
                <a:gd name="connsiteX12" fmla="*/ 128618 w 2950576"/>
                <a:gd name="connsiteY12" fmla="*/ 745927 h 2853758"/>
                <a:gd name="connsiteX0" fmla="*/ 106590 w 2928548"/>
                <a:gd name="connsiteY0" fmla="*/ 875467 h 2853758"/>
                <a:gd name="connsiteX1" fmla="*/ 146383 w 2928548"/>
                <a:gd name="connsiteY1" fmla="*/ 1567194 h 2853758"/>
                <a:gd name="connsiteX2" fmla="*/ 10916 w 2928548"/>
                <a:gd name="connsiteY2" fmla="*/ 2176794 h 2853758"/>
                <a:gd name="connsiteX3" fmla="*/ 400383 w 2928548"/>
                <a:gd name="connsiteY3" fmla="*/ 2786394 h 2853758"/>
                <a:gd name="connsiteX4" fmla="*/ 1907450 w 2928548"/>
                <a:gd name="connsiteY4" fmla="*/ 2820260 h 2853758"/>
                <a:gd name="connsiteX5" fmla="*/ 2881116 w 2928548"/>
                <a:gd name="connsiteY5" fmla="*/ 2624680 h 2853758"/>
                <a:gd name="connsiteX6" fmla="*/ 2771050 w 2928548"/>
                <a:gd name="connsiteY6" fmla="*/ 1584127 h 2853758"/>
                <a:gd name="connsiteX7" fmla="*/ 2927683 w 2928548"/>
                <a:gd name="connsiteY7" fmla="*/ 642634 h 2853758"/>
                <a:gd name="connsiteX8" fmla="*/ 2686383 w 2928548"/>
                <a:gd name="connsiteY8" fmla="*/ 60127 h 2853758"/>
                <a:gd name="connsiteX9" fmla="*/ 1484116 w 2928548"/>
                <a:gd name="connsiteY9" fmla="*/ 26260 h 2853758"/>
                <a:gd name="connsiteX10" fmla="*/ 197183 w 2928548"/>
                <a:gd name="connsiteY10" fmla="*/ 127860 h 2853758"/>
                <a:gd name="connsiteX11" fmla="*/ 1603 w 2928548"/>
                <a:gd name="connsiteY11" fmla="*/ 470760 h 2853758"/>
                <a:gd name="connsiteX12" fmla="*/ 106590 w 2928548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6077" h="2853758">
                  <a:moveTo>
                    <a:pt x="114119" y="875467"/>
                  </a:moveTo>
                  <a:cubicBezTo>
                    <a:pt x="139519" y="1067096"/>
                    <a:pt x="169858" y="1350306"/>
                    <a:pt x="153912" y="1567194"/>
                  </a:cubicBezTo>
                  <a:cubicBezTo>
                    <a:pt x="137966" y="1784082"/>
                    <a:pt x="-23888" y="1973594"/>
                    <a:pt x="18445" y="2176794"/>
                  </a:cubicBezTo>
                  <a:cubicBezTo>
                    <a:pt x="60778" y="2379994"/>
                    <a:pt x="91823" y="2679150"/>
                    <a:pt x="407912" y="2786394"/>
                  </a:cubicBezTo>
                  <a:cubicBezTo>
                    <a:pt x="724001" y="2893638"/>
                    <a:pt x="1501524" y="2847212"/>
                    <a:pt x="1914979" y="2820260"/>
                  </a:cubicBezTo>
                  <a:cubicBezTo>
                    <a:pt x="2328434" y="2793308"/>
                    <a:pt x="2744712" y="2830702"/>
                    <a:pt x="2888645" y="2624680"/>
                  </a:cubicBezTo>
                  <a:cubicBezTo>
                    <a:pt x="3032578" y="2418658"/>
                    <a:pt x="2770818" y="1914468"/>
                    <a:pt x="2778579" y="1584127"/>
                  </a:cubicBezTo>
                  <a:cubicBezTo>
                    <a:pt x="2786340" y="1253786"/>
                    <a:pt x="2949323" y="896634"/>
                    <a:pt x="2935212" y="642634"/>
                  </a:cubicBezTo>
                  <a:cubicBezTo>
                    <a:pt x="2921101" y="388634"/>
                    <a:pt x="2934506" y="162856"/>
                    <a:pt x="2693912" y="60127"/>
                  </a:cubicBezTo>
                  <a:cubicBezTo>
                    <a:pt x="2453318" y="-42602"/>
                    <a:pt x="1906512" y="14971"/>
                    <a:pt x="1491645" y="26260"/>
                  </a:cubicBezTo>
                  <a:cubicBezTo>
                    <a:pt x="1076778" y="37549"/>
                    <a:pt x="427668" y="9327"/>
                    <a:pt x="204712" y="127860"/>
                  </a:cubicBezTo>
                  <a:cubicBezTo>
                    <a:pt x="-18244" y="246393"/>
                    <a:pt x="16611" y="323299"/>
                    <a:pt x="1512" y="417420"/>
                  </a:cubicBezTo>
                  <a:cubicBezTo>
                    <a:pt x="-13587" y="511541"/>
                    <a:pt x="88719" y="683838"/>
                    <a:pt x="114119" y="875467"/>
                  </a:cubicBezTo>
                  <a:close/>
                </a:path>
              </a:pathLst>
            </a:custGeom>
            <a:noFill/>
            <a:ln w="38100">
              <a:solidFill>
                <a:srgbClr val="FDC4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87055F67-3538-4899-BF84-1084654ABAE3}"/>
                </a:ext>
              </a:extLst>
            </p:cNvPr>
            <p:cNvSpPr/>
            <p:nvPr/>
          </p:nvSpPr>
          <p:spPr>
            <a:xfrm>
              <a:off x="2401854" y="3251201"/>
              <a:ext cx="2902060" cy="996951"/>
            </a:xfrm>
            <a:custGeom>
              <a:avLst/>
              <a:gdLst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2060" h="996951">
                  <a:moveTo>
                    <a:pt x="62312" y="0"/>
                  </a:moveTo>
                  <a:cubicBezTo>
                    <a:pt x="1397641" y="647700"/>
                    <a:pt x="1875721" y="0"/>
                    <a:pt x="2782425" y="0"/>
                  </a:cubicBezTo>
                  <a:lnTo>
                    <a:pt x="2783623" y="6598"/>
                  </a:lnTo>
                  <a:cubicBezTo>
                    <a:pt x="2846820" y="295583"/>
                    <a:pt x="2966313" y="615782"/>
                    <a:pt x="2859045" y="769321"/>
                  </a:cubicBezTo>
                  <a:cubicBezTo>
                    <a:pt x="2716022" y="974041"/>
                    <a:pt x="2302376" y="936883"/>
                    <a:pt x="1891535" y="963665"/>
                  </a:cubicBezTo>
                  <a:cubicBezTo>
                    <a:pt x="1480694" y="990447"/>
                    <a:pt x="708087" y="1036579"/>
                    <a:pt x="393996" y="930013"/>
                  </a:cubicBezTo>
                  <a:cubicBezTo>
                    <a:pt x="79906" y="823447"/>
                    <a:pt x="49057" y="526182"/>
                    <a:pt x="6992" y="324267"/>
                  </a:cubicBezTo>
                  <a:cubicBezTo>
                    <a:pt x="-14041" y="223309"/>
                    <a:pt x="15650" y="125752"/>
                    <a:pt x="52580" y="26495"/>
                  </a:cubicBezTo>
                  <a:lnTo>
                    <a:pt x="62312" y="0"/>
                  </a:lnTo>
                  <a:close/>
                </a:path>
              </a:pathLst>
            </a:custGeom>
            <a:solidFill>
              <a:srgbClr val="FDC45F">
                <a:alpha val="83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>
                  <a:noFill/>
                </a:rPr>
                <a:t>n</a:t>
              </a:r>
              <a:r>
                <a:rPr lang="zh-CN" altLang="en-US">
                  <a:noFill/>
                </a:rPr>
                <a:t>男孩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551BBE3-B6C3-42DB-98FD-1EC80C654746}"/>
              </a:ext>
            </a:extLst>
          </p:cNvPr>
          <p:cNvSpPr txBox="1"/>
          <p:nvPr/>
        </p:nvSpPr>
        <p:spPr>
          <a:xfrm>
            <a:off x="3267407" y="37217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29811A13-C7E7-4776-95A8-0A133D9870C4}"/>
              </a:ext>
            </a:extLst>
          </p:cNvPr>
          <p:cNvGrpSpPr/>
          <p:nvPr/>
        </p:nvGrpSpPr>
        <p:grpSpPr>
          <a:xfrm>
            <a:off x="6867621" y="1543049"/>
            <a:ext cx="2817159" cy="2860237"/>
            <a:chOff x="2390517" y="1412435"/>
            <a:chExt cx="2917514" cy="2835717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251DBF98-07C8-4978-B6FA-33184C205E1C}"/>
                </a:ext>
              </a:extLst>
            </p:cNvPr>
            <p:cNvSpPr/>
            <p:nvPr/>
          </p:nvSpPr>
          <p:spPr>
            <a:xfrm>
              <a:off x="2390517" y="1412435"/>
              <a:ext cx="2917514" cy="2835716"/>
            </a:xfrm>
            <a:custGeom>
              <a:avLst/>
              <a:gdLst>
                <a:gd name="connsiteX0" fmla="*/ 125706 w 3191005"/>
                <a:gd name="connsiteY0" fmla="*/ 673902 h 2858388"/>
                <a:gd name="connsiteX1" fmla="*/ 142639 w 3191005"/>
                <a:gd name="connsiteY1" fmla="*/ 1571369 h 2858388"/>
                <a:gd name="connsiteX2" fmla="*/ 7172 w 3191005"/>
                <a:gd name="connsiteY2" fmla="*/ 2180969 h 2858388"/>
                <a:gd name="connsiteX3" fmla="*/ 396639 w 3191005"/>
                <a:gd name="connsiteY3" fmla="*/ 2790569 h 2858388"/>
                <a:gd name="connsiteX4" fmla="*/ 1903706 w 3191005"/>
                <a:gd name="connsiteY4" fmla="*/ 2824435 h 2858388"/>
                <a:gd name="connsiteX5" fmla="*/ 2953572 w 3191005"/>
                <a:gd name="connsiteY5" fmla="*/ 2621235 h 2858388"/>
                <a:gd name="connsiteX6" fmla="*/ 2767306 w 3191005"/>
                <a:gd name="connsiteY6" fmla="*/ 1588302 h 2858388"/>
                <a:gd name="connsiteX7" fmla="*/ 3190639 w 3191005"/>
                <a:gd name="connsiteY7" fmla="*/ 707769 h 2858388"/>
                <a:gd name="connsiteX8" fmla="*/ 2682639 w 3191005"/>
                <a:gd name="connsiteY8" fmla="*/ 64302 h 2858388"/>
                <a:gd name="connsiteX9" fmla="*/ 1480372 w 3191005"/>
                <a:gd name="connsiteY9" fmla="*/ 30435 h 2858388"/>
                <a:gd name="connsiteX10" fmla="*/ 193439 w 3191005"/>
                <a:gd name="connsiteY10" fmla="*/ 132035 h 2858388"/>
                <a:gd name="connsiteX11" fmla="*/ 142639 w 3191005"/>
                <a:gd name="connsiteY11" fmla="*/ 741635 h 2858388"/>
                <a:gd name="connsiteX12" fmla="*/ 125706 w 3191005"/>
                <a:gd name="connsiteY12" fmla="*/ 673902 h 2858388"/>
                <a:gd name="connsiteX0" fmla="*/ 135666 w 3200965"/>
                <a:gd name="connsiteY0" fmla="*/ 673902 h 2858388"/>
                <a:gd name="connsiteX1" fmla="*/ 152599 w 3200965"/>
                <a:gd name="connsiteY1" fmla="*/ 1571369 h 2858388"/>
                <a:gd name="connsiteX2" fmla="*/ 17132 w 3200965"/>
                <a:gd name="connsiteY2" fmla="*/ 2180969 h 2858388"/>
                <a:gd name="connsiteX3" fmla="*/ 406599 w 3200965"/>
                <a:gd name="connsiteY3" fmla="*/ 2790569 h 2858388"/>
                <a:gd name="connsiteX4" fmla="*/ 1913666 w 3200965"/>
                <a:gd name="connsiteY4" fmla="*/ 2824435 h 2858388"/>
                <a:gd name="connsiteX5" fmla="*/ 2963532 w 3200965"/>
                <a:gd name="connsiteY5" fmla="*/ 2621235 h 2858388"/>
                <a:gd name="connsiteX6" fmla="*/ 2777266 w 3200965"/>
                <a:gd name="connsiteY6" fmla="*/ 1588302 h 2858388"/>
                <a:gd name="connsiteX7" fmla="*/ 3200599 w 3200965"/>
                <a:gd name="connsiteY7" fmla="*/ 707769 h 2858388"/>
                <a:gd name="connsiteX8" fmla="*/ 2692599 w 3200965"/>
                <a:gd name="connsiteY8" fmla="*/ 64302 h 2858388"/>
                <a:gd name="connsiteX9" fmla="*/ 1490332 w 3200965"/>
                <a:gd name="connsiteY9" fmla="*/ 30435 h 2858388"/>
                <a:gd name="connsiteX10" fmla="*/ 203399 w 3200965"/>
                <a:gd name="connsiteY10" fmla="*/ 132035 h 2858388"/>
                <a:gd name="connsiteX11" fmla="*/ 199 w 3200965"/>
                <a:gd name="connsiteY11" fmla="*/ 741635 h 2858388"/>
                <a:gd name="connsiteX12" fmla="*/ 135666 w 3200965"/>
                <a:gd name="connsiteY12" fmla="*/ 673902 h 2858388"/>
                <a:gd name="connsiteX0" fmla="*/ 128058 w 3193357"/>
                <a:gd name="connsiteY0" fmla="*/ 673902 h 2858388"/>
                <a:gd name="connsiteX1" fmla="*/ 144991 w 3193357"/>
                <a:gd name="connsiteY1" fmla="*/ 1571369 h 2858388"/>
                <a:gd name="connsiteX2" fmla="*/ 9524 w 3193357"/>
                <a:gd name="connsiteY2" fmla="*/ 2180969 h 2858388"/>
                <a:gd name="connsiteX3" fmla="*/ 398991 w 3193357"/>
                <a:gd name="connsiteY3" fmla="*/ 2790569 h 2858388"/>
                <a:gd name="connsiteX4" fmla="*/ 1906058 w 3193357"/>
                <a:gd name="connsiteY4" fmla="*/ 2824435 h 2858388"/>
                <a:gd name="connsiteX5" fmla="*/ 2955924 w 3193357"/>
                <a:gd name="connsiteY5" fmla="*/ 2621235 h 2858388"/>
                <a:gd name="connsiteX6" fmla="*/ 2769658 w 3193357"/>
                <a:gd name="connsiteY6" fmla="*/ 1588302 h 2858388"/>
                <a:gd name="connsiteX7" fmla="*/ 3192991 w 3193357"/>
                <a:gd name="connsiteY7" fmla="*/ 707769 h 2858388"/>
                <a:gd name="connsiteX8" fmla="*/ 2684991 w 3193357"/>
                <a:gd name="connsiteY8" fmla="*/ 64302 h 2858388"/>
                <a:gd name="connsiteX9" fmla="*/ 1482724 w 3193357"/>
                <a:gd name="connsiteY9" fmla="*/ 30435 h 2858388"/>
                <a:gd name="connsiteX10" fmla="*/ 195791 w 3193357"/>
                <a:gd name="connsiteY10" fmla="*/ 132035 h 2858388"/>
                <a:gd name="connsiteX11" fmla="*/ 211 w 3193357"/>
                <a:gd name="connsiteY11" fmla="*/ 474935 h 2858388"/>
                <a:gd name="connsiteX12" fmla="*/ 128058 w 3193357"/>
                <a:gd name="connsiteY12" fmla="*/ 673902 h 2858388"/>
                <a:gd name="connsiteX0" fmla="*/ 189104 w 3254403"/>
                <a:gd name="connsiteY0" fmla="*/ 673902 h 2858388"/>
                <a:gd name="connsiteX1" fmla="*/ 206037 w 3254403"/>
                <a:gd name="connsiteY1" fmla="*/ 1571369 h 2858388"/>
                <a:gd name="connsiteX2" fmla="*/ 70570 w 3254403"/>
                <a:gd name="connsiteY2" fmla="*/ 2180969 h 2858388"/>
                <a:gd name="connsiteX3" fmla="*/ 460037 w 3254403"/>
                <a:gd name="connsiteY3" fmla="*/ 2790569 h 2858388"/>
                <a:gd name="connsiteX4" fmla="*/ 1967104 w 3254403"/>
                <a:gd name="connsiteY4" fmla="*/ 2824435 h 2858388"/>
                <a:gd name="connsiteX5" fmla="*/ 3016970 w 3254403"/>
                <a:gd name="connsiteY5" fmla="*/ 2621235 h 2858388"/>
                <a:gd name="connsiteX6" fmla="*/ 2830704 w 3254403"/>
                <a:gd name="connsiteY6" fmla="*/ 1588302 h 2858388"/>
                <a:gd name="connsiteX7" fmla="*/ 3254037 w 3254403"/>
                <a:gd name="connsiteY7" fmla="*/ 707769 h 2858388"/>
                <a:gd name="connsiteX8" fmla="*/ 2746037 w 3254403"/>
                <a:gd name="connsiteY8" fmla="*/ 64302 h 2858388"/>
                <a:gd name="connsiteX9" fmla="*/ 1543770 w 3254403"/>
                <a:gd name="connsiteY9" fmla="*/ 30435 h 2858388"/>
                <a:gd name="connsiteX10" fmla="*/ 256837 w 3254403"/>
                <a:gd name="connsiteY10" fmla="*/ 132035 h 2858388"/>
                <a:gd name="connsiteX11" fmla="*/ 61257 w 3254403"/>
                <a:gd name="connsiteY11" fmla="*/ 474935 h 2858388"/>
                <a:gd name="connsiteX12" fmla="*/ 189104 w 3254403"/>
                <a:gd name="connsiteY12" fmla="*/ 673902 h 2858388"/>
                <a:gd name="connsiteX0" fmla="*/ 155600 w 3220899"/>
                <a:gd name="connsiteY0" fmla="*/ 673902 h 2858388"/>
                <a:gd name="connsiteX1" fmla="*/ 172533 w 3220899"/>
                <a:gd name="connsiteY1" fmla="*/ 1571369 h 2858388"/>
                <a:gd name="connsiteX2" fmla="*/ 37066 w 3220899"/>
                <a:gd name="connsiteY2" fmla="*/ 2180969 h 2858388"/>
                <a:gd name="connsiteX3" fmla="*/ 426533 w 3220899"/>
                <a:gd name="connsiteY3" fmla="*/ 2790569 h 2858388"/>
                <a:gd name="connsiteX4" fmla="*/ 1933600 w 3220899"/>
                <a:gd name="connsiteY4" fmla="*/ 2824435 h 2858388"/>
                <a:gd name="connsiteX5" fmla="*/ 2983466 w 3220899"/>
                <a:gd name="connsiteY5" fmla="*/ 2621235 h 2858388"/>
                <a:gd name="connsiteX6" fmla="*/ 2797200 w 3220899"/>
                <a:gd name="connsiteY6" fmla="*/ 1588302 h 2858388"/>
                <a:gd name="connsiteX7" fmla="*/ 3220533 w 3220899"/>
                <a:gd name="connsiteY7" fmla="*/ 707769 h 2858388"/>
                <a:gd name="connsiteX8" fmla="*/ 2712533 w 3220899"/>
                <a:gd name="connsiteY8" fmla="*/ 64302 h 2858388"/>
                <a:gd name="connsiteX9" fmla="*/ 1510266 w 3220899"/>
                <a:gd name="connsiteY9" fmla="*/ 30435 h 2858388"/>
                <a:gd name="connsiteX10" fmla="*/ 223333 w 3220899"/>
                <a:gd name="connsiteY10" fmla="*/ 132035 h 2858388"/>
                <a:gd name="connsiteX11" fmla="*/ 27753 w 3220899"/>
                <a:gd name="connsiteY11" fmla="*/ 474935 h 2858388"/>
                <a:gd name="connsiteX12" fmla="*/ 155600 w 3220899"/>
                <a:gd name="connsiteY12" fmla="*/ 673902 h 2858388"/>
                <a:gd name="connsiteX0" fmla="*/ 106590 w 3194749"/>
                <a:gd name="connsiteY0" fmla="*/ 750102 h 2858388"/>
                <a:gd name="connsiteX1" fmla="*/ 146383 w 3194749"/>
                <a:gd name="connsiteY1" fmla="*/ 1571369 h 2858388"/>
                <a:gd name="connsiteX2" fmla="*/ 10916 w 3194749"/>
                <a:gd name="connsiteY2" fmla="*/ 2180969 h 2858388"/>
                <a:gd name="connsiteX3" fmla="*/ 400383 w 3194749"/>
                <a:gd name="connsiteY3" fmla="*/ 2790569 h 2858388"/>
                <a:gd name="connsiteX4" fmla="*/ 1907450 w 3194749"/>
                <a:gd name="connsiteY4" fmla="*/ 2824435 h 2858388"/>
                <a:gd name="connsiteX5" fmla="*/ 2957316 w 3194749"/>
                <a:gd name="connsiteY5" fmla="*/ 2621235 h 2858388"/>
                <a:gd name="connsiteX6" fmla="*/ 2771050 w 3194749"/>
                <a:gd name="connsiteY6" fmla="*/ 1588302 h 2858388"/>
                <a:gd name="connsiteX7" fmla="*/ 3194383 w 3194749"/>
                <a:gd name="connsiteY7" fmla="*/ 707769 h 2858388"/>
                <a:gd name="connsiteX8" fmla="*/ 2686383 w 3194749"/>
                <a:gd name="connsiteY8" fmla="*/ 64302 h 2858388"/>
                <a:gd name="connsiteX9" fmla="*/ 1484116 w 3194749"/>
                <a:gd name="connsiteY9" fmla="*/ 30435 h 2858388"/>
                <a:gd name="connsiteX10" fmla="*/ 197183 w 3194749"/>
                <a:gd name="connsiteY10" fmla="*/ 132035 h 2858388"/>
                <a:gd name="connsiteX11" fmla="*/ 1603 w 3194749"/>
                <a:gd name="connsiteY11" fmla="*/ 474935 h 2858388"/>
                <a:gd name="connsiteX12" fmla="*/ 106590 w 3194749"/>
                <a:gd name="connsiteY12" fmla="*/ 750102 h 2858388"/>
                <a:gd name="connsiteX0" fmla="*/ 128618 w 3216777"/>
                <a:gd name="connsiteY0" fmla="*/ 750102 h 2858388"/>
                <a:gd name="connsiteX1" fmla="*/ 168411 w 3216777"/>
                <a:gd name="connsiteY1" fmla="*/ 1571369 h 2858388"/>
                <a:gd name="connsiteX2" fmla="*/ 32944 w 3216777"/>
                <a:gd name="connsiteY2" fmla="*/ 2180969 h 2858388"/>
                <a:gd name="connsiteX3" fmla="*/ 422411 w 3216777"/>
                <a:gd name="connsiteY3" fmla="*/ 2790569 h 2858388"/>
                <a:gd name="connsiteX4" fmla="*/ 1929478 w 3216777"/>
                <a:gd name="connsiteY4" fmla="*/ 2824435 h 2858388"/>
                <a:gd name="connsiteX5" fmla="*/ 2979344 w 3216777"/>
                <a:gd name="connsiteY5" fmla="*/ 2621235 h 2858388"/>
                <a:gd name="connsiteX6" fmla="*/ 2793078 w 3216777"/>
                <a:gd name="connsiteY6" fmla="*/ 1588302 h 2858388"/>
                <a:gd name="connsiteX7" fmla="*/ 3216411 w 3216777"/>
                <a:gd name="connsiteY7" fmla="*/ 707769 h 2858388"/>
                <a:gd name="connsiteX8" fmla="*/ 2708411 w 3216777"/>
                <a:gd name="connsiteY8" fmla="*/ 64302 h 2858388"/>
                <a:gd name="connsiteX9" fmla="*/ 1506144 w 3216777"/>
                <a:gd name="connsiteY9" fmla="*/ 30435 h 2858388"/>
                <a:gd name="connsiteX10" fmla="*/ 219211 w 3216777"/>
                <a:gd name="connsiteY10" fmla="*/ 132035 h 2858388"/>
                <a:gd name="connsiteX11" fmla="*/ 23631 w 3216777"/>
                <a:gd name="connsiteY11" fmla="*/ 474935 h 2858388"/>
                <a:gd name="connsiteX12" fmla="*/ 128618 w 3216777"/>
                <a:gd name="connsiteY12" fmla="*/ 750102 h 2858388"/>
                <a:gd name="connsiteX0" fmla="*/ 128618 w 3016067"/>
                <a:gd name="connsiteY0" fmla="*/ 745927 h 2854213"/>
                <a:gd name="connsiteX1" fmla="*/ 168411 w 3016067"/>
                <a:gd name="connsiteY1" fmla="*/ 1567194 h 2854213"/>
                <a:gd name="connsiteX2" fmla="*/ 32944 w 3016067"/>
                <a:gd name="connsiteY2" fmla="*/ 2176794 h 2854213"/>
                <a:gd name="connsiteX3" fmla="*/ 422411 w 3016067"/>
                <a:gd name="connsiteY3" fmla="*/ 2786394 h 2854213"/>
                <a:gd name="connsiteX4" fmla="*/ 1929478 w 3016067"/>
                <a:gd name="connsiteY4" fmla="*/ 2820260 h 2854213"/>
                <a:gd name="connsiteX5" fmla="*/ 2979344 w 3016067"/>
                <a:gd name="connsiteY5" fmla="*/ 2617060 h 2854213"/>
                <a:gd name="connsiteX6" fmla="*/ 2793078 w 3016067"/>
                <a:gd name="connsiteY6" fmla="*/ 1584127 h 2854213"/>
                <a:gd name="connsiteX7" fmla="*/ 2949711 w 3016067"/>
                <a:gd name="connsiteY7" fmla="*/ 642634 h 2854213"/>
                <a:gd name="connsiteX8" fmla="*/ 2708411 w 3016067"/>
                <a:gd name="connsiteY8" fmla="*/ 60127 h 2854213"/>
                <a:gd name="connsiteX9" fmla="*/ 1506144 w 3016067"/>
                <a:gd name="connsiteY9" fmla="*/ 26260 h 2854213"/>
                <a:gd name="connsiteX10" fmla="*/ 219211 w 3016067"/>
                <a:gd name="connsiteY10" fmla="*/ 127860 h 2854213"/>
                <a:gd name="connsiteX11" fmla="*/ 23631 w 3016067"/>
                <a:gd name="connsiteY11" fmla="*/ 470760 h 2854213"/>
                <a:gd name="connsiteX12" fmla="*/ 128618 w 3016067"/>
                <a:gd name="connsiteY12" fmla="*/ 745927 h 2854213"/>
                <a:gd name="connsiteX0" fmla="*/ 128618 w 2950576"/>
                <a:gd name="connsiteY0" fmla="*/ 745927 h 2853758"/>
                <a:gd name="connsiteX1" fmla="*/ 168411 w 2950576"/>
                <a:gd name="connsiteY1" fmla="*/ 1567194 h 2853758"/>
                <a:gd name="connsiteX2" fmla="*/ 32944 w 2950576"/>
                <a:gd name="connsiteY2" fmla="*/ 2176794 h 2853758"/>
                <a:gd name="connsiteX3" fmla="*/ 422411 w 2950576"/>
                <a:gd name="connsiteY3" fmla="*/ 2786394 h 2853758"/>
                <a:gd name="connsiteX4" fmla="*/ 1929478 w 2950576"/>
                <a:gd name="connsiteY4" fmla="*/ 2820260 h 2853758"/>
                <a:gd name="connsiteX5" fmla="*/ 2903144 w 2950576"/>
                <a:gd name="connsiteY5" fmla="*/ 2624680 h 2853758"/>
                <a:gd name="connsiteX6" fmla="*/ 2793078 w 2950576"/>
                <a:gd name="connsiteY6" fmla="*/ 1584127 h 2853758"/>
                <a:gd name="connsiteX7" fmla="*/ 2949711 w 2950576"/>
                <a:gd name="connsiteY7" fmla="*/ 642634 h 2853758"/>
                <a:gd name="connsiteX8" fmla="*/ 2708411 w 2950576"/>
                <a:gd name="connsiteY8" fmla="*/ 60127 h 2853758"/>
                <a:gd name="connsiteX9" fmla="*/ 1506144 w 2950576"/>
                <a:gd name="connsiteY9" fmla="*/ 26260 h 2853758"/>
                <a:gd name="connsiteX10" fmla="*/ 219211 w 2950576"/>
                <a:gd name="connsiteY10" fmla="*/ 127860 h 2853758"/>
                <a:gd name="connsiteX11" fmla="*/ 23631 w 2950576"/>
                <a:gd name="connsiteY11" fmla="*/ 470760 h 2853758"/>
                <a:gd name="connsiteX12" fmla="*/ 128618 w 2950576"/>
                <a:gd name="connsiteY12" fmla="*/ 745927 h 2853758"/>
                <a:gd name="connsiteX0" fmla="*/ 106590 w 2928548"/>
                <a:gd name="connsiteY0" fmla="*/ 875467 h 2853758"/>
                <a:gd name="connsiteX1" fmla="*/ 146383 w 2928548"/>
                <a:gd name="connsiteY1" fmla="*/ 1567194 h 2853758"/>
                <a:gd name="connsiteX2" fmla="*/ 10916 w 2928548"/>
                <a:gd name="connsiteY2" fmla="*/ 2176794 h 2853758"/>
                <a:gd name="connsiteX3" fmla="*/ 400383 w 2928548"/>
                <a:gd name="connsiteY3" fmla="*/ 2786394 h 2853758"/>
                <a:gd name="connsiteX4" fmla="*/ 1907450 w 2928548"/>
                <a:gd name="connsiteY4" fmla="*/ 2820260 h 2853758"/>
                <a:gd name="connsiteX5" fmla="*/ 2881116 w 2928548"/>
                <a:gd name="connsiteY5" fmla="*/ 2624680 h 2853758"/>
                <a:gd name="connsiteX6" fmla="*/ 2771050 w 2928548"/>
                <a:gd name="connsiteY6" fmla="*/ 1584127 h 2853758"/>
                <a:gd name="connsiteX7" fmla="*/ 2927683 w 2928548"/>
                <a:gd name="connsiteY7" fmla="*/ 642634 h 2853758"/>
                <a:gd name="connsiteX8" fmla="*/ 2686383 w 2928548"/>
                <a:gd name="connsiteY8" fmla="*/ 60127 h 2853758"/>
                <a:gd name="connsiteX9" fmla="*/ 1484116 w 2928548"/>
                <a:gd name="connsiteY9" fmla="*/ 26260 h 2853758"/>
                <a:gd name="connsiteX10" fmla="*/ 197183 w 2928548"/>
                <a:gd name="connsiteY10" fmla="*/ 127860 h 2853758"/>
                <a:gd name="connsiteX11" fmla="*/ 1603 w 2928548"/>
                <a:gd name="connsiteY11" fmla="*/ 470760 h 2853758"/>
                <a:gd name="connsiteX12" fmla="*/ 106590 w 2928548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  <a:gd name="connsiteX0" fmla="*/ 114119 w 2936077"/>
                <a:gd name="connsiteY0" fmla="*/ 875467 h 2853758"/>
                <a:gd name="connsiteX1" fmla="*/ 153912 w 2936077"/>
                <a:gd name="connsiteY1" fmla="*/ 1567194 h 2853758"/>
                <a:gd name="connsiteX2" fmla="*/ 18445 w 2936077"/>
                <a:gd name="connsiteY2" fmla="*/ 2176794 h 2853758"/>
                <a:gd name="connsiteX3" fmla="*/ 407912 w 2936077"/>
                <a:gd name="connsiteY3" fmla="*/ 2786394 h 2853758"/>
                <a:gd name="connsiteX4" fmla="*/ 1914979 w 2936077"/>
                <a:gd name="connsiteY4" fmla="*/ 2820260 h 2853758"/>
                <a:gd name="connsiteX5" fmla="*/ 2888645 w 2936077"/>
                <a:gd name="connsiteY5" fmla="*/ 2624680 h 2853758"/>
                <a:gd name="connsiteX6" fmla="*/ 2778579 w 2936077"/>
                <a:gd name="connsiteY6" fmla="*/ 1584127 h 2853758"/>
                <a:gd name="connsiteX7" fmla="*/ 2935212 w 2936077"/>
                <a:gd name="connsiteY7" fmla="*/ 642634 h 2853758"/>
                <a:gd name="connsiteX8" fmla="*/ 2693912 w 2936077"/>
                <a:gd name="connsiteY8" fmla="*/ 60127 h 2853758"/>
                <a:gd name="connsiteX9" fmla="*/ 1491645 w 2936077"/>
                <a:gd name="connsiteY9" fmla="*/ 26260 h 2853758"/>
                <a:gd name="connsiteX10" fmla="*/ 204712 w 2936077"/>
                <a:gd name="connsiteY10" fmla="*/ 127860 h 2853758"/>
                <a:gd name="connsiteX11" fmla="*/ 1512 w 2936077"/>
                <a:gd name="connsiteY11" fmla="*/ 417420 h 2853758"/>
                <a:gd name="connsiteX12" fmla="*/ 114119 w 2936077"/>
                <a:gd name="connsiteY12" fmla="*/ 875467 h 2853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6077" h="2853758">
                  <a:moveTo>
                    <a:pt x="114119" y="875467"/>
                  </a:moveTo>
                  <a:cubicBezTo>
                    <a:pt x="139519" y="1067096"/>
                    <a:pt x="169858" y="1350306"/>
                    <a:pt x="153912" y="1567194"/>
                  </a:cubicBezTo>
                  <a:cubicBezTo>
                    <a:pt x="137966" y="1784082"/>
                    <a:pt x="-23888" y="1973594"/>
                    <a:pt x="18445" y="2176794"/>
                  </a:cubicBezTo>
                  <a:cubicBezTo>
                    <a:pt x="60778" y="2379994"/>
                    <a:pt x="91823" y="2679150"/>
                    <a:pt x="407912" y="2786394"/>
                  </a:cubicBezTo>
                  <a:cubicBezTo>
                    <a:pt x="724001" y="2893638"/>
                    <a:pt x="1501524" y="2847212"/>
                    <a:pt x="1914979" y="2820260"/>
                  </a:cubicBezTo>
                  <a:cubicBezTo>
                    <a:pt x="2328434" y="2793308"/>
                    <a:pt x="2744712" y="2830702"/>
                    <a:pt x="2888645" y="2624680"/>
                  </a:cubicBezTo>
                  <a:cubicBezTo>
                    <a:pt x="3032578" y="2418658"/>
                    <a:pt x="2770818" y="1914468"/>
                    <a:pt x="2778579" y="1584127"/>
                  </a:cubicBezTo>
                  <a:cubicBezTo>
                    <a:pt x="2786340" y="1253786"/>
                    <a:pt x="2949323" y="896634"/>
                    <a:pt x="2935212" y="642634"/>
                  </a:cubicBezTo>
                  <a:cubicBezTo>
                    <a:pt x="2921101" y="388634"/>
                    <a:pt x="2934506" y="162856"/>
                    <a:pt x="2693912" y="60127"/>
                  </a:cubicBezTo>
                  <a:cubicBezTo>
                    <a:pt x="2453318" y="-42602"/>
                    <a:pt x="1906512" y="14971"/>
                    <a:pt x="1491645" y="26260"/>
                  </a:cubicBezTo>
                  <a:cubicBezTo>
                    <a:pt x="1076778" y="37549"/>
                    <a:pt x="427668" y="9327"/>
                    <a:pt x="204712" y="127860"/>
                  </a:cubicBezTo>
                  <a:cubicBezTo>
                    <a:pt x="-18244" y="246393"/>
                    <a:pt x="16611" y="323299"/>
                    <a:pt x="1512" y="417420"/>
                  </a:cubicBezTo>
                  <a:cubicBezTo>
                    <a:pt x="-13587" y="511541"/>
                    <a:pt x="88719" y="683838"/>
                    <a:pt x="114119" y="875467"/>
                  </a:cubicBezTo>
                  <a:close/>
                </a:path>
              </a:pathLst>
            </a:custGeom>
            <a:noFill/>
            <a:ln w="38100">
              <a:solidFill>
                <a:srgbClr val="FDC4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92072D70-6B58-4AC9-A993-8A998F0BB305}"/>
                </a:ext>
              </a:extLst>
            </p:cNvPr>
            <p:cNvSpPr/>
            <p:nvPr/>
          </p:nvSpPr>
          <p:spPr>
            <a:xfrm>
              <a:off x="2401854" y="3251201"/>
              <a:ext cx="2902060" cy="996951"/>
            </a:xfrm>
            <a:custGeom>
              <a:avLst/>
              <a:gdLst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  <a:gd name="connsiteX0" fmla="*/ 62312 w 2902060"/>
                <a:gd name="connsiteY0" fmla="*/ 0 h 996951"/>
                <a:gd name="connsiteX1" fmla="*/ 2782425 w 2902060"/>
                <a:gd name="connsiteY1" fmla="*/ 0 h 996951"/>
                <a:gd name="connsiteX2" fmla="*/ 2783623 w 2902060"/>
                <a:gd name="connsiteY2" fmla="*/ 6598 h 996951"/>
                <a:gd name="connsiteX3" fmla="*/ 2859045 w 2902060"/>
                <a:gd name="connsiteY3" fmla="*/ 769321 h 996951"/>
                <a:gd name="connsiteX4" fmla="*/ 1891535 w 2902060"/>
                <a:gd name="connsiteY4" fmla="*/ 963665 h 996951"/>
                <a:gd name="connsiteX5" fmla="*/ 393996 w 2902060"/>
                <a:gd name="connsiteY5" fmla="*/ 930013 h 996951"/>
                <a:gd name="connsiteX6" fmla="*/ 6992 w 2902060"/>
                <a:gd name="connsiteY6" fmla="*/ 324267 h 996951"/>
                <a:gd name="connsiteX7" fmla="*/ 52580 w 2902060"/>
                <a:gd name="connsiteY7" fmla="*/ 26495 h 996951"/>
                <a:gd name="connsiteX8" fmla="*/ 62312 w 2902060"/>
                <a:gd name="connsiteY8" fmla="*/ 0 h 99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2060" h="996951">
                  <a:moveTo>
                    <a:pt x="62312" y="0"/>
                  </a:moveTo>
                  <a:cubicBezTo>
                    <a:pt x="1397641" y="647700"/>
                    <a:pt x="1875721" y="0"/>
                    <a:pt x="2782425" y="0"/>
                  </a:cubicBezTo>
                  <a:lnTo>
                    <a:pt x="2783623" y="6598"/>
                  </a:lnTo>
                  <a:cubicBezTo>
                    <a:pt x="2846820" y="295583"/>
                    <a:pt x="2966313" y="615782"/>
                    <a:pt x="2859045" y="769321"/>
                  </a:cubicBezTo>
                  <a:cubicBezTo>
                    <a:pt x="2716022" y="974041"/>
                    <a:pt x="2302376" y="936883"/>
                    <a:pt x="1891535" y="963665"/>
                  </a:cubicBezTo>
                  <a:cubicBezTo>
                    <a:pt x="1480694" y="990447"/>
                    <a:pt x="708087" y="1036579"/>
                    <a:pt x="393996" y="930013"/>
                  </a:cubicBezTo>
                  <a:cubicBezTo>
                    <a:pt x="79906" y="823447"/>
                    <a:pt x="49057" y="526182"/>
                    <a:pt x="6992" y="324267"/>
                  </a:cubicBezTo>
                  <a:cubicBezTo>
                    <a:pt x="-14041" y="223309"/>
                    <a:pt x="15650" y="125752"/>
                    <a:pt x="52580" y="26495"/>
                  </a:cubicBezTo>
                  <a:lnTo>
                    <a:pt x="62312" y="0"/>
                  </a:lnTo>
                  <a:close/>
                </a:path>
              </a:pathLst>
            </a:custGeom>
            <a:solidFill>
              <a:srgbClr val="FDC45F">
                <a:alpha val="83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>
                  <a:noFill/>
                </a:rPr>
                <a:t>n</a:t>
              </a:r>
              <a:r>
                <a:rPr lang="zh-CN" altLang="en-US">
                  <a:noFill/>
                </a:rPr>
                <a:t>男孩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BBE28BE-5FFB-4D13-854A-1D2C2644AFDD}"/>
              </a:ext>
            </a:extLst>
          </p:cNvPr>
          <p:cNvSpPr txBox="1"/>
          <p:nvPr/>
        </p:nvSpPr>
        <p:spPr>
          <a:xfrm>
            <a:off x="6800748" y="4647184"/>
            <a:ext cx="2986171" cy="134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占位符 1">
            <a:extLst>
              <a:ext uri="{FF2B5EF4-FFF2-40B4-BE49-F238E27FC236}">
                <a16:creationId xmlns="" xmlns:a16="http://schemas.microsoft.com/office/drawing/2014/main" id="{844A20E7-B30B-4B53-A47F-EC6E2E8A4358}"/>
              </a:ext>
            </a:extLst>
          </p:cNvPr>
          <p:cNvSpPr txBox="1">
            <a:spLocks/>
          </p:cNvSpPr>
          <p:nvPr/>
        </p:nvSpPr>
        <p:spPr>
          <a:xfrm>
            <a:off x="1308099" y="460664"/>
            <a:ext cx="2382870" cy="580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图片展示</a:t>
            </a:r>
            <a:endParaRPr lang="en-US" altLang="zh-CN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CD4CD4A-22C8-46F2-AD67-3D714CC53E7E}"/>
              </a:ext>
            </a:extLst>
          </p:cNvPr>
          <p:cNvSpPr txBox="1"/>
          <p:nvPr/>
        </p:nvSpPr>
        <p:spPr>
          <a:xfrm>
            <a:off x="7590871" y="37217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8461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551BBE3-B6C3-42DB-98FD-1EC80C654746}"/>
              </a:ext>
            </a:extLst>
          </p:cNvPr>
          <p:cNvSpPr txBox="1"/>
          <p:nvPr/>
        </p:nvSpPr>
        <p:spPr>
          <a:xfrm>
            <a:off x="3200849" y="37217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文本占位符 1">
            <a:extLst>
              <a:ext uri="{FF2B5EF4-FFF2-40B4-BE49-F238E27FC236}">
                <a16:creationId xmlns="" xmlns:a16="http://schemas.microsoft.com/office/drawing/2014/main" id="{844A20E7-B30B-4B53-A47F-EC6E2E8A4358}"/>
              </a:ext>
            </a:extLst>
          </p:cNvPr>
          <p:cNvSpPr txBox="1">
            <a:spLocks/>
          </p:cNvSpPr>
          <p:nvPr/>
        </p:nvSpPr>
        <p:spPr>
          <a:xfrm>
            <a:off x="1308099" y="460664"/>
            <a:ext cx="2382870" cy="580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图片展示</a:t>
            </a:r>
            <a:endParaRPr lang="en-US" altLang="zh-CN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CD4CD4A-22C8-46F2-AD67-3D714CC53E7E}"/>
              </a:ext>
            </a:extLst>
          </p:cNvPr>
          <p:cNvSpPr txBox="1"/>
          <p:nvPr/>
        </p:nvSpPr>
        <p:spPr>
          <a:xfrm>
            <a:off x="7518810" y="37217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A0D8565A-0A12-49CF-BC55-FA583E3EC686}"/>
              </a:ext>
            </a:extLst>
          </p:cNvPr>
          <p:cNvSpPr/>
          <p:nvPr/>
        </p:nvSpPr>
        <p:spPr>
          <a:xfrm>
            <a:off x="2248762" y="1505143"/>
            <a:ext cx="3319946" cy="2287442"/>
          </a:xfrm>
          <a:prstGeom prst="round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00" r="-31000"/>
            </a:stretch>
          </a:blipFill>
          <a:ln>
            <a:solidFill>
              <a:srgbClr val="00DFF6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07FEC5AB-7FAF-4387-82E3-D6412B83711D}"/>
              </a:ext>
            </a:extLst>
          </p:cNvPr>
          <p:cNvSpPr/>
          <p:nvPr/>
        </p:nvSpPr>
        <p:spPr>
          <a:xfrm>
            <a:off x="2248762" y="3792585"/>
            <a:ext cx="3319946" cy="1231700"/>
          </a:xfrm>
          <a:custGeom>
            <a:avLst/>
            <a:gdLst>
              <a:gd name="connsiteX0" fmla="*/ 0 w 3867906"/>
              <a:gd name="connsiteY0" fmla="*/ 0 h 1434993"/>
              <a:gd name="connsiteX1" fmla="*/ 3867906 w 3867906"/>
              <a:gd name="connsiteY1" fmla="*/ 0 h 1434993"/>
              <a:gd name="connsiteX2" fmla="*/ 3867906 w 3867906"/>
              <a:gd name="connsiteY2" fmla="*/ 1434993 h 1434993"/>
              <a:gd name="connsiteX3" fmla="*/ 0 w 3867906"/>
              <a:gd name="connsiteY3" fmla="*/ 1434993 h 1434993"/>
              <a:gd name="connsiteX4" fmla="*/ 0 w 3867906"/>
              <a:gd name="connsiteY4" fmla="*/ 0 h 143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7906" h="1434993">
                <a:moveTo>
                  <a:pt x="0" y="0"/>
                </a:moveTo>
                <a:lnTo>
                  <a:pt x="3867906" y="0"/>
                </a:lnTo>
                <a:lnTo>
                  <a:pt x="3867906" y="1434993"/>
                </a:lnTo>
                <a:lnTo>
                  <a:pt x="0" y="143499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2712" tIns="362712" rIns="362712" bIns="0" numCol="1" spcCol="1270" anchor="t" anchorCtr="0">
            <a:noAutofit/>
          </a:bodyPr>
          <a:lstStyle/>
          <a:p>
            <a:pPr marL="0" lvl="0" indent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100" kern="1200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CE12669B-3C32-413B-BEBE-E94B85B6E4C0}"/>
              </a:ext>
            </a:extLst>
          </p:cNvPr>
          <p:cNvSpPr/>
          <p:nvPr/>
        </p:nvSpPr>
        <p:spPr>
          <a:xfrm>
            <a:off x="6566723" y="1505143"/>
            <a:ext cx="3319946" cy="2287442"/>
          </a:xfrm>
          <a:prstGeom prst="round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00" r="-31000"/>
            </a:stretch>
          </a:blipFill>
          <a:ln>
            <a:solidFill>
              <a:srgbClr val="00DFF6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0DDF982A-207B-4F7E-9E06-0D9D746E7553}"/>
              </a:ext>
            </a:extLst>
          </p:cNvPr>
          <p:cNvSpPr/>
          <p:nvPr/>
        </p:nvSpPr>
        <p:spPr>
          <a:xfrm>
            <a:off x="6095179" y="3792585"/>
            <a:ext cx="3319946" cy="1231700"/>
          </a:xfrm>
          <a:custGeom>
            <a:avLst/>
            <a:gdLst>
              <a:gd name="connsiteX0" fmla="*/ 0 w 3867906"/>
              <a:gd name="connsiteY0" fmla="*/ 0 h 1434993"/>
              <a:gd name="connsiteX1" fmla="*/ 3867906 w 3867906"/>
              <a:gd name="connsiteY1" fmla="*/ 0 h 1434993"/>
              <a:gd name="connsiteX2" fmla="*/ 3867906 w 3867906"/>
              <a:gd name="connsiteY2" fmla="*/ 1434993 h 1434993"/>
              <a:gd name="connsiteX3" fmla="*/ 0 w 3867906"/>
              <a:gd name="connsiteY3" fmla="*/ 1434993 h 1434993"/>
              <a:gd name="connsiteX4" fmla="*/ 0 w 3867906"/>
              <a:gd name="connsiteY4" fmla="*/ 0 h 143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7906" h="1434993">
                <a:moveTo>
                  <a:pt x="0" y="0"/>
                </a:moveTo>
                <a:lnTo>
                  <a:pt x="3867906" y="0"/>
                </a:lnTo>
                <a:lnTo>
                  <a:pt x="3867906" y="1434993"/>
                </a:lnTo>
                <a:lnTo>
                  <a:pt x="0" y="143499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2712" tIns="362712" rIns="362712" bIns="0" numCol="1" spcCol="1270" anchor="t" anchorCtr="0">
            <a:noAutofit/>
          </a:bodyPr>
          <a:lstStyle/>
          <a:p>
            <a:pPr marL="0" lvl="0" indent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100" kern="120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BBD374E-03F0-4546-A148-6DBD9AC887C6}"/>
              </a:ext>
            </a:extLst>
          </p:cNvPr>
          <p:cNvSpPr txBox="1"/>
          <p:nvPr/>
        </p:nvSpPr>
        <p:spPr>
          <a:xfrm>
            <a:off x="2415650" y="4421576"/>
            <a:ext cx="2986171" cy="134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915448F-50CC-440E-AE32-90CE548204C5}"/>
              </a:ext>
            </a:extLst>
          </p:cNvPr>
          <p:cNvSpPr txBox="1"/>
          <p:nvPr/>
        </p:nvSpPr>
        <p:spPr>
          <a:xfrm>
            <a:off x="6733611" y="4421576"/>
            <a:ext cx="2986171" cy="134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59713E3-F0A6-4F01-8DBA-34A30161AC6B}"/>
              </a:ext>
            </a:extLst>
          </p:cNvPr>
          <p:cNvSpPr txBox="1"/>
          <p:nvPr/>
        </p:nvSpPr>
        <p:spPr>
          <a:xfrm>
            <a:off x="3221028" y="3937666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4DC748-8522-48FD-98DA-17D98359485C}"/>
              </a:ext>
            </a:extLst>
          </p:cNvPr>
          <p:cNvSpPr txBox="1"/>
          <p:nvPr/>
        </p:nvSpPr>
        <p:spPr>
          <a:xfrm>
            <a:off x="7538989" y="3973071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8660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083B04BC-04F1-4A34-869E-C455612DA0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509246"/>
              </p:ext>
            </p:extLst>
          </p:nvPr>
        </p:nvGraphicFramePr>
        <p:xfrm>
          <a:off x="1827178" y="1804213"/>
          <a:ext cx="8537643" cy="3249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5B6B2CD-8D88-4D71-BB52-5A4E6B5DE79B}"/>
              </a:ext>
            </a:extLst>
          </p:cNvPr>
          <p:cNvSpPr txBox="1"/>
          <p:nvPr/>
        </p:nvSpPr>
        <p:spPr>
          <a:xfrm>
            <a:off x="3290371" y="5359854"/>
            <a:ext cx="7513774" cy="614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: 圆角 14">
            <a:extLst>
              <a:ext uri="{FF2B5EF4-FFF2-40B4-BE49-F238E27FC236}">
                <a16:creationId xmlns="" xmlns:a16="http://schemas.microsoft.com/office/drawing/2014/main" id="{92CFF2E6-4B48-4234-9C68-4CD8C550F577}"/>
              </a:ext>
            </a:extLst>
          </p:cNvPr>
          <p:cNvSpPr/>
          <p:nvPr/>
        </p:nvSpPr>
        <p:spPr>
          <a:xfrm>
            <a:off x="1507417" y="5391368"/>
            <a:ext cx="1672747" cy="642868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">
            <a:extLst>
              <a:ext uri="{FF2B5EF4-FFF2-40B4-BE49-F238E27FC236}">
                <a16:creationId xmlns="" xmlns:a16="http://schemas.microsoft.com/office/drawing/2014/main" id="{15D9A879-515A-4294-80C7-E912A0029878}"/>
              </a:ext>
            </a:extLst>
          </p:cNvPr>
          <p:cNvSpPr txBox="1">
            <a:spLocks/>
          </p:cNvSpPr>
          <p:nvPr/>
        </p:nvSpPr>
        <p:spPr>
          <a:xfrm>
            <a:off x="1650761" y="5543237"/>
            <a:ext cx="1263912" cy="3150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图表描述</a:t>
            </a:r>
          </a:p>
        </p:txBody>
      </p:sp>
      <p:sp>
        <p:nvSpPr>
          <p:cNvPr id="7" name="文本占位符 1">
            <a:extLst>
              <a:ext uri="{FF2B5EF4-FFF2-40B4-BE49-F238E27FC236}">
                <a16:creationId xmlns="" xmlns:a16="http://schemas.microsoft.com/office/drawing/2014/main" id="{E08D34F3-5BD2-45D9-A8CD-E923E0E2AC41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数据图表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72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34f8244-a115-4dcc-90c4-6d9c8a2ec9b2" descr="Zi4AAB+LCAAAAAAABADlWVtv2jAU/i9e98ZQnAu3N1jFtoeuqFRTp4mHFAx4CglKTFVa9b/PCQk5psSKs+XSjgeEHR9z/H3nnM9HeUYXdIEGCKMWumD7LeG/pxvbZ5fUXvn25spbEIc/m/jelviMkgANfj3HRjow+mE7OxKv2vP5K+rSzW4TTaOB1tb4lP0IprAWTV6SOd3YziVdUcb35jPfggnx58Rl8ULm70gLxQOr3+5gy+iZybfRQl98b7eNzvDSSlwzgGufPcfzgWvxVslSEyy9Xi7pnNyuyYZEVvzRLXXZ0F1M1/YiOcjIp6s1c0kQxBPX97/JnAGzgcUNoy2j5btgzTf/MB5rHa0/DP0867QFSWA+dVevvUbaR3TeugOsR57nENt9bX4A85x5t3oyTa0NmOTfqWc68KyXn8t+GVx2znM5Ho/0rgG5hE5jTZlMwRyrsynY15CbvV67Dz96P/XNgL4pJCeuNzsFt9XTUzAvkJ+CfQ0JavXaQrHtpK6Z0DWFDMX1pih0W1dPUcG8QIoK9jWkaBeLhGJQci3om0KK6vWmqOC2eooK5gVSlNvPuIfUXfA/Ey5HMF8nXkAZ9dx4XXqh2kc4+mQZ1280sfmtizDiB9GTE3vwtIW+ej598lxmO0OHrtwN5/xwbMLm69Df8MI2F5+OPMa8DQrDJA6xKX0iNyQg/gPhbi9tJ0jChTO2Jd/5/yXxGU2EUX9DHJvRB2GFMBcxdHpnTE9Z0WAGqIUlKnH1b1k53Udgh2dCQNhdEuDR6KcwuosTdbQXsAvXWEeL7DVn9klZQoNPZ3cRVuC2nkX1LXlkWUzDWGgazVBdwjOk1J6Ug5RgCxwiJ/HR4QOB7iNAIQoQw1nDIDK009IuDX8jG4WDLkAQDhUbjakT9ozDeRhzhwiM63hS9o+TYRRDgRAenME0DrtsUA148nIHEFRcOqhhNP17UKeef38s67mitiaAdVU17b4JNdXzqKmeXWa7ELJyB5ANo6iaSlh552qaxTSMhabRbKqrKdYy5FTCfH451SWFqSaMLKXK32ugnMpA7cGTlzuAoHZKB7VkOdWhnDYQYOXmFL+N7tTIo6dGdqHFws25mhHkpXCbKuPnnStrFucwKhpLeIGGFWd1rLIYyK+xhqRa1YyWqda74iY2r1J4hQ6omhGEV62LLQRvybprQN1tMtTK/Sx+Gw2tmUeATUk9Fu7a1YwgL4U7Wxk/71yAsziHUdFYwgv0uHpWjyuLgfwCbMrKVs1oqXW7uIntrhReoWeqZgThVet7C8FbsgCbUICbDLX669m30QFbeQQYdhCnb6XEd0eVjCAvxV/U/r8dcBbnMCoaS3iBDjhTgGUxkF+ALdlL23rRstQ6YL2JHbAUXqFpqmYE4VXrgAvBW44A5wveWtCdvfwBWs5FdWYuAAA=">
            <a:extLst>
              <a:ext uri="{FF2B5EF4-FFF2-40B4-BE49-F238E27FC236}">
                <a16:creationId xmlns="" xmlns:a16="http://schemas.microsoft.com/office/drawing/2014/main" id="{38860C21-2278-4093-94CC-60885AB67A84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-73770"/>
            <a:ext cx="12192000" cy="5829300"/>
            <a:chOff x="0" y="1028700"/>
            <a:chExt cx="12192000" cy="5829300"/>
          </a:xfrm>
        </p:grpSpPr>
        <p:sp>
          <p:nvSpPr>
            <p:cNvPr id="3" name="AreaShape">
              <a:extLst>
                <a:ext uri="{FF2B5EF4-FFF2-40B4-BE49-F238E27FC236}">
                  <a16:creationId xmlns="" xmlns:a16="http://schemas.microsoft.com/office/drawing/2014/main" id="{243FFB12-FA82-4B46-847F-06BCD8FBDE6D}"/>
                </a:ext>
              </a:extLst>
            </p:cNvPr>
            <p:cNvSpPr/>
            <p:nvPr/>
          </p:nvSpPr>
          <p:spPr>
            <a:xfrm>
              <a:off x="0" y="1028700"/>
              <a:ext cx="12192000" cy="5829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RelativeShape1">
              <a:extLst>
                <a:ext uri="{FF2B5EF4-FFF2-40B4-BE49-F238E27FC236}">
                  <a16:creationId xmlns="" xmlns:a16="http://schemas.microsoft.com/office/drawing/2014/main" id="{5880A020-FCDD-4F80-B540-25FC87C1CDE2}"/>
                </a:ext>
              </a:extLst>
            </p:cNvPr>
            <p:cNvSpPr/>
            <p:nvPr/>
          </p:nvSpPr>
          <p:spPr bwMode="auto">
            <a:xfrm>
              <a:off x="1451741" y="2159001"/>
              <a:ext cx="2124471" cy="37047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ValueShape1">
              <a:extLst>
                <a:ext uri="{FF2B5EF4-FFF2-40B4-BE49-F238E27FC236}">
                  <a16:creationId xmlns="" xmlns:a16="http://schemas.microsoft.com/office/drawing/2014/main" id="{39CC787D-4837-42B7-9982-452B7E5C0935}"/>
                </a:ext>
              </a:extLst>
            </p:cNvPr>
            <p:cNvSpPr/>
            <p:nvPr/>
          </p:nvSpPr>
          <p:spPr bwMode="auto">
            <a:xfrm>
              <a:off x="1451741" y="3655159"/>
              <a:ext cx="2124471" cy="22086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>
              <a:extLst>
                <a:ext uri="{FF2B5EF4-FFF2-40B4-BE49-F238E27FC236}">
                  <a16:creationId xmlns="" xmlns:a16="http://schemas.microsoft.com/office/drawing/2014/main" id="{31A945BC-3624-4052-BBA3-C54BA2679DAE}"/>
                </a:ext>
              </a:extLst>
            </p:cNvPr>
            <p:cNvSpPr/>
            <p:nvPr/>
          </p:nvSpPr>
          <p:spPr bwMode="auto">
            <a:xfrm>
              <a:off x="3164353" y="2159001"/>
              <a:ext cx="2124471" cy="37047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2">
              <a:extLst>
                <a:ext uri="{FF2B5EF4-FFF2-40B4-BE49-F238E27FC236}">
                  <a16:creationId xmlns="" xmlns:a16="http://schemas.microsoft.com/office/drawing/2014/main" id="{CB13DE7E-5252-4881-BF05-B41EAA9324DE}"/>
                </a:ext>
              </a:extLst>
            </p:cNvPr>
            <p:cNvSpPr/>
            <p:nvPr/>
          </p:nvSpPr>
          <p:spPr bwMode="auto">
            <a:xfrm>
              <a:off x="3164353" y="4367615"/>
              <a:ext cx="2124471" cy="14961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lativeShape3">
              <a:extLst>
                <a:ext uri="{FF2B5EF4-FFF2-40B4-BE49-F238E27FC236}">
                  <a16:creationId xmlns="" xmlns:a16="http://schemas.microsoft.com/office/drawing/2014/main" id="{5A75BC20-F526-4652-A9EB-77287AD8E6A5}"/>
                </a:ext>
              </a:extLst>
            </p:cNvPr>
            <p:cNvSpPr/>
            <p:nvPr/>
          </p:nvSpPr>
          <p:spPr bwMode="auto">
            <a:xfrm>
              <a:off x="5035626" y="2159003"/>
              <a:ext cx="2124471" cy="370477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Shape3">
              <a:extLst>
                <a:ext uri="{FF2B5EF4-FFF2-40B4-BE49-F238E27FC236}">
                  <a16:creationId xmlns="" xmlns:a16="http://schemas.microsoft.com/office/drawing/2014/main" id="{0248816E-3F09-4197-BF80-AC7551DCA9A4}"/>
                </a:ext>
              </a:extLst>
            </p:cNvPr>
            <p:cNvSpPr/>
            <p:nvPr/>
          </p:nvSpPr>
          <p:spPr bwMode="auto">
            <a:xfrm>
              <a:off x="5035626" y="2566528"/>
              <a:ext cx="2124471" cy="3297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lativeShape4">
              <a:extLst>
                <a:ext uri="{FF2B5EF4-FFF2-40B4-BE49-F238E27FC236}">
                  <a16:creationId xmlns="" xmlns:a16="http://schemas.microsoft.com/office/drawing/2014/main" id="{26D36D5C-E38F-4CF8-99C2-7984E37F91A7}"/>
                </a:ext>
              </a:extLst>
            </p:cNvPr>
            <p:cNvSpPr/>
            <p:nvPr/>
          </p:nvSpPr>
          <p:spPr bwMode="auto">
            <a:xfrm>
              <a:off x="6906899" y="2159000"/>
              <a:ext cx="2124471" cy="37047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Shape4">
              <a:extLst>
                <a:ext uri="{FF2B5EF4-FFF2-40B4-BE49-F238E27FC236}">
                  <a16:creationId xmlns="" xmlns:a16="http://schemas.microsoft.com/office/drawing/2014/main" id="{2F2CC34A-9900-4B4D-AB2B-7378CF2C30CD}"/>
                </a:ext>
              </a:extLst>
            </p:cNvPr>
            <p:cNvSpPr/>
            <p:nvPr/>
          </p:nvSpPr>
          <p:spPr bwMode="auto">
            <a:xfrm>
              <a:off x="6906899" y="3709305"/>
              <a:ext cx="2124471" cy="21544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lativeShape5">
              <a:extLst>
                <a:ext uri="{FF2B5EF4-FFF2-40B4-BE49-F238E27FC236}">
                  <a16:creationId xmlns="" xmlns:a16="http://schemas.microsoft.com/office/drawing/2014/main" id="{2162FE57-06ED-42E0-9D8D-DDFD193C11B7}"/>
                </a:ext>
              </a:extLst>
            </p:cNvPr>
            <p:cNvSpPr/>
            <p:nvPr/>
          </p:nvSpPr>
          <p:spPr bwMode="auto">
            <a:xfrm>
              <a:off x="8778172" y="2159001"/>
              <a:ext cx="2124471" cy="370477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Shape5">
              <a:extLst>
                <a:ext uri="{FF2B5EF4-FFF2-40B4-BE49-F238E27FC236}">
                  <a16:creationId xmlns="" xmlns:a16="http://schemas.microsoft.com/office/drawing/2014/main" id="{052D1E5D-518A-480E-AD50-1C4786293CDA}"/>
                </a:ext>
              </a:extLst>
            </p:cNvPr>
            <p:cNvSpPr/>
            <p:nvPr/>
          </p:nvSpPr>
          <p:spPr bwMode="auto">
            <a:xfrm>
              <a:off x="8778172" y="3227685"/>
              <a:ext cx="2124471" cy="26360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Text1">
              <a:extLst>
                <a:ext uri="{FF2B5EF4-FFF2-40B4-BE49-F238E27FC236}">
                  <a16:creationId xmlns="" xmlns:a16="http://schemas.microsoft.com/office/drawing/2014/main" id="{42EB9B01-7F42-4D64-935C-AB8FDC59DE60}"/>
                </a:ext>
              </a:extLst>
            </p:cNvPr>
            <p:cNvSpPr/>
            <p:nvPr/>
          </p:nvSpPr>
          <p:spPr>
            <a:xfrm>
              <a:off x="2295498" y="3321285"/>
              <a:ext cx="436956" cy="278228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800" kern="0">
                  <a:ln w="76200">
                    <a:noFill/>
                  </a:ln>
                  <a:solidFill>
                    <a:schemeClr val="accent1"/>
                  </a:solidFill>
                  <a:latin typeface="Impact" panose="020B0806030902050204" pitchFamily="34" charset="0"/>
                </a:rPr>
                <a:t>60%</a:t>
              </a:r>
              <a:endParaRPr lang="zh-CN" altLang="en-US" sz="8800" dirty="0">
                <a:ln w="7620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ValueText2">
              <a:extLst>
                <a:ext uri="{FF2B5EF4-FFF2-40B4-BE49-F238E27FC236}">
                  <a16:creationId xmlns="" xmlns:a16="http://schemas.microsoft.com/office/drawing/2014/main" id="{B2ED990B-149F-433F-BC39-B596AA287098}"/>
                </a:ext>
              </a:extLst>
            </p:cNvPr>
            <p:cNvSpPr/>
            <p:nvPr/>
          </p:nvSpPr>
          <p:spPr>
            <a:xfrm>
              <a:off x="4008110" y="4033741"/>
              <a:ext cx="436956" cy="278228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800" kern="0">
                  <a:ln w="76200">
                    <a:noFill/>
                  </a:ln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  <a:endParaRPr lang="zh-CN" altLang="en-US" sz="8800" dirty="0">
                <a:ln w="76200">
                  <a:noFill/>
                </a:ln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ValueText3">
              <a:extLst>
                <a:ext uri="{FF2B5EF4-FFF2-40B4-BE49-F238E27FC236}">
                  <a16:creationId xmlns="" xmlns:a16="http://schemas.microsoft.com/office/drawing/2014/main" id="{3F309E43-ED92-467C-BC09-923A9D4051DA}"/>
                </a:ext>
              </a:extLst>
            </p:cNvPr>
            <p:cNvSpPr/>
            <p:nvPr/>
          </p:nvSpPr>
          <p:spPr>
            <a:xfrm>
              <a:off x="5879383" y="2232654"/>
              <a:ext cx="436956" cy="278228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800" kern="0">
                  <a:ln w="76200">
                    <a:noFill/>
                  </a:ln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89%</a:t>
              </a:r>
              <a:endParaRPr lang="zh-CN" altLang="en-US" sz="8800" dirty="0">
                <a:ln w="76200">
                  <a:noFill/>
                </a:ln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Text4">
              <a:extLst>
                <a:ext uri="{FF2B5EF4-FFF2-40B4-BE49-F238E27FC236}">
                  <a16:creationId xmlns="" xmlns:a16="http://schemas.microsoft.com/office/drawing/2014/main" id="{AE68E580-5775-4D64-B43A-3E62CC22F87A}"/>
                </a:ext>
              </a:extLst>
            </p:cNvPr>
            <p:cNvSpPr/>
            <p:nvPr/>
          </p:nvSpPr>
          <p:spPr>
            <a:xfrm>
              <a:off x="7750657" y="3375431"/>
              <a:ext cx="436956" cy="278228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800" kern="0">
                  <a:ln w="76200">
                    <a:noFill/>
                  </a:ln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58%</a:t>
              </a:r>
              <a:endParaRPr lang="zh-CN" altLang="en-US" sz="8800" dirty="0">
                <a:ln w="76200">
                  <a:noFill/>
                </a:ln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Text5">
              <a:extLst>
                <a:ext uri="{FF2B5EF4-FFF2-40B4-BE49-F238E27FC236}">
                  <a16:creationId xmlns="" xmlns:a16="http://schemas.microsoft.com/office/drawing/2014/main" id="{4973A386-3DD3-4BDE-9494-EBB26C0D9A72}"/>
                </a:ext>
              </a:extLst>
            </p:cNvPr>
            <p:cNvSpPr/>
            <p:nvPr/>
          </p:nvSpPr>
          <p:spPr>
            <a:xfrm>
              <a:off x="9621930" y="2893811"/>
              <a:ext cx="436956" cy="278228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800" kern="0">
                  <a:ln w="76200">
                    <a:noFill/>
                  </a:ln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71%</a:t>
              </a:r>
              <a:endParaRPr lang="zh-CN" altLang="en-US" sz="8800" dirty="0">
                <a:ln w="76200">
                  <a:noFill/>
                </a:ln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C4921B0-FF7E-4740-BFC5-4B260D6971E7}"/>
              </a:ext>
            </a:extLst>
          </p:cNvPr>
          <p:cNvSpPr txBox="1"/>
          <p:nvPr/>
        </p:nvSpPr>
        <p:spPr>
          <a:xfrm>
            <a:off x="3378862" y="5359854"/>
            <a:ext cx="7513774" cy="614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矩形: 圆角 14">
            <a:extLst>
              <a:ext uri="{FF2B5EF4-FFF2-40B4-BE49-F238E27FC236}">
                <a16:creationId xmlns="" xmlns:a16="http://schemas.microsoft.com/office/drawing/2014/main" id="{8B080C8D-75C4-444F-8068-69AD80AC3154}"/>
              </a:ext>
            </a:extLst>
          </p:cNvPr>
          <p:cNvSpPr/>
          <p:nvPr/>
        </p:nvSpPr>
        <p:spPr>
          <a:xfrm>
            <a:off x="1595908" y="5391368"/>
            <a:ext cx="1672747" cy="642868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1">
            <a:extLst>
              <a:ext uri="{FF2B5EF4-FFF2-40B4-BE49-F238E27FC236}">
                <a16:creationId xmlns="" xmlns:a16="http://schemas.microsoft.com/office/drawing/2014/main" id="{82FAEFE7-A16A-4E60-89C1-4C64735FFBBE}"/>
              </a:ext>
            </a:extLst>
          </p:cNvPr>
          <p:cNvSpPr txBox="1">
            <a:spLocks/>
          </p:cNvSpPr>
          <p:nvPr/>
        </p:nvSpPr>
        <p:spPr>
          <a:xfrm>
            <a:off x="1739252" y="5543237"/>
            <a:ext cx="1263912" cy="3150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图表描述</a:t>
            </a:r>
          </a:p>
        </p:txBody>
      </p:sp>
      <p:sp>
        <p:nvSpPr>
          <p:cNvPr id="27" name="文本占位符 1">
            <a:extLst>
              <a:ext uri="{FF2B5EF4-FFF2-40B4-BE49-F238E27FC236}">
                <a16:creationId xmlns="" xmlns:a16="http://schemas.microsoft.com/office/drawing/2014/main" id="{5F7E4B71-F818-465C-937A-063AE48E9B7E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数据图表</a:t>
            </a:r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FC67B86-EEED-4F5E-9D9C-798B14CDB26B}"/>
              </a:ext>
            </a:extLst>
          </p:cNvPr>
          <p:cNvGrpSpPr/>
          <p:nvPr/>
        </p:nvGrpSpPr>
        <p:grpSpPr>
          <a:xfrm>
            <a:off x="-720629" y="-2384434"/>
            <a:ext cx="4344916" cy="11593334"/>
            <a:chOff x="-720629" y="-2384434"/>
            <a:chExt cx="4344916" cy="11593334"/>
          </a:xfrm>
        </p:grpSpPr>
        <p:sp>
          <p:nvSpPr>
            <p:cNvPr id="31" name="矩形: 圆角 30">
              <a:extLst>
                <a:ext uri="{FF2B5EF4-FFF2-40B4-BE49-F238E27FC236}">
                  <a16:creationId xmlns="" xmlns:a16="http://schemas.microsoft.com/office/drawing/2014/main" id="{906B6252-9023-4979-BB9F-66B9FF161D0D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3CA035FE-4988-416D-A934-DE7AD5379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59462" y="1264916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247D04CE-87B6-4001-8848-F70852630D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7393" y="5850774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5018643D-BAEB-435A-BA61-52200E5FF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31158" y="-1613345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960884E4-304B-4598-B33F-14DD13B5AD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7398" y="3003896"/>
              <a:ext cx="4375217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F3B1DE5-6253-4789-B31E-7F59E315B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1786721" y="2375683"/>
              <a:ext cx="6396544" cy="4264360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9BC8BB3-F8C9-4B42-9A24-ACC498F2ADF3}"/>
              </a:ext>
            </a:extLst>
          </p:cNvPr>
          <p:cNvGrpSpPr/>
          <p:nvPr/>
        </p:nvGrpSpPr>
        <p:grpSpPr>
          <a:xfrm>
            <a:off x="4362039" y="1405530"/>
            <a:ext cx="3524250" cy="660165"/>
            <a:chOff x="1085439" y="1405530"/>
            <a:chExt cx="3524250" cy="660165"/>
          </a:xfrm>
        </p:grpSpPr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9EBCF6D9-260D-419C-9ECF-8794EC2DDA7F}"/>
                </a:ext>
              </a:extLst>
            </p:cNvPr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A685AC05-C47D-4378-A745-5E8BE2337C38}"/>
                </a:ext>
              </a:extLst>
            </p:cNvPr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83724292-94DB-4712-86FF-86F86B28105D}"/>
                </a:ext>
              </a:extLst>
            </p:cNvPr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40EF7EFA-0F9D-457A-A673-B4AAECA135F4}"/>
                </a:ext>
              </a:extLst>
            </p:cNvPr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0735FBEB-8702-45A0-9F92-D7069647F70A}"/>
                </a:ext>
              </a:extLst>
            </p:cNvPr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5960169-6031-454B-AE1D-C1F085152925}"/>
                </a:ext>
              </a:extLst>
            </p:cNvPr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B953C44D-1C08-4AD3-9940-A05EAEAA6F90}"/>
                </a:ext>
              </a:extLst>
            </p:cNvPr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09F4819B-3938-4621-BA44-35387DA8D52B}"/>
              </a:ext>
            </a:extLst>
          </p:cNvPr>
          <p:cNvGrpSpPr/>
          <p:nvPr/>
        </p:nvGrpSpPr>
        <p:grpSpPr>
          <a:xfrm>
            <a:off x="4441193" y="4857599"/>
            <a:ext cx="3524250" cy="660165"/>
            <a:chOff x="1164593" y="4857599"/>
            <a:chExt cx="3524250" cy="660165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14352E34-E545-443E-B2AE-DE5D1AFA020D}"/>
                </a:ext>
              </a:extLst>
            </p:cNvPr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CF73F53C-219E-4779-AFF5-53FB5305FF94}"/>
                </a:ext>
              </a:extLst>
            </p:cNvPr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AAB7C965-2951-47C0-9573-BE5E64A7CE81}"/>
                </a:ext>
              </a:extLst>
            </p:cNvPr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1E0E890-76C0-40D8-B40D-61DD94851EF2}"/>
                </a:ext>
              </a:extLst>
            </p:cNvPr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D05B6E23-0551-450D-A501-773B4ADC8CAA}"/>
                </a:ext>
              </a:extLst>
            </p:cNvPr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18254342-8B3F-46C3-BD5A-3F828ACD79AA}"/>
                </a:ext>
              </a:extLst>
            </p:cNvPr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9A3F5FF6-49C8-4D6E-81E6-8203D3991DE8}"/>
                </a:ext>
              </a:extLst>
            </p:cNvPr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844B17E5-8A64-405F-8173-0EFFBDDEF1BB}"/>
              </a:ext>
            </a:extLst>
          </p:cNvPr>
          <p:cNvGrpSpPr/>
          <p:nvPr/>
        </p:nvGrpSpPr>
        <p:grpSpPr>
          <a:xfrm>
            <a:off x="7997922" y="-2384434"/>
            <a:ext cx="4344916" cy="11593334"/>
            <a:chOff x="-720629" y="-2384434"/>
            <a:chExt cx="4344916" cy="11593334"/>
          </a:xfrm>
        </p:grpSpPr>
        <p:sp>
          <p:nvSpPr>
            <p:cNvPr id="35" name="矩形: 圆角 34">
              <a:extLst>
                <a:ext uri="{FF2B5EF4-FFF2-40B4-BE49-F238E27FC236}">
                  <a16:creationId xmlns="" xmlns:a16="http://schemas.microsoft.com/office/drawing/2014/main" id="{519C4B58-5A19-4F77-9D01-64D9876EBD5F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4967EA94-5B01-4C51-8617-55431A95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59462" y="1264916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5C9FE4BA-F0E7-47DD-9BA1-59003476C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7393" y="5850774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39566DC5-DCCE-44A6-8F29-328DBBF1C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31158" y="-1613345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306959DC-6AAC-47F3-85A9-DFB2F0462F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7398" y="3003896"/>
              <a:ext cx="4375217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FC4213D4-1733-4415-92AF-355CF8E69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1786721" y="2375683"/>
              <a:ext cx="6396544" cy="4264360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FCE21C5F-E250-4336-8DC0-A877BA3C6EF3}"/>
              </a:ext>
            </a:extLst>
          </p:cNvPr>
          <p:cNvSpPr txBox="1"/>
          <p:nvPr/>
        </p:nvSpPr>
        <p:spPr>
          <a:xfrm>
            <a:off x="4208304" y="3075057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defRPr>
            </a:lvl1pPr>
          </a:lstStyle>
          <a:p>
            <a:r>
              <a:rPr lang="zh-CN" altLang="en-US"/>
              <a:t>如何与幼儿沟通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188BF37-6723-40E8-884F-DDE79358EA08}"/>
              </a:ext>
            </a:extLst>
          </p:cNvPr>
          <p:cNvSpPr txBox="1"/>
          <p:nvPr/>
        </p:nvSpPr>
        <p:spPr>
          <a:xfrm>
            <a:off x="4775031" y="2228672"/>
            <a:ext cx="26419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>
                <a:gradFill>
                  <a:gsLst>
                    <a:gs pos="0">
                      <a:schemeClr val="accent5">
                        <a:alpha val="22000"/>
                      </a:schemeClr>
                    </a:gs>
                    <a:gs pos="44000">
                      <a:schemeClr val="accent5">
                        <a:alpha val="27000"/>
                      </a:schemeClr>
                    </a:gs>
                    <a:gs pos="81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zh-CN" altLang="en-US" sz="15000" b="1">
              <a:gradFill>
                <a:gsLst>
                  <a:gs pos="0">
                    <a:schemeClr val="accent5">
                      <a:alpha val="22000"/>
                    </a:schemeClr>
                  </a:gs>
                  <a:gs pos="44000">
                    <a:schemeClr val="accent5">
                      <a:alpha val="27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448335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988586FB-7497-43E4-A55D-AA70598BB2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4" t="21058" r="31340" b="34190"/>
          <a:stretch>
            <a:fillRect/>
          </a:stretch>
        </p:blipFill>
        <p:spPr>
          <a:xfrm>
            <a:off x="8529383" y="1526602"/>
            <a:ext cx="2456364" cy="2383033"/>
          </a:xfrm>
          <a:custGeom>
            <a:avLst/>
            <a:gdLst>
              <a:gd name="connsiteX0" fmla="*/ 1226916 w 2453832"/>
              <a:gd name="connsiteY0" fmla="*/ 0 h 2326509"/>
              <a:gd name="connsiteX1" fmla="*/ 2453832 w 2453832"/>
              <a:gd name="connsiteY1" fmla="*/ 1163255 h 2326509"/>
              <a:gd name="connsiteX2" fmla="*/ 1226916 w 2453832"/>
              <a:gd name="connsiteY2" fmla="*/ 2326509 h 2326509"/>
              <a:gd name="connsiteX3" fmla="*/ 0 w 2453832"/>
              <a:gd name="connsiteY3" fmla="*/ 1163255 h 2326509"/>
              <a:gd name="connsiteX4" fmla="*/ 1226916 w 2453832"/>
              <a:gd name="connsiteY4" fmla="*/ 0 h 232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832" h="2326509">
                <a:moveTo>
                  <a:pt x="1226916" y="0"/>
                </a:moveTo>
                <a:cubicBezTo>
                  <a:pt x="1904523" y="0"/>
                  <a:pt x="2453832" y="520807"/>
                  <a:pt x="2453832" y="1163255"/>
                </a:cubicBezTo>
                <a:cubicBezTo>
                  <a:pt x="2453832" y="1805703"/>
                  <a:pt x="1904523" y="2326509"/>
                  <a:pt x="1226916" y="2326509"/>
                </a:cubicBezTo>
                <a:cubicBezTo>
                  <a:pt x="549309" y="2326509"/>
                  <a:pt x="0" y="1805703"/>
                  <a:pt x="0" y="1163255"/>
                </a:cubicBezTo>
                <a:cubicBezTo>
                  <a:pt x="0" y="520807"/>
                  <a:pt x="549309" y="0"/>
                  <a:pt x="1226916" y="0"/>
                </a:cubicBez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A2CCBC73-D8BC-4687-9245-FA22253F56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t="42297" r="62549" b="22163"/>
          <a:stretch>
            <a:fillRect/>
          </a:stretch>
        </p:blipFill>
        <p:spPr>
          <a:xfrm>
            <a:off x="4851050" y="1514904"/>
            <a:ext cx="2453832" cy="2375481"/>
          </a:xfrm>
          <a:custGeom>
            <a:avLst/>
            <a:gdLst>
              <a:gd name="connsiteX0" fmla="*/ 974361 w 1948722"/>
              <a:gd name="connsiteY0" fmla="*/ 0 h 1847608"/>
              <a:gd name="connsiteX1" fmla="*/ 1948722 w 1948722"/>
              <a:gd name="connsiteY1" fmla="*/ 923804 h 1847608"/>
              <a:gd name="connsiteX2" fmla="*/ 974361 w 1948722"/>
              <a:gd name="connsiteY2" fmla="*/ 1847608 h 1847608"/>
              <a:gd name="connsiteX3" fmla="*/ 0 w 1948722"/>
              <a:gd name="connsiteY3" fmla="*/ 923804 h 1847608"/>
              <a:gd name="connsiteX4" fmla="*/ 974361 w 1948722"/>
              <a:gd name="connsiteY4" fmla="*/ 0 h 184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8722" h="1847608">
                <a:moveTo>
                  <a:pt x="974361" y="0"/>
                </a:moveTo>
                <a:cubicBezTo>
                  <a:pt x="1512486" y="0"/>
                  <a:pt x="1948722" y="413601"/>
                  <a:pt x="1948722" y="923804"/>
                </a:cubicBezTo>
                <a:cubicBezTo>
                  <a:pt x="1948722" y="1434007"/>
                  <a:pt x="1512486" y="1847608"/>
                  <a:pt x="974361" y="1847608"/>
                </a:cubicBezTo>
                <a:cubicBezTo>
                  <a:pt x="436236" y="1847608"/>
                  <a:pt x="0" y="1434007"/>
                  <a:pt x="0" y="923804"/>
                </a:cubicBezTo>
                <a:cubicBezTo>
                  <a:pt x="0" y="413601"/>
                  <a:pt x="436236" y="0"/>
                  <a:pt x="974361" y="0"/>
                </a:cubicBez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B6F2467-C7CE-40D7-92BE-6099DA0688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" t="40049" r="77777" b="24411"/>
          <a:stretch>
            <a:fillRect/>
          </a:stretch>
        </p:blipFill>
        <p:spPr>
          <a:xfrm>
            <a:off x="1214918" y="1533200"/>
            <a:ext cx="2466890" cy="2338888"/>
          </a:xfrm>
          <a:custGeom>
            <a:avLst/>
            <a:gdLst>
              <a:gd name="connsiteX0" fmla="*/ 974361 w 1948722"/>
              <a:gd name="connsiteY0" fmla="*/ 0 h 1847608"/>
              <a:gd name="connsiteX1" fmla="*/ 1948722 w 1948722"/>
              <a:gd name="connsiteY1" fmla="*/ 923804 h 1847608"/>
              <a:gd name="connsiteX2" fmla="*/ 974361 w 1948722"/>
              <a:gd name="connsiteY2" fmla="*/ 1847608 h 1847608"/>
              <a:gd name="connsiteX3" fmla="*/ 0 w 1948722"/>
              <a:gd name="connsiteY3" fmla="*/ 923804 h 1847608"/>
              <a:gd name="connsiteX4" fmla="*/ 974361 w 1948722"/>
              <a:gd name="connsiteY4" fmla="*/ 0 h 184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8722" h="1847608">
                <a:moveTo>
                  <a:pt x="974361" y="0"/>
                </a:moveTo>
                <a:cubicBezTo>
                  <a:pt x="1512486" y="0"/>
                  <a:pt x="1948722" y="413601"/>
                  <a:pt x="1948722" y="923804"/>
                </a:cubicBezTo>
                <a:cubicBezTo>
                  <a:pt x="1948722" y="1434007"/>
                  <a:pt x="1512486" y="1847608"/>
                  <a:pt x="974361" y="1847608"/>
                </a:cubicBezTo>
                <a:cubicBezTo>
                  <a:pt x="436236" y="1847608"/>
                  <a:pt x="0" y="1434007"/>
                  <a:pt x="0" y="923804"/>
                </a:cubicBezTo>
                <a:cubicBezTo>
                  <a:pt x="0" y="413601"/>
                  <a:pt x="436236" y="0"/>
                  <a:pt x="974361" y="0"/>
                </a:cubicBezTo>
                <a:close/>
              </a:path>
            </a:pathLst>
          </a:custGeom>
        </p:spPr>
      </p:pic>
      <p:sp>
        <p:nvSpPr>
          <p:cNvPr id="118" name="i$1ïḓè">
            <a:extLst>
              <a:ext uri="{FF2B5EF4-FFF2-40B4-BE49-F238E27FC236}">
                <a16:creationId xmlns="" xmlns:a16="http://schemas.microsoft.com/office/drawing/2014/main" id="{A4CA4321-2CBC-4502-8085-5AE9A0FB9F1B}"/>
              </a:ext>
            </a:extLst>
          </p:cNvPr>
          <p:cNvSpPr/>
          <p:nvPr/>
        </p:nvSpPr>
        <p:spPr bwMode="auto">
          <a:xfrm>
            <a:off x="4862734" y="1494247"/>
            <a:ext cx="2453832" cy="2425476"/>
          </a:xfrm>
          <a:prstGeom prst="ellipse">
            <a:avLst/>
          </a:prstGeom>
          <a:noFill/>
          <a:ln w="76200" cap="flat" cmpd="sng" algn="ctr">
            <a:solidFill>
              <a:srgbClr val="FFB27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116" name="ïSļíḍé">
            <a:extLst>
              <a:ext uri="{FF2B5EF4-FFF2-40B4-BE49-F238E27FC236}">
                <a16:creationId xmlns="" xmlns:a16="http://schemas.microsoft.com/office/drawing/2014/main" id="{8E1CF7F4-94F2-4A31-BF4F-1100AF54A8A9}"/>
              </a:ext>
            </a:extLst>
          </p:cNvPr>
          <p:cNvSpPr/>
          <p:nvPr/>
        </p:nvSpPr>
        <p:spPr bwMode="auto">
          <a:xfrm>
            <a:off x="1213223" y="1494247"/>
            <a:ext cx="2453832" cy="2425476"/>
          </a:xfrm>
          <a:prstGeom prst="ellipse">
            <a:avLst/>
          </a:prstGeom>
          <a:noFill/>
          <a:ln w="76200" cap="flat" cmpd="sng" algn="ctr">
            <a:solidFill>
              <a:srgbClr val="FFB27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114" name="iṡļidê">
            <a:extLst>
              <a:ext uri="{FF2B5EF4-FFF2-40B4-BE49-F238E27FC236}">
                <a16:creationId xmlns="" xmlns:a16="http://schemas.microsoft.com/office/drawing/2014/main" id="{02481D7E-C449-4EF7-9346-599C933624C2}"/>
              </a:ext>
            </a:extLst>
          </p:cNvPr>
          <p:cNvSpPr/>
          <p:nvPr/>
        </p:nvSpPr>
        <p:spPr bwMode="auto">
          <a:xfrm>
            <a:off x="8512245" y="1494247"/>
            <a:ext cx="2453832" cy="2425476"/>
          </a:xfrm>
          <a:prstGeom prst="ellipse">
            <a:avLst/>
          </a:prstGeom>
          <a:noFill/>
          <a:ln w="76200" cap="flat" cmpd="sng" algn="ctr">
            <a:solidFill>
              <a:srgbClr val="FFB27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120" name="文本占位符 1">
            <a:extLst>
              <a:ext uri="{FF2B5EF4-FFF2-40B4-BE49-F238E27FC236}">
                <a16:creationId xmlns="" xmlns:a16="http://schemas.microsoft.com/office/drawing/2014/main" id="{337FF2B5-09D8-450F-90E9-69254E629CC9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数据图表</a:t>
            </a:r>
            <a:endParaRPr lang="en-US" altLang="zh-CN"/>
          </a:p>
        </p:txBody>
      </p:sp>
      <p:sp>
        <p:nvSpPr>
          <p:cNvPr id="119" name="išļîḑé">
            <a:extLst>
              <a:ext uri="{FF2B5EF4-FFF2-40B4-BE49-F238E27FC236}">
                <a16:creationId xmlns="" xmlns:a16="http://schemas.microsoft.com/office/drawing/2014/main" id="{79960191-9B70-41DA-9857-C9A2FFE2B84E}"/>
              </a:ext>
            </a:extLst>
          </p:cNvPr>
          <p:cNvSpPr/>
          <p:nvPr/>
        </p:nvSpPr>
        <p:spPr bwMode="auto">
          <a:xfrm>
            <a:off x="4852899" y="3841663"/>
            <a:ext cx="2473502" cy="3676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117" name="íslidè">
            <a:extLst>
              <a:ext uri="{FF2B5EF4-FFF2-40B4-BE49-F238E27FC236}">
                <a16:creationId xmlns="" xmlns:a16="http://schemas.microsoft.com/office/drawing/2014/main" id="{4DF65718-B129-4344-BC21-85DBED5937A2}"/>
              </a:ext>
            </a:extLst>
          </p:cNvPr>
          <p:cNvSpPr/>
          <p:nvPr/>
        </p:nvSpPr>
        <p:spPr bwMode="auto">
          <a:xfrm>
            <a:off x="1203388" y="3841663"/>
            <a:ext cx="2473502" cy="3676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16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15" name="íś1iḓé">
            <a:extLst>
              <a:ext uri="{FF2B5EF4-FFF2-40B4-BE49-F238E27FC236}">
                <a16:creationId xmlns="" xmlns:a16="http://schemas.microsoft.com/office/drawing/2014/main" id="{90042A57-0C4A-401F-A412-E896DE134F03}"/>
              </a:ext>
            </a:extLst>
          </p:cNvPr>
          <p:cNvSpPr/>
          <p:nvPr/>
        </p:nvSpPr>
        <p:spPr bwMode="auto">
          <a:xfrm>
            <a:off x="8502410" y="3841663"/>
            <a:ext cx="2473502" cy="3676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FE15AE26-B4EC-490E-BF13-55E9CEEA8F08}"/>
              </a:ext>
            </a:extLst>
          </p:cNvPr>
          <p:cNvSpPr txBox="1"/>
          <p:nvPr/>
        </p:nvSpPr>
        <p:spPr>
          <a:xfrm>
            <a:off x="1201539" y="4364384"/>
            <a:ext cx="2456364" cy="166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="" xmlns:a16="http://schemas.microsoft.com/office/drawing/2014/main" id="{50660F89-B83A-4B26-8CAF-4957AE19F81A}"/>
              </a:ext>
            </a:extLst>
          </p:cNvPr>
          <p:cNvSpPr txBox="1"/>
          <p:nvPr/>
        </p:nvSpPr>
        <p:spPr>
          <a:xfrm>
            <a:off x="1715659" y="3772285"/>
            <a:ext cx="1428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5FD2FF08-01B3-4072-8216-1F20BD8B5C04}"/>
              </a:ext>
            </a:extLst>
          </p:cNvPr>
          <p:cNvSpPr txBox="1"/>
          <p:nvPr/>
        </p:nvSpPr>
        <p:spPr>
          <a:xfrm>
            <a:off x="5373882" y="3772285"/>
            <a:ext cx="141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3E422AFF-1C35-463A-954D-862CA8B6B955}"/>
              </a:ext>
            </a:extLst>
          </p:cNvPr>
          <p:cNvSpPr txBox="1"/>
          <p:nvPr/>
        </p:nvSpPr>
        <p:spPr>
          <a:xfrm>
            <a:off x="9014345" y="3772285"/>
            <a:ext cx="1525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DC61DE5B-BEDD-4859-B500-6D748BB9C4ED}"/>
              </a:ext>
            </a:extLst>
          </p:cNvPr>
          <p:cNvSpPr txBox="1"/>
          <p:nvPr/>
        </p:nvSpPr>
        <p:spPr>
          <a:xfrm>
            <a:off x="4851050" y="4364384"/>
            <a:ext cx="2456364" cy="166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DA4045B7-641F-47A7-A525-A00574844F58}"/>
              </a:ext>
            </a:extLst>
          </p:cNvPr>
          <p:cNvSpPr txBox="1"/>
          <p:nvPr/>
        </p:nvSpPr>
        <p:spPr>
          <a:xfrm>
            <a:off x="8500561" y="4364384"/>
            <a:ext cx="2456364" cy="166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005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文本占位符 1">
            <a:extLst>
              <a:ext uri="{FF2B5EF4-FFF2-40B4-BE49-F238E27FC236}">
                <a16:creationId xmlns="" xmlns:a16="http://schemas.microsoft.com/office/drawing/2014/main" id="{C8D1D1F0-A99E-478A-985F-62CD56A4A56E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四段文字</a:t>
            </a:r>
            <a:endParaRPr lang="en-US" altLang="zh-CN"/>
          </a:p>
        </p:txBody>
      </p:sp>
      <p:grpSp>
        <p:nvGrpSpPr>
          <p:cNvPr id="180" name="#3073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2221744-5064-4FF5-9778-38BEF608514D}"/>
              </a:ext>
            </a:extLst>
          </p:cNvPr>
          <p:cNvGrpSpPr>
            <a:grpSpLocks noChangeAspect="1"/>
          </p:cNvGrpSpPr>
          <p:nvPr/>
        </p:nvGrpSpPr>
        <p:grpSpPr>
          <a:xfrm>
            <a:off x="1266107" y="1666949"/>
            <a:ext cx="10030544" cy="2183112"/>
            <a:chOff x="1062043" y="1608504"/>
            <a:chExt cx="10324863" cy="2247169"/>
          </a:xfrm>
        </p:grpSpPr>
        <p:grpSp>
          <p:nvGrpSpPr>
            <p:cNvPr id="181" name="íṧḷiḍè">
              <a:extLst>
                <a:ext uri="{FF2B5EF4-FFF2-40B4-BE49-F238E27FC236}">
                  <a16:creationId xmlns="" xmlns:a16="http://schemas.microsoft.com/office/drawing/2014/main" id="{690124E1-AB3F-40A1-BE2A-88428860C67E}"/>
                </a:ext>
              </a:extLst>
            </p:cNvPr>
            <p:cNvGrpSpPr/>
            <p:nvPr/>
          </p:nvGrpSpPr>
          <p:grpSpPr>
            <a:xfrm>
              <a:off x="1062043" y="2457183"/>
              <a:ext cx="10324863" cy="1398490"/>
              <a:chOff x="1255898" y="2457183"/>
              <a:chExt cx="10324863" cy="1398490"/>
            </a:xfrm>
          </p:grpSpPr>
          <p:grpSp>
            <p:nvGrpSpPr>
              <p:cNvPr id="204" name="íṩļîḓe">
                <a:extLst>
                  <a:ext uri="{FF2B5EF4-FFF2-40B4-BE49-F238E27FC236}">
                    <a16:creationId xmlns="" xmlns:a16="http://schemas.microsoft.com/office/drawing/2014/main" id="{2F004C0E-E814-42A4-849C-2A1E72458049}"/>
                  </a:ext>
                </a:extLst>
              </p:cNvPr>
              <p:cNvGrpSpPr/>
              <p:nvPr/>
            </p:nvGrpSpPr>
            <p:grpSpPr>
              <a:xfrm>
                <a:off x="1255898" y="2457183"/>
                <a:ext cx="2225629" cy="1398490"/>
                <a:chOff x="1255898" y="2457183"/>
                <a:chExt cx="2225629" cy="1398490"/>
              </a:xfrm>
            </p:grpSpPr>
            <p:sp>
              <p:nvSpPr>
                <p:cNvPr id="220" name="íṥḷïḋê">
                  <a:extLst>
                    <a:ext uri="{FF2B5EF4-FFF2-40B4-BE49-F238E27FC236}">
                      <a16:creationId xmlns="" xmlns:a16="http://schemas.microsoft.com/office/drawing/2014/main" id="{3DF71774-52F8-4766-A91D-41C73CCE4B16}"/>
                    </a:ext>
                  </a:extLst>
                </p:cNvPr>
                <p:cNvSpPr/>
                <p:nvPr/>
              </p:nvSpPr>
              <p:spPr>
                <a:xfrm>
                  <a:off x="2616426" y="2921648"/>
                  <a:ext cx="655199" cy="469560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1" name="íşḷíďé">
                  <a:extLst>
                    <a:ext uri="{FF2B5EF4-FFF2-40B4-BE49-F238E27FC236}">
                      <a16:creationId xmlns="" xmlns:a16="http://schemas.microsoft.com/office/drawing/2014/main" id="{1EE78D56-20D1-44A3-8564-FBD2A49433AC}"/>
                    </a:ext>
                  </a:extLst>
                </p:cNvPr>
                <p:cNvSpPr/>
                <p:nvPr/>
              </p:nvSpPr>
              <p:spPr>
                <a:xfrm>
                  <a:off x="1255898" y="2457183"/>
                  <a:ext cx="1398491" cy="1398490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2" name="í$ľîḓè">
                  <a:extLst>
                    <a:ext uri="{FF2B5EF4-FFF2-40B4-BE49-F238E27FC236}">
                      <a16:creationId xmlns="" xmlns:a16="http://schemas.microsoft.com/office/drawing/2014/main" id="{51F4945B-E906-4146-95E4-158FAE697729}"/>
                    </a:ext>
                  </a:extLst>
                </p:cNvPr>
                <p:cNvSpPr/>
                <p:nvPr/>
              </p:nvSpPr>
              <p:spPr>
                <a:xfrm>
                  <a:off x="1686966" y="2888252"/>
                  <a:ext cx="536352" cy="536352"/>
                </a:xfrm>
                <a:custGeom>
                  <a:avLst/>
                  <a:gdLst>
                    <a:gd name="T0" fmla="*/ 5600 w 11200"/>
                    <a:gd name="T1" fmla="*/ 0 h 11200"/>
                    <a:gd name="T2" fmla="*/ 0 w 11200"/>
                    <a:gd name="T3" fmla="*/ 5600 h 11200"/>
                    <a:gd name="T4" fmla="*/ 5600 w 11200"/>
                    <a:gd name="T5" fmla="*/ 11200 h 11200"/>
                    <a:gd name="T6" fmla="*/ 11200 w 11200"/>
                    <a:gd name="T7" fmla="*/ 5600 h 11200"/>
                    <a:gd name="T8" fmla="*/ 5600 w 11200"/>
                    <a:gd name="T9" fmla="*/ 0 h 11200"/>
                    <a:gd name="T10" fmla="*/ 6320 w 11200"/>
                    <a:gd name="T11" fmla="*/ 4320 h 11200"/>
                    <a:gd name="T12" fmla="*/ 6720 w 11200"/>
                    <a:gd name="T13" fmla="*/ 3920 h 11200"/>
                    <a:gd name="T14" fmla="*/ 7280 w 11200"/>
                    <a:gd name="T15" fmla="*/ 3920 h 11200"/>
                    <a:gd name="T16" fmla="*/ 7680 w 11200"/>
                    <a:gd name="T17" fmla="*/ 4320 h 11200"/>
                    <a:gd name="T18" fmla="*/ 7680 w 11200"/>
                    <a:gd name="T19" fmla="*/ 5040 h 11200"/>
                    <a:gd name="T20" fmla="*/ 7280 w 11200"/>
                    <a:gd name="T21" fmla="*/ 5440 h 11200"/>
                    <a:gd name="T22" fmla="*/ 6720 w 11200"/>
                    <a:gd name="T23" fmla="*/ 5440 h 11200"/>
                    <a:gd name="T24" fmla="*/ 6320 w 11200"/>
                    <a:gd name="T25" fmla="*/ 5040 h 11200"/>
                    <a:gd name="T26" fmla="*/ 6320 w 11200"/>
                    <a:gd name="T27" fmla="*/ 4320 h 11200"/>
                    <a:gd name="T28" fmla="*/ 3520 w 11200"/>
                    <a:gd name="T29" fmla="*/ 4320 h 11200"/>
                    <a:gd name="T30" fmla="*/ 3920 w 11200"/>
                    <a:gd name="T31" fmla="*/ 3920 h 11200"/>
                    <a:gd name="T32" fmla="*/ 4480 w 11200"/>
                    <a:gd name="T33" fmla="*/ 3920 h 11200"/>
                    <a:gd name="T34" fmla="*/ 4880 w 11200"/>
                    <a:gd name="T35" fmla="*/ 4320 h 11200"/>
                    <a:gd name="T36" fmla="*/ 4880 w 11200"/>
                    <a:gd name="T37" fmla="*/ 5040 h 11200"/>
                    <a:gd name="T38" fmla="*/ 4480 w 11200"/>
                    <a:gd name="T39" fmla="*/ 5440 h 11200"/>
                    <a:gd name="T40" fmla="*/ 3920 w 11200"/>
                    <a:gd name="T41" fmla="*/ 5440 h 11200"/>
                    <a:gd name="T42" fmla="*/ 3520 w 11200"/>
                    <a:gd name="T43" fmla="*/ 5040 h 11200"/>
                    <a:gd name="T44" fmla="*/ 3520 w 11200"/>
                    <a:gd name="T45" fmla="*/ 4320 h 11200"/>
                    <a:gd name="T46" fmla="*/ 7600 w 11200"/>
                    <a:gd name="T47" fmla="*/ 8400 h 11200"/>
                    <a:gd name="T48" fmla="*/ 5600 w 11200"/>
                    <a:gd name="T49" fmla="*/ 7280 h 11200"/>
                    <a:gd name="T50" fmla="*/ 3600 w 11200"/>
                    <a:gd name="T51" fmla="*/ 8400 h 11200"/>
                    <a:gd name="T52" fmla="*/ 2800 w 11200"/>
                    <a:gd name="T53" fmla="*/ 8400 h 11200"/>
                    <a:gd name="T54" fmla="*/ 5600 w 11200"/>
                    <a:gd name="T55" fmla="*/ 6560 h 11200"/>
                    <a:gd name="T56" fmla="*/ 8400 w 11200"/>
                    <a:gd name="T57" fmla="*/ 8400 h 11200"/>
                    <a:gd name="T58" fmla="*/ 7600 w 11200"/>
                    <a:gd name="T59" fmla="*/ 8400 h 1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200" h="11200">
                      <a:moveTo>
                        <a:pt x="5600" y="0"/>
                      </a:moveTo>
                      <a:cubicBezTo>
                        <a:pt x="2480" y="0"/>
                        <a:pt x="0" y="2480"/>
                        <a:pt x="0" y="5600"/>
                      </a:cubicBezTo>
                      <a:cubicBezTo>
                        <a:pt x="0" y="8720"/>
                        <a:pt x="2480" y="11200"/>
                        <a:pt x="5600" y="11200"/>
                      </a:cubicBezTo>
                      <a:cubicBezTo>
                        <a:pt x="8720" y="11200"/>
                        <a:pt x="11200" y="8720"/>
                        <a:pt x="11200" y="5600"/>
                      </a:cubicBezTo>
                      <a:cubicBezTo>
                        <a:pt x="11200" y="2480"/>
                        <a:pt x="8720" y="0"/>
                        <a:pt x="5600" y="0"/>
                      </a:cubicBezTo>
                      <a:close/>
                      <a:moveTo>
                        <a:pt x="6320" y="4320"/>
                      </a:moveTo>
                      <a:cubicBezTo>
                        <a:pt x="6320" y="4160"/>
                        <a:pt x="6480" y="3920"/>
                        <a:pt x="6720" y="3920"/>
                      </a:cubicBezTo>
                      <a:lnTo>
                        <a:pt x="7280" y="3920"/>
                      </a:lnTo>
                      <a:cubicBezTo>
                        <a:pt x="7440" y="3920"/>
                        <a:pt x="7680" y="4080"/>
                        <a:pt x="7680" y="4320"/>
                      </a:cubicBezTo>
                      <a:lnTo>
                        <a:pt x="7680" y="5040"/>
                      </a:lnTo>
                      <a:cubicBezTo>
                        <a:pt x="7680" y="5200"/>
                        <a:pt x="7520" y="5440"/>
                        <a:pt x="7280" y="5440"/>
                      </a:cubicBezTo>
                      <a:lnTo>
                        <a:pt x="6720" y="5440"/>
                      </a:lnTo>
                      <a:cubicBezTo>
                        <a:pt x="6560" y="5440"/>
                        <a:pt x="6320" y="5280"/>
                        <a:pt x="6320" y="5040"/>
                      </a:cubicBezTo>
                      <a:lnTo>
                        <a:pt x="6320" y="4320"/>
                      </a:lnTo>
                      <a:close/>
                      <a:moveTo>
                        <a:pt x="3520" y="4320"/>
                      </a:moveTo>
                      <a:cubicBezTo>
                        <a:pt x="3520" y="4160"/>
                        <a:pt x="3680" y="3920"/>
                        <a:pt x="3920" y="3920"/>
                      </a:cubicBezTo>
                      <a:lnTo>
                        <a:pt x="4480" y="3920"/>
                      </a:lnTo>
                      <a:cubicBezTo>
                        <a:pt x="4640" y="3920"/>
                        <a:pt x="4880" y="4080"/>
                        <a:pt x="4880" y="4320"/>
                      </a:cubicBezTo>
                      <a:lnTo>
                        <a:pt x="4880" y="5040"/>
                      </a:lnTo>
                      <a:cubicBezTo>
                        <a:pt x="4880" y="5200"/>
                        <a:pt x="4720" y="5440"/>
                        <a:pt x="4480" y="5440"/>
                      </a:cubicBezTo>
                      <a:lnTo>
                        <a:pt x="3920" y="5440"/>
                      </a:lnTo>
                      <a:cubicBezTo>
                        <a:pt x="3760" y="5440"/>
                        <a:pt x="3520" y="5280"/>
                        <a:pt x="3520" y="5040"/>
                      </a:cubicBezTo>
                      <a:lnTo>
                        <a:pt x="3520" y="4320"/>
                      </a:lnTo>
                      <a:close/>
                      <a:moveTo>
                        <a:pt x="7600" y="8400"/>
                      </a:moveTo>
                      <a:cubicBezTo>
                        <a:pt x="7120" y="7600"/>
                        <a:pt x="6480" y="7280"/>
                        <a:pt x="5600" y="7280"/>
                      </a:cubicBezTo>
                      <a:cubicBezTo>
                        <a:pt x="4720" y="7280"/>
                        <a:pt x="4080" y="7600"/>
                        <a:pt x="3600" y="8400"/>
                      </a:cubicBezTo>
                      <a:lnTo>
                        <a:pt x="2800" y="8400"/>
                      </a:lnTo>
                      <a:cubicBezTo>
                        <a:pt x="3200" y="7360"/>
                        <a:pt x="4400" y="6560"/>
                        <a:pt x="5600" y="6560"/>
                      </a:cubicBezTo>
                      <a:cubicBezTo>
                        <a:pt x="6800" y="6560"/>
                        <a:pt x="8080" y="7520"/>
                        <a:pt x="8400" y="8400"/>
                      </a:cubicBezTo>
                      <a:lnTo>
                        <a:pt x="7600" y="84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3" name="î$ḻíḓè">
                  <a:extLst>
                    <a:ext uri="{FF2B5EF4-FFF2-40B4-BE49-F238E27FC236}">
                      <a16:creationId xmlns="" xmlns:a16="http://schemas.microsoft.com/office/drawing/2014/main" id="{21E57295-2AB6-4342-9B4B-6CF53671F711}"/>
                    </a:ext>
                  </a:extLst>
                </p:cNvPr>
                <p:cNvSpPr txBox="1"/>
                <p:nvPr/>
              </p:nvSpPr>
              <p:spPr>
                <a:xfrm>
                  <a:off x="2637365" y="2958772"/>
                  <a:ext cx="8441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01</a:t>
                  </a:r>
                  <a:endParaRPr lang="en-US" altLang="zh-CN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05" name="ïṥḻîdè">
                <a:extLst>
                  <a:ext uri="{FF2B5EF4-FFF2-40B4-BE49-F238E27FC236}">
                    <a16:creationId xmlns="" xmlns:a16="http://schemas.microsoft.com/office/drawing/2014/main" id="{79BBACEA-918F-4C67-B105-285B267EA304}"/>
                  </a:ext>
                </a:extLst>
              </p:cNvPr>
              <p:cNvGrpSpPr/>
              <p:nvPr/>
            </p:nvGrpSpPr>
            <p:grpSpPr>
              <a:xfrm>
                <a:off x="3955643" y="2457183"/>
                <a:ext cx="2225629" cy="1398490"/>
                <a:chOff x="1255898" y="2457183"/>
                <a:chExt cx="2225629" cy="1398490"/>
              </a:xfrm>
            </p:grpSpPr>
            <p:sp>
              <p:nvSpPr>
                <p:cNvPr id="216" name="iślîḓê">
                  <a:extLst>
                    <a:ext uri="{FF2B5EF4-FFF2-40B4-BE49-F238E27FC236}">
                      <a16:creationId xmlns="" xmlns:a16="http://schemas.microsoft.com/office/drawing/2014/main" id="{6B75599F-B80C-48C6-87DF-61177677F816}"/>
                    </a:ext>
                  </a:extLst>
                </p:cNvPr>
                <p:cNvSpPr/>
                <p:nvPr/>
              </p:nvSpPr>
              <p:spPr>
                <a:xfrm>
                  <a:off x="2616426" y="2921648"/>
                  <a:ext cx="655199" cy="469560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7" name="iṧľiḍê">
                  <a:extLst>
                    <a:ext uri="{FF2B5EF4-FFF2-40B4-BE49-F238E27FC236}">
                      <a16:creationId xmlns="" xmlns:a16="http://schemas.microsoft.com/office/drawing/2014/main" id="{81A3588F-91CF-4757-8B22-B119F794328E}"/>
                    </a:ext>
                  </a:extLst>
                </p:cNvPr>
                <p:cNvSpPr/>
                <p:nvPr/>
              </p:nvSpPr>
              <p:spPr>
                <a:xfrm>
                  <a:off x="1255898" y="2457183"/>
                  <a:ext cx="1398491" cy="1398490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8" name="iṩlíḓê">
                  <a:extLst>
                    <a:ext uri="{FF2B5EF4-FFF2-40B4-BE49-F238E27FC236}">
                      <a16:creationId xmlns="" xmlns:a16="http://schemas.microsoft.com/office/drawing/2014/main" id="{7BC56506-1C79-4CE0-ACAA-5C8BD38BE2A4}"/>
                    </a:ext>
                  </a:extLst>
                </p:cNvPr>
                <p:cNvSpPr/>
                <p:nvPr/>
              </p:nvSpPr>
              <p:spPr>
                <a:xfrm>
                  <a:off x="1686966" y="2888629"/>
                  <a:ext cx="536352" cy="535597"/>
                </a:xfrm>
                <a:custGeom>
                  <a:avLst/>
                  <a:gdLst>
                    <a:gd name="T0" fmla="*/ 722 w 1445"/>
                    <a:gd name="T1" fmla="*/ 0 h 1445"/>
                    <a:gd name="T2" fmla="*/ 0 w 1445"/>
                    <a:gd name="T3" fmla="*/ 722 h 1445"/>
                    <a:gd name="T4" fmla="*/ 722 w 1445"/>
                    <a:gd name="T5" fmla="*/ 1445 h 1445"/>
                    <a:gd name="T6" fmla="*/ 1445 w 1445"/>
                    <a:gd name="T7" fmla="*/ 722 h 1445"/>
                    <a:gd name="T8" fmla="*/ 722 w 1445"/>
                    <a:gd name="T9" fmla="*/ 0 h 1445"/>
                    <a:gd name="T10" fmla="*/ 864 w 1445"/>
                    <a:gd name="T11" fmla="*/ 522 h 1445"/>
                    <a:gd name="T12" fmla="*/ 994 w 1445"/>
                    <a:gd name="T13" fmla="*/ 420 h 1445"/>
                    <a:gd name="T14" fmla="*/ 1006 w 1445"/>
                    <a:gd name="T15" fmla="*/ 418 h 1445"/>
                    <a:gd name="T16" fmla="*/ 1012 w 1445"/>
                    <a:gd name="T17" fmla="*/ 428 h 1445"/>
                    <a:gd name="T18" fmla="*/ 1012 w 1445"/>
                    <a:gd name="T19" fmla="*/ 476 h 1445"/>
                    <a:gd name="T20" fmla="*/ 1009 w 1445"/>
                    <a:gd name="T21" fmla="*/ 482 h 1445"/>
                    <a:gd name="T22" fmla="*/ 947 w 1445"/>
                    <a:gd name="T23" fmla="*/ 531 h 1445"/>
                    <a:gd name="T24" fmla="*/ 1009 w 1445"/>
                    <a:gd name="T25" fmla="*/ 580 h 1445"/>
                    <a:gd name="T26" fmla="*/ 1012 w 1445"/>
                    <a:gd name="T27" fmla="*/ 586 h 1445"/>
                    <a:gd name="T28" fmla="*/ 1012 w 1445"/>
                    <a:gd name="T29" fmla="*/ 634 h 1445"/>
                    <a:gd name="T30" fmla="*/ 1006 w 1445"/>
                    <a:gd name="T31" fmla="*/ 643 h 1445"/>
                    <a:gd name="T32" fmla="*/ 1001 w 1445"/>
                    <a:gd name="T33" fmla="*/ 645 h 1445"/>
                    <a:gd name="T34" fmla="*/ 994 w 1445"/>
                    <a:gd name="T35" fmla="*/ 642 h 1445"/>
                    <a:gd name="T36" fmla="*/ 864 w 1445"/>
                    <a:gd name="T37" fmla="*/ 540 h 1445"/>
                    <a:gd name="T38" fmla="*/ 860 w 1445"/>
                    <a:gd name="T39" fmla="*/ 531 h 1445"/>
                    <a:gd name="T40" fmla="*/ 864 w 1445"/>
                    <a:gd name="T41" fmla="*/ 522 h 1445"/>
                    <a:gd name="T42" fmla="*/ 432 w 1445"/>
                    <a:gd name="T43" fmla="*/ 586 h 1445"/>
                    <a:gd name="T44" fmla="*/ 435 w 1445"/>
                    <a:gd name="T45" fmla="*/ 580 h 1445"/>
                    <a:gd name="T46" fmla="*/ 497 w 1445"/>
                    <a:gd name="T47" fmla="*/ 531 h 1445"/>
                    <a:gd name="T48" fmla="*/ 435 w 1445"/>
                    <a:gd name="T49" fmla="*/ 482 h 1445"/>
                    <a:gd name="T50" fmla="*/ 432 w 1445"/>
                    <a:gd name="T51" fmla="*/ 476 h 1445"/>
                    <a:gd name="T52" fmla="*/ 432 w 1445"/>
                    <a:gd name="T53" fmla="*/ 428 h 1445"/>
                    <a:gd name="T54" fmla="*/ 438 w 1445"/>
                    <a:gd name="T55" fmla="*/ 419 h 1445"/>
                    <a:gd name="T56" fmla="*/ 443 w 1445"/>
                    <a:gd name="T57" fmla="*/ 417 h 1445"/>
                    <a:gd name="T58" fmla="*/ 450 w 1445"/>
                    <a:gd name="T59" fmla="*/ 420 h 1445"/>
                    <a:gd name="T60" fmla="*/ 580 w 1445"/>
                    <a:gd name="T61" fmla="*/ 522 h 1445"/>
                    <a:gd name="T62" fmla="*/ 584 w 1445"/>
                    <a:gd name="T63" fmla="*/ 531 h 1445"/>
                    <a:gd name="T64" fmla="*/ 580 w 1445"/>
                    <a:gd name="T65" fmla="*/ 540 h 1445"/>
                    <a:gd name="T66" fmla="*/ 450 w 1445"/>
                    <a:gd name="T67" fmla="*/ 642 h 1445"/>
                    <a:gd name="T68" fmla="*/ 438 w 1445"/>
                    <a:gd name="T69" fmla="*/ 643 h 1445"/>
                    <a:gd name="T70" fmla="*/ 432 w 1445"/>
                    <a:gd name="T71" fmla="*/ 634 h 1445"/>
                    <a:gd name="T72" fmla="*/ 432 w 1445"/>
                    <a:gd name="T73" fmla="*/ 586 h 1445"/>
                    <a:gd name="T74" fmla="*/ 977 w 1445"/>
                    <a:gd name="T75" fmla="*/ 1009 h 1445"/>
                    <a:gd name="T76" fmla="*/ 467 w 1445"/>
                    <a:gd name="T77" fmla="*/ 1009 h 1445"/>
                    <a:gd name="T78" fmla="*/ 421 w 1445"/>
                    <a:gd name="T79" fmla="*/ 962 h 1445"/>
                    <a:gd name="T80" fmla="*/ 467 w 1445"/>
                    <a:gd name="T81" fmla="*/ 916 h 1445"/>
                    <a:gd name="T82" fmla="*/ 977 w 1445"/>
                    <a:gd name="T83" fmla="*/ 916 h 1445"/>
                    <a:gd name="T84" fmla="*/ 1024 w 1445"/>
                    <a:gd name="T85" fmla="*/ 962 h 1445"/>
                    <a:gd name="T86" fmla="*/ 977 w 1445"/>
                    <a:gd name="T87" fmla="*/ 1009 h 1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45" h="1445">
                      <a:moveTo>
                        <a:pt x="722" y="0"/>
                      </a:moveTo>
                      <a:cubicBezTo>
                        <a:pt x="323" y="0"/>
                        <a:pt x="0" y="323"/>
                        <a:pt x="0" y="722"/>
                      </a:cubicBezTo>
                      <a:cubicBezTo>
                        <a:pt x="0" y="1121"/>
                        <a:pt x="323" y="1445"/>
                        <a:pt x="722" y="1445"/>
                      </a:cubicBezTo>
                      <a:cubicBezTo>
                        <a:pt x="1121" y="1445"/>
                        <a:pt x="1445" y="1121"/>
                        <a:pt x="1445" y="722"/>
                      </a:cubicBezTo>
                      <a:cubicBezTo>
                        <a:pt x="1445" y="323"/>
                        <a:pt x="1121" y="0"/>
                        <a:pt x="722" y="0"/>
                      </a:cubicBezTo>
                      <a:close/>
                      <a:moveTo>
                        <a:pt x="864" y="522"/>
                      </a:moveTo>
                      <a:lnTo>
                        <a:pt x="994" y="420"/>
                      </a:lnTo>
                      <a:cubicBezTo>
                        <a:pt x="998" y="417"/>
                        <a:pt x="1002" y="417"/>
                        <a:pt x="1006" y="418"/>
                      </a:cubicBezTo>
                      <a:cubicBezTo>
                        <a:pt x="1010" y="420"/>
                        <a:pt x="1012" y="424"/>
                        <a:pt x="1012" y="428"/>
                      </a:cubicBezTo>
                      <a:lnTo>
                        <a:pt x="1012" y="476"/>
                      </a:lnTo>
                      <a:cubicBezTo>
                        <a:pt x="1012" y="478"/>
                        <a:pt x="1011" y="480"/>
                        <a:pt x="1009" y="482"/>
                      </a:cubicBezTo>
                      <a:lnTo>
                        <a:pt x="947" y="531"/>
                      </a:lnTo>
                      <a:lnTo>
                        <a:pt x="1009" y="580"/>
                      </a:lnTo>
                      <a:cubicBezTo>
                        <a:pt x="1011" y="582"/>
                        <a:pt x="1012" y="584"/>
                        <a:pt x="1012" y="586"/>
                      </a:cubicBezTo>
                      <a:lnTo>
                        <a:pt x="1012" y="634"/>
                      </a:lnTo>
                      <a:cubicBezTo>
                        <a:pt x="1012" y="638"/>
                        <a:pt x="1010" y="642"/>
                        <a:pt x="1006" y="643"/>
                      </a:cubicBezTo>
                      <a:cubicBezTo>
                        <a:pt x="1004" y="644"/>
                        <a:pt x="1003" y="645"/>
                        <a:pt x="1001" y="645"/>
                      </a:cubicBezTo>
                      <a:cubicBezTo>
                        <a:pt x="999" y="645"/>
                        <a:pt x="996" y="644"/>
                        <a:pt x="994" y="642"/>
                      </a:cubicBezTo>
                      <a:lnTo>
                        <a:pt x="864" y="540"/>
                      </a:lnTo>
                      <a:cubicBezTo>
                        <a:pt x="862" y="537"/>
                        <a:pt x="860" y="534"/>
                        <a:pt x="860" y="531"/>
                      </a:cubicBezTo>
                      <a:cubicBezTo>
                        <a:pt x="860" y="528"/>
                        <a:pt x="862" y="524"/>
                        <a:pt x="864" y="522"/>
                      </a:cubicBezTo>
                      <a:close/>
                      <a:moveTo>
                        <a:pt x="432" y="586"/>
                      </a:moveTo>
                      <a:cubicBezTo>
                        <a:pt x="432" y="584"/>
                        <a:pt x="433" y="582"/>
                        <a:pt x="435" y="580"/>
                      </a:cubicBezTo>
                      <a:lnTo>
                        <a:pt x="497" y="531"/>
                      </a:lnTo>
                      <a:lnTo>
                        <a:pt x="435" y="482"/>
                      </a:lnTo>
                      <a:cubicBezTo>
                        <a:pt x="433" y="480"/>
                        <a:pt x="432" y="478"/>
                        <a:pt x="432" y="476"/>
                      </a:cubicBezTo>
                      <a:lnTo>
                        <a:pt x="432" y="428"/>
                      </a:lnTo>
                      <a:cubicBezTo>
                        <a:pt x="432" y="424"/>
                        <a:pt x="434" y="420"/>
                        <a:pt x="438" y="419"/>
                      </a:cubicBezTo>
                      <a:cubicBezTo>
                        <a:pt x="440" y="418"/>
                        <a:pt x="441" y="417"/>
                        <a:pt x="443" y="417"/>
                      </a:cubicBezTo>
                      <a:cubicBezTo>
                        <a:pt x="445" y="417"/>
                        <a:pt x="448" y="418"/>
                        <a:pt x="450" y="420"/>
                      </a:cubicBezTo>
                      <a:lnTo>
                        <a:pt x="580" y="522"/>
                      </a:lnTo>
                      <a:cubicBezTo>
                        <a:pt x="582" y="524"/>
                        <a:pt x="584" y="528"/>
                        <a:pt x="584" y="531"/>
                      </a:cubicBezTo>
                      <a:cubicBezTo>
                        <a:pt x="584" y="534"/>
                        <a:pt x="582" y="537"/>
                        <a:pt x="580" y="540"/>
                      </a:cubicBezTo>
                      <a:lnTo>
                        <a:pt x="450" y="642"/>
                      </a:lnTo>
                      <a:cubicBezTo>
                        <a:pt x="447" y="645"/>
                        <a:pt x="442" y="645"/>
                        <a:pt x="438" y="643"/>
                      </a:cubicBezTo>
                      <a:cubicBezTo>
                        <a:pt x="434" y="642"/>
                        <a:pt x="432" y="638"/>
                        <a:pt x="432" y="634"/>
                      </a:cubicBezTo>
                      <a:lnTo>
                        <a:pt x="432" y="586"/>
                      </a:lnTo>
                      <a:close/>
                      <a:moveTo>
                        <a:pt x="977" y="1009"/>
                      </a:moveTo>
                      <a:lnTo>
                        <a:pt x="467" y="1009"/>
                      </a:lnTo>
                      <a:cubicBezTo>
                        <a:pt x="442" y="1009"/>
                        <a:pt x="421" y="988"/>
                        <a:pt x="421" y="962"/>
                      </a:cubicBezTo>
                      <a:cubicBezTo>
                        <a:pt x="421" y="937"/>
                        <a:pt x="442" y="916"/>
                        <a:pt x="467" y="916"/>
                      </a:cubicBezTo>
                      <a:lnTo>
                        <a:pt x="977" y="916"/>
                      </a:lnTo>
                      <a:cubicBezTo>
                        <a:pt x="1003" y="916"/>
                        <a:pt x="1024" y="937"/>
                        <a:pt x="1024" y="962"/>
                      </a:cubicBezTo>
                      <a:cubicBezTo>
                        <a:pt x="1024" y="988"/>
                        <a:pt x="1003" y="1009"/>
                        <a:pt x="977" y="10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9" name="í$lîḑè">
                  <a:extLst>
                    <a:ext uri="{FF2B5EF4-FFF2-40B4-BE49-F238E27FC236}">
                      <a16:creationId xmlns="" xmlns:a16="http://schemas.microsoft.com/office/drawing/2014/main" id="{A8CA436B-DE00-4756-9C8A-718C0E610F9F}"/>
                    </a:ext>
                  </a:extLst>
                </p:cNvPr>
                <p:cNvSpPr txBox="1"/>
                <p:nvPr/>
              </p:nvSpPr>
              <p:spPr>
                <a:xfrm>
                  <a:off x="2637365" y="2958772"/>
                  <a:ext cx="8441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02</a:t>
                  </a:r>
                </a:p>
              </p:txBody>
            </p:sp>
          </p:grpSp>
          <p:grpSp>
            <p:nvGrpSpPr>
              <p:cNvPr id="206" name="işḻiḓê">
                <a:extLst>
                  <a:ext uri="{FF2B5EF4-FFF2-40B4-BE49-F238E27FC236}">
                    <a16:creationId xmlns="" xmlns:a16="http://schemas.microsoft.com/office/drawing/2014/main" id="{FEC31CD4-C77E-44B3-919D-0BBE7B1E58B7}"/>
                  </a:ext>
                </a:extLst>
              </p:cNvPr>
              <p:cNvGrpSpPr/>
              <p:nvPr/>
            </p:nvGrpSpPr>
            <p:grpSpPr>
              <a:xfrm>
                <a:off x="6655388" y="2457183"/>
                <a:ext cx="2225629" cy="1398490"/>
                <a:chOff x="1255898" y="2457183"/>
                <a:chExt cx="2225629" cy="1398490"/>
              </a:xfrm>
            </p:grpSpPr>
            <p:sp>
              <p:nvSpPr>
                <p:cNvPr id="212" name="îṧlïḋè">
                  <a:extLst>
                    <a:ext uri="{FF2B5EF4-FFF2-40B4-BE49-F238E27FC236}">
                      <a16:creationId xmlns="" xmlns:a16="http://schemas.microsoft.com/office/drawing/2014/main" id="{EB9D32F7-8CF5-44CA-B07F-B5CBACA661F9}"/>
                    </a:ext>
                  </a:extLst>
                </p:cNvPr>
                <p:cNvSpPr/>
                <p:nvPr/>
              </p:nvSpPr>
              <p:spPr>
                <a:xfrm>
                  <a:off x="2616426" y="2921648"/>
                  <a:ext cx="655199" cy="469560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3" name="íşḷíďê">
                  <a:extLst>
                    <a:ext uri="{FF2B5EF4-FFF2-40B4-BE49-F238E27FC236}">
                      <a16:creationId xmlns="" xmlns:a16="http://schemas.microsoft.com/office/drawing/2014/main" id="{DED75256-665D-4D4E-B3FA-65BC58AADC6E}"/>
                    </a:ext>
                  </a:extLst>
                </p:cNvPr>
                <p:cNvSpPr/>
                <p:nvPr/>
              </p:nvSpPr>
              <p:spPr>
                <a:xfrm>
                  <a:off x="1255898" y="2457183"/>
                  <a:ext cx="1398491" cy="1398490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4" name="îṧlîḋe">
                  <a:extLst>
                    <a:ext uri="{FF2B5EF4-FFF2-40B4-BE49-F238E27FC236}">
                      <a16:creationId xmlns="" xmlns:a16="http://schemas.microsoft.com/office/drawing/2014/main" id="{51EACB2B-39B1-46E8-BAFB-8BBE46EBC189}"/>
                    </a:ext>
                  </a:extLst>
                </p:cNvPr>
                <p:cNvSpPr/>
                <p:nvPr/>
              </p:nvSpPr>
              <p:spPr>
                <a:xfrm>
                  <a:off x="1686966" y="2888252"/>
                  <a:ext cx="536352" cy="536352"/>
                </a:xfrm>
                <a:custGeom>
                  <a:avLst/>
                  <a:gdLst>
                    <a:gd name="T0" fmla="*/ 5600 w 11200"/>
                    <a:gd name="T1" fmla="*/ 0 h 11200"/>
                    <a:gd name="T2" fmla="*/ 0 w 11200"/>
                    <a:gd name="T3" fmla="*/ 5600 h 11200"/>
                    <a:gd name="T4" fmla="*/ 5600 w 11200"/>
                    <a:gd name="T5" fmla="*/ 11200 h 11200"/>
                    <a:gd name="T6" fmla="*/ 11200 w 11200"/>
                    <a:gd name="T7" fmla="*/ 5600 h 11200"/>
                    <a:gd name="T8" fmla="*/ 5600 w 11200"/>
                    <a:gd name="T9" fmla="*/ 0 h 11200"/>
                    <a:gd name="T10" fmla="*/ 6320 w 11200"/>
                    <a:gd name="T11" fmla="*/ 4320 h 11200"/>
                    <a:gd name="T12" fmla="*/ 6720 w 11200"/>
                    <a:gd name="T13" fmla="*/ 3920 h 11200"/>
                    <a:gd name="T14" fmla="*/ 7280 w 11200"/>
                    <a:gd name="T15" fmla="*/ 3920 h 11200"/>
                    <a:gd name="T16" fmla="*/ 7680 w 11200"/>
                    <a:gd name="T17" fmla="*/ 4320 h 11200"/>
                    <a:gd name="T18" fmla="*/ 7680 w 11200"/>
                    <a:gd name="T19" fmla="*/ 5040 h 11200"/>
                    <a:gd name="T20" fmla="*/ 7280 w 11200"/>
                    <a:gd name="T21" fmla="*/ 5440 h 11200"/>
                    <a:gd name="T22" fmla="*/ 6720 w 11200"/>
                    <a:gd name="T23" fmla="*/ 5440 h 11200"/>
                    <a:gd name="T24" fmla="*/ 6320 w 11200"/>
                    <a:gd name="T25" fmla="*/ 5040 h 11200"/>
                    <a:gd name="T26" fmla="*/ 6320 w 11200"/>
                    <a:gd name="T27" fmla="*/ 4320 h 11200"/>
                    <a:gd name="T28" fmla="*/ 3520 w 11200"/>
                    <a:gd name="T29" fmla="*/ 4320 h 11200"/>
                    <a:gd name="T30" fmla="*/ 3920 w 11200"/>
                    <a:gd name="T31" fmla="*/ 3920 h 11200"/>
                    <a:gd name="T32" fmla="*/ 4480 w 11200"/>
                    <a:gd name="T33" fmla="*/ 3920 h 11200"/>
                    <a:gd name="T34" fmla="*/ 4880 w 11200"/>
                    <a:gd name="T35" fmla="*/ 4320 h 11200"/>
                    <a:gd name="T36" fmla="*/ 4880 w 11200"/>
                    <a:gd name="T37" fmla="*/ 5040 h 11200"/>
                    <a:gd name="T38" fmla="*/ 4480 w 11200"/>
                    <a:gd name="T39" fmla="*/ 5440 h 11200"/>
                    <a:gd name="T40" fmla="*/ 3920 w 11200"/>
                    <a:gd name="T41" fmla="*/ 5440 h 11200"/>
                    <a:gd name="T42" fmla="*/ 3520 w 11200"/>
                    <a:gd name="T43" fmla="*/ 5040 h 11200"/>
                    <a:gd name="T44" fmla="*/ 3520 w 11200"/>
                    <a:gd name="T45" fmla="*/ 4320 h 11200"/>
                    <a:gd name="T46" fmla="*/ 5600 w 11200"/>
                    <a:gd name="T47" fmla="*/ 8400 h 11200"/>
                    <a:gd name="T48" fmla="*/ 2800 w 11200"/>
                    <a:gd name="T49" fmla="*/ 6560 h 11200"/>
                    <a:gd name="T50" fmla="*/ 3600 w 11200"/>
                    <a:gd name="T51" fmla="*/ 6560 h 11200"/>
                    <a:gd name="T52" fmla="*/ 5600 w 11200"/>
                    <a:gd name="T53" fmla="*/ 7680 h 11200"/>
                    <a:gd name="T54" fmla="*/ 7600 w 11200"/>
                    <a:gd name="T55" fmla="*/ 6560 h 11200"/>
                    <a:gd name="T56" fmla="*/ 8400 w 11200"/>
                    <a:gd name="T57" fmla="*/ 6560 h 11200"/>
                    <a:gd name="T58" fmla="*/ 5600 w 11200"/>
                    <a:gd name="T59" fmla="*/ 8400 h 1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200" h="11200">
                      <a:moveTo>
                        <a:pt x="5600" y="0"/>
                      </a:moveTo>
                      <a:cubicBezTo>
                        <a:pt x="2480" y="0"/>
                        <a:pt x="0" y="2480"/>
                        <a:pt x="0" y="5600"/>
                      </a:cubicBezTo>
                      <a:cubicBezTo>
                        <a:pt x="0" y="8720"/>
                        <a:pt x="2480" y="11200"/>
                        <a:pt x="5600" y="11200"/>
                      </a:cubicBezTo>
                      <a:cubicBezTo>
                        <a:pt x="8720" y="11200"/>
                        <a:pt x="11200" y="8720"/>
                        <a:pt x="11200" y="5600"/>
                      </a:cubicBezTo>
                      <a:cubicBezTo>
                        <a:pt x="11200" y="2480"/>
                        <a:pt x="8720" y="0"/>
                        <a:pt x="5600" y="0"/>
                      </a:cubicBezTo>
                      <a:close/>
                      <a:moveTo>
                        <a:pt x="6320" y="4320"/>
                      </a:moveTo>
                      <a:cubicBezTo>
                        <a:pt x="6320" y="4160"/>
                        <a:pt x="6480" y="3920"/>
                        <a:pt x="6720" y="3920"/>
                      </a:cubicBezTo>
                      <a:lnTo>
                        <a:pt x="7280" y="3920"/>
                      </a:lnTo>
                      <a:cubicBezTo>
                        <a:pt x="7440" y="3920"/>
                        <a:pt x="7680" y="4080"/>
                        <a:pt x="7680" y="4320"/>
                      </a:cubicBezTo>
                      <a:lnTo>
                        <a:pt x="7680" y="5040"/>
                      </a:lnTo>
                      <a:cubicBezTo>
                        <a:pt x="7680" y="5200"/>
                        <a:pt x="7520" y="5440"/>
                        <a:pt x="7280" y="5440"/>
                      </a:cubicBezTo>
                      <a:lnTo>
                        <a:pt x="6720" y="5440"/>
                      </a:lnTo>
                      <a:cubicBezTo>
                        <a:pt x="6560" y="5440"/>
                        <a:pt x="6320" y="5280"/>
                        <a:pt x="6320" y="5040"/>
                      </a:cubicBezTo>
                      <a:lnTo>
                        <a:pt x="6320" y="4320"/>
                      </a:lnTo>
                      <a:close/>
                      <a:moveTo>
                        <a:pt x="3520" y="4320"/>
                      </a:moveTo>
                      <a:cubicBezTo>
                        <a:pt x="3520" y="4160"/>
                        <a:pt x="3680" y="3920"/>
                        <a:pt x="3920" y="3920"/>
                      </a:cubicBezTo>
                      <a:lnTo>
                        <a:pt x="4480" y="3920"/>
                      </a:lnTo>
                      <a:cubicBezTo>
                        <a:pt x="4640" y="3920"/>
                        <a:pt x="4880" y="4080"/>
                        <a:pt x="4880" y="4320"/>
                      </a:cubicBezTo>
                      <a:lnTo>
                        <a:pt x="4880" y="5040"/>
                      </a:lnTo>
                      <a:cubicBezTo>
                        <a:pt x="4880" y="5200"/>
                        <a:pt x="4720" y="5440"/>
                        <a:pt x="4480" y="5440"/>
                      </a:cubicBezTo>
                      <a:lnTo>
                        <a:pt x="3920" y="5440"/>
                      </a:lnTo>
                      <a:cubicBezTo>
                        <a:pt x="3760" y="5440"/>
                        <a:pt x="3520" y="5280"/>
                        <a:pt x="3520" y="5040"/>
                      </a:cubicBezTo>
                      <a:lnTo>
                        <a:pt x="3520" y="4320"/>
                      </a:lnTo>
                      <a:close/>
                      <a:moveTo>
                        <a:pt x="5600" y="8400"/>
                      </a:moveTo>
                      <a:cubicBezTo>
                        <a:pt x="4400" y="8400"/>
                        <a:pt x="3200" y="7600"/>
                        <a:pt x="2800" y="6560"/>
                      </a:cubicBezTo>
                      <a:lnTo>
                        <a:pt x="3600" y="6560"/>
                      </a:lnTo>
                      <a:cubicBezTo>
                        <a:pt x="4080" y="7360"/>
                        <a:pt x="4720" y="7680"/>
                        <a:pt x="5600" y="7680"/>
                      </a:cubicBezTo>
                      <a:cubicBezTo>
                        <a:pt x="6480" y="7680"/>
                        <a:pt x="7120" y="7360"/>
                        <a:pt x="7600" y="6560"/>
                      </a:cubicBezTo>
                      <a:lnTo>
                        <a:pt x="8400" y="6560"/>
                      </a:lnTo>
                      <a:cubicBezTo>
                        <a:pt x="8160" y="7440"/>
                        <a:pt x="6800" y="8400"/>
                        <a:pt x="5600" y="84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5" name="ísḷîḍe">
                  <a:extLst>
                    <a:ext uri="{FF2B5EF4-FFF2-40B4-BE49-F238E27FC236}">
                      <a16:creationId xmlns="" xmlns:a16="http://schemas.microsoft.com/office/drawing/2014/main" id="{24DC34FB-CD24-4913-B9F3-12A40C268AC2}"/>
                    </a:ext>
                  </a:extLst>
                </p:cNvPr>
                <p:cNvSpPr txBox="1"/>
                <p:nvPr/>
              </p:nvSpPr>
              <p:spPr>
                <a:xfrm>
                  <a:off x="2637365" y="2958772"/>
                  <a:ext cx="8441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03</a:t>
                  </a:r>
                </a:p>
              </p:txBody>
            </p:sp>
          </p:grpSp>
          <p:grpSp>
            <p:nvGrpSpPr>
              <p:cNvPr id="207" name="íSľíďe">
                <a:extLst>
                  <a:ext uri="{FF2B5EF4-FFF2-40B4-BE49-F238E27FC236}">
                    <a16:creationId xmlns="" xmlns:a16="http://schemas.microsoft.com/office/drawing/2014/main" id="{1BD9825B-CD2A-41DC-834D-A3C0D0A30565}"/>
                  </a:ext>
                </a:extLst>
              </p:cNvPr>
              <p:cNvGrpSpPr/>
              <p:nvPr/>
            </p:nvGrpSpPr>
            <p:grpSpPr>
              <a:xfrm>
                <a:off x="9355132" y="2457183"/>
                <a:ext cx="2225629" cy="1398490"/>
                <a:chOff x="1255898" y="2457183"/>
                <a:chExt cx="2225629" cy="1398490"/>
              </a:xfrm>
            </p:grpSpPr>
            <p:sp>
              <p:nvSpPr>
                <p:cNvPr id="208" name="i$ļiďé">
                  <a:extLst>
                    <a:ext uri="{FF2B5EF4-FFF2-40B4-BE49-F238E27FC236}">
                      <a16:creationId xmlns="" xmlns:a16="http://schemas.microsoft.com/office/drawing/2014/main" id="{37F7534A-3E3F-4961-99BF-A03B235AB086}"/>
                    </a:ext>
                  </a:extLst>
                </p:cNvPr>
                <p:cNvSpPr/>
                <p:nvPr/>
              </p:nvSpPr>
              <p:spPr>
                <a:xfrm>
                  <a:off x="2616426" y="2921648"/>
                  <a:ext cx="655199" cy="469560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9" name="iṥḷïdê">
                  <a:extLst>
                    <a:ext uri="{FF2B5EF4-FFF2-40B4-BE49-F238E27FC236}">
                      <a16:creationId xmlns="" xmlns:a16="http://schemas.microsoft.com/office/drawing/2014/main" id="{0022D376-527A-4CA0-A834-8CBF16C13DA3}"/>
                    </a:ext>
                  </a:extLst>
                </p:cNvPr>
                <p:cNvSpPr/>
                <p:nvPr/>
              </p:nvSpPr>
              <p:spPr>
                <a:xfrm>
                  <a:off x="1255898" y="2457183"/>
                  <a:ext cx="1398491" cy="1398490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0" name="î$ļiḓè">
                  <a:extLst>
                    <a:ext uri="{FF2B5EF4-FFF2-40B4-BE49-F238E27FC236}">
                      <a16:creationId xmlns="" xmlns:a16="http://schemas.microsoft.com/office/drawing/2014/main" id="{8E302771-8F62-47D0-9035-9F7C596250AA}"/>
                    </a:ext>
                  </a:extLst>
                </p:cNvPr>
                <p:cNvSpPr/>
                <p:nvPr/>
              </p:nvSpPr>
              <p:spPr>
                <a:xfrm>
                  <a:off x="1686966" y="2888629"/>
                  <a:ext cx="536352" cy="535597"/>
                </a:xfrm>
                <a:custGeom>
                  <a:avLst/>
                  <a:gdLst>
                    <a:gd name="connsiteX0" fmla="*/ 331869 w 601711"/>
                    <a:gd name="connsiteY0" fmla="*/ 406669 h 600865"/>
                    <a:gd name="connsiteX1" fmla="*/ 386416 w 601711"/>
                    <a:gd name="connsiteY1" fmla="*/ 406669 h 600865"/>
                    <a:gd name="connsiteX2" fmla="*/ 386416 w 601711"/>
                    <a:gd name="connsiteY2" fmla="*/ 417897 h 600865"/>
                    <a:gd name="connsiteX3" fmla="*/ 331869 w 601711"/>
                    <a:gd name="connsiteY3" fmla="*/ 441599 h 600865"/>
                    <a:gd name="connsiteX4" fmla="*/ 257775 w 601711"/>
                    <a:gd name="connsiteY4" fmla="*/ 406669 h 600865"/>
                    <a:gd name="connsiteX5" fmla="*/ 312322 w 601711"/>
                    <a:gd name="connsiteY5" fmla="*/ 406669 h 600865"/>
                    <a:gd name="connsiteX6" fmla="*/ 312322 w 601711"/>
                    <a:gd name="connsiteY6" fmla="*/ 444500 h 600865"/>
                    <a:gd name="connsiteX7" fmla="*/ 300247 w 601711"/>
                    <a:gd name="connsiteY7" fmla="*/ 444915 h 600865"/>
                    <a:gd name="connsiteX8" fmla="*/ 257775 w 601711"/>
                    <a:gd name="connsiteY8" fmla="*/ 439511 h 600865"/>
                    <a:gd name="connsiteX9" fmla="*/ 199065 w 601711"/>
                    <a:gd name="connsiteY9" fmla="*/ 406669 h 600865"/>
                    <a:gd name="connsiteX10" fmla="*/ 238158 w 601711"/>
                    <a:gd name="connsiteY10" fmla="*/ 406669 h 600865"/>
                    <a:gd name="connsiteX11" fmla="*/ 238158 w 601711"/>
                    <a:gd name="connsiteY11" fmla="*/ 432425 h 600865"/>
                    <a:gd name="connsiteX12" fmla="*/ 199065 w 601711"/>
                    <a:gd name="connsiteY12" fmla="*/ 406669 h 600865"/>
                    <a:gd name="connsiteX13" fmla="*/ 406033 w 601711"/>
                    <a:gd name="connsiteY13" fmla="*/ 361366 h 600865"/>
                    <a:gd name="connsiteX14" fmla="*/ 419777 w 601711"/>
                    <a:gd name="connsiteY14" fmla="*/ 361366 h 600865"/>
                    <a:gd name="connsiteX15" fmla="*/ 425607 w 601711"/>
                    <a:gd name="connsiteY15" fmla="*/ 364276 h 600865"/>
                    <a:gd name="connsiteX16" fmla="*/ 426440 w 601711"/>
                    <a:gd name="connsiteY16" fmla="*/ 370513 h 600865"/>
                    <a:gd name="connsiteX17" fmla="*/ 415612 w 601711"/>
                    <a:gd name="connsiteY17" fmla="*/ 388393 h 600865"/>
                    <a:gd name="connsiteX18" fmla="*/ 406033 w 601711"/>
                    <a:gd name="connsiteY18" fmla="*/ 388393 h 600865"/>
                    <a:gd name="connsiteX19" fmla="*/ 331869 w 601711"/>
                    <a:gd name="connsiteY19" fmla="*/ 361366 h 600865"/>
                    <a:gd name="connsiteX20" fmla="*/ 386416 w 601711"/>
                    <a:gd name="connsiteY20" fmla="*/ 361366 h 600865"/>
                    <a:gd name="connsiteX21" fmla="*/ 386416 w 601711"/>
                    <a:gd name="connsiteY21" fmla="*/ 388393 h 600865"/>
                    <a:gd name="connsiteX22" fmla="*/ 331869 w 601711"/>
                    <a:gd name="connsiteY22" fmla="*/ 388393 h 600865"/>
                    <a:gd name="connsiteX23" fmla="*/ 257775 w 601711"/>
                    <a:gd name="connsiteY23" fmla="*/ 360942 h 600865"/>
                    <a:gd name="connsiteX24" fmla="*/ 312322 w 601711"/>
                    <a:gd name="connsiteY24" fmla="*/ 361358 h 600865"/>
                    <a:gd name="connsiteX25" fmla="*/ 312322 w 601711"/>
                    <a:gd name="connsiteY25" fmla="*/ 388392 h 600865"/>
                    <a:gd name="connsiteX26" fmla="*/ 257775 w 601711"/>
                    <a:gd name="connsiteY26" fmla="*/ 388392 h 600865"/>
                    <a:gd name="connsiteX27" fmla="*/ 184035 w 601711"/>
                    <a:gd name="connsiteY27" fmla="*/ 360942 h 600865"/>
                    <a:gd name="connsiteX28" fmla="*/ 238159 w 601711"/>
                    <a:gd name="connsiteY28" fmla="*/ 360942 h 600865"/>
                    <a:gd name="connsiteX29" fmla="*/ 238159 w 601711"/>
                    <a:gd name="connsiteY29" fmla="*/ 388392 h 600865"/>
                    <a:gd name="connsiteX30" fmla="*/ 184035 w 601711"/>
                    <a:gd name="connsiteY30" fmla="*/ 388392 h 600865"/>
                    <a:gd name="connsiteX31" fmla="*/ 164898 w 601711"/>
                    <a:gd name="connsiteY31" fmla="*/ 345965 h 600865"/>
                    <a:gd name="connsiteX32" fmla="*/ 158235 w 601711"/>
                    <a:gd name="connsiteY32" fmla="*/ 350123 h 600865"/>
                    <a:gd name="connsiteX33" fmla="*/ 157819 w 601711"/>
                    <a:gd name="connsiteY33" fmla="*/ 358440 h 600865"/>
                    <a:gd name="connsiteX34" fmla="*/ 300231 w 601711"/>
                    <a:gd name="connsiteY34" fmla="*/ 462396 h 600865"/>
                    <a:gd name="connsiteX35" fmla="*/ 442227 w 601711"/>
                    <a:gd name="connsiteY35" fmla="*/ 358855 h 600865"/>
                    <a:gd name="connsiteX36" fmla="*/ 441810 w 601711"/>
                    <a:gd name="connsiteY36" fmla="*/ 350539 h 600865"/>
                    <a:gd name="connsiteX37" fmla="*/ 435148 w 601711"/>
                    <a:gd name="connsiteY37" fmla="*/ 346381 h 600865"/>
                    <a:gd name="connsiteX38" fmla="*/ 422343 w 601711"/>
                    <a:gd name="connsiteY38" fmla="*/ 218151 h 600865"/>
                    <a:gd name="connsiteX39" fmla="*/ 373936 w 601711"/>
                    <a:gd name="connsiteY39" fmla="*/ 234524 h 600865"/>
                    <a:gd name="connsiteX40" fmla="*/ 373103 w 601711"/>
                    <a:gd name="connsiteY40" fmla="*/ 257810 h 600865"/>
                    <a:gd name="connsiteX41" fmla="*/ 396838 w 601711"/>
                    <a:gd name="connsiteY41" fmla="*/ 258642 h 600865"/>
                    <a:gd name="connsiteX42" fmla="*/ 435148 w 601711"/>
                    <a:gd name="connsiteY42" fmla="*/ 259058 h 600865"/>
                    <a:gd name="connsiteX43" fmla="*/ 456801 w 601711"/>
                    <a:gd name="connsiteY43" fmla="*/ 259889 h 600865"/>
                    <a:gd name="connsiteX44" fmla="*/ 458883 w 601711"/>
                    <a:gd name="connsiteY44" fmla="*/ 257810 h 600865"/>
                    <a:gd name="connsiteX45" fmla="*/ 457634 w 601711"/>
                    <a:gd name="connsiteY45" fmla="*/ 234524 h 600865"/>
                    <a:gd name="connsiteX46" fmla="*/ 422343 w 601711"/>
                    <a:gd name="connsiteY46" fmla="*/ 218151 h 600865"/>
                    <a:gd name="connsiteX47" fmla="*/ 192068 w 601711"/>
                    <a:gd name="connsiteY47" fmla="*/ 217735 h 600865"/>
                    <a:gd name="connsiteX48" fmla="*/ 143661 w 601711"/>
                    <a:gd name="connsiteY48" fmla="*/ 234108 h 600865"/>
                    <a:gd name="connsiteX49" fmla="*/ 142828 w 601711"/>
                    <a:gd name="connsiteY49" fmla="*/ 257810 h 600865"/>
                    <a:gd name="connsiteX50" fmla="*/ 166147 w 601711"/>
                    <a:gd name="connsiteY50" fmla="*/ 258642 h 600865"/>
                    <a:gd name="connsiteX51" fmla="*/ 204873 w 601711"/>
                    <a:gd name="connsiteY51" fmla="*/ 259058 h 600865"/>
                    <a:gd name="connsiteX52" fmla="*/ 226527 w 601711"/>
                    <a:gd name="connsiteY52" fmla="*/ 259889 h 600865"/>
                    <a:gd name="connsiteX53" fmla="*/ 228609 w 601711"/>
                    <a:gd name="connsiteY53" fmla="*/ 257810 h 600865"/>
                    <a:gd name="connsiteX54" fmla="*/ 227360 w 601711"/>
                    <a:gd name="connsiteY54" fmla="*/ 234108 h 600865"/>
                    <a:gd name="connsiteX55" fmla="*/ 192068 w 601711"/>
                    <a:gd name="connsiteY55" fmla="*/ 217735 h 600865"/>
                    <a:gd name="connsiteX56" fmla="*/ 300648 w 601711"/>
                    <a:gd name="connsiteY56" fmla="*/ 0 h 600865"/>
                    <a:gd name="connsiteX57" fmla="*/ 601711 w 601711"/>
                    <a:gd name="connsiteY57" fmla="*/ 300224 h 600865"/>
                    <a:gd name="connsiteX58" fmla="*/ 300648 w 601711"/>
                    <a:gd name="connsiteY58" fmla="*/ 600865 h 600865"/>
                    <a:gd name="connsiteX59" fmla="*/ 0 w 601711"/>
                    <a:gd name="connsiteY59" fmla="*/ 300224 h 600865"/>
                    <a:gd name="connsiteX60" fmla="*/ 300648 w 601711"/>
                    <a:gd name="connsiteY60" fmla="*/ 0 h 600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601711" h="600865">
                      <a:moveTo>
                        <a:pt x="331869" y="406669"/>
                      </a:moveTo>
                      <a:lnTo>
                        <a:pt x="386416" y="406669"/>
                      </a:lnTo>
                      <a:lnTo>
                        <a:pt x="386416" y="417897"/>
                      </a:lnTo>
                      <a:cubicBezTo>
                        <a:pt x="370593" y="429124"/>
                        <a:pt x="352272" y="437441"/>
                        <a:pt x="331869" y="441599"/>
                      </a:cubicBezTo>
                      <a:close/>
                      <a:moveTo>
                        <a:pt x="257775" y="406669"/>
                      </a:moveTo>
                      <a:lnTo>
                        <a:pt x="312322" y="406669"/>
                      </a:lnTo>
                      <a:lnTo>
                        <a:pt x="312322" y="444500"/>
                      </a:lnTo>
                      <a:cubicBezTo>
                        <a:pt x="308158" y="444915"/>
                        <a:pt x="303994" y="444915"/>
                        <a:pt x="300247" y="444915"/>
                      </a:cubicBezTo>
                      <a:cubicBezTo>
                        <a:pt x="285257" y="444915"/>
                        <a:pt x="271100" y="443252"/>
                        <a:pt x="257775" y="439511"/>
                      </a:cubicBezTo>
                      <a:close/>
                      <a:moveTo>
                        <a:pt x="199065" y="406669"/>
                      </a:moveTo>
                      <a:lnTo>
                        <a:pt x="238158" y="406669"/>
                      </a:lnTo>
                      <a:lnTo>
                        <a:pt x="238158" y="432425"/>
                      </a:lnTo>
                      <a:cubicBezTo>
                        <a:pt x="223602" y="425779"/>
                        <a:pt x="210294" y="417470"/>
                        <a:pt x="199065" y="406669"/>
                      </a:cubicBezTo>
                      <a:close/>
                      <a:moveTo>
                        <a:pt x="406033" y="361366"/>
                      </a:moveTo>
                      <a:lnTo>
                        <a:pt x="419777" y="361366"/>
                      </a:lnTo>
                      <a:cubicBezTo>
                        <a:pt x="422276" y="361366"/>
                        <a:pt x="424358" y="362613"/>
                        <a:pt x="425607" y="364276"/>
                      </a:cubicBezTo>
                      <a:cubicBezTo>
                        <a:pt x="426857" y="365940"/>
                        <a:pt x="427273" y="368434"/>
                        <a:pt x="426440" y="370513"/>
                      </a:cubicBezTo>
                      <a:cubicBezTo>
                        <a:pt x="423525" y="376750"/>
                        <a:pt x="419777" y="382987"/>
                        <a:pt x="415612" y="388393"/>
                      </a:cubicBezTo>
                      <a:lnTo>
                        <a:pt x="406033" y="388393"/>
                      </a:lnTo>
                      <a:close/>
                      <a:moveTo>
                        <a:pt x="331869" y="361366"/>
                      </a:moveTo>
                      <a:lnTo>
                        <a:pt x="386416" y="361366"/>
                      </a:lnTo>
                      <a:lnTo>
                        <a:pt x="386416" y="388393"/>
                      </a:lnTo>
                      <a:lnTo>
                        <a:pt x="331869" y="388393"/>
                      </a:lnTo>
                      <a:close/>
                      <a:moveTo>
                        <a:pt x="257775" y="360942"/>
                      </a:moveTo>
                      <a:lnTo>
                        <a:pt x="312322" y="361358"/>
                      </a:lnTo>
                      <a:lnTo>
                        <a:pt x="312322" y="388392"/>
                      </a:lnTo>
                      <a:lnTo>
                        <a:pt x="257775" y="388392"/>
                      </a:lnTo>
                      <a:close/>
                      <a:moveTo>
                        <a:pt x="184035" y="360942"/>
                      </a:moveTo>
                      <a:lnTo>
                        <a:pt x="238159" y="360942"/>
                      </a:lnTo>
                      <a:lnTo>
                        <a:pt x="238159" y="388392"/>
                      </a:lnTo>
                      <a:lnTo>
                        <a:pt x="184035" y="388392"/>
                      </a:lnTo>
                      <a:close/>
                      <a:moveTo>
                        <a:pt x="164898" y="345965"/>
                      </a:moveTo>
                      <a:cubicBezTo>
                        <a:pt x="162399" y="345965"/>
                        <a:pt x="159901" y="347628"/>
                        <a:pt x="158235" y="350123"/>
                      </a:cubicBezTo>
                      <a:cubicBezTo>
                        <a:pt x="156986" y="352618"/>
                        <a:pt x="156570" y="355529"/>
                        <a:pt x="157819" y="358440"/>
                      </a:cubicBezTo>
                      <a:cubicBezTo>
                        <a:pt x="180721" y="421645"/>
                        <a:pt x="236521" y="462396"/>
                        <a:pt x="300231" y="462396"/>
                      </a:cubicBezTo>
                      <a:cubicBezTo>
                        <a:pt x="362692" y="462396"/>
                        <a:pt x="418491" y="421645"/>
                        <a:pt x="442227" y="358855"/>
                      </a:cubicBezTo>
                      <a:cubicBezTo>
                        <a:pt x="443476" y="356361"/>
                        <a:pt x="443059" y="353034"/>
                        <a:pt x="441810" y="350539"/>
                      </a:cubicBezTo>
                      <a:cubicBezTo>
                        <a:pt x="440145" y="348044"/>
                        <a:pt x="437646" y="346381"/>
                        <a:pt x="435148" y="346381"/>
                      </a:cubicBezTo>
                      <a:close/>
                      <a:moveTo>
                        <a:pt x="422343" y="218151"/>
                      </a:moveTo>
                      <a:cubicBezTo>
                        <a:pt x="407352" y="216020"/>
                        <a:pt x="390176" y="219347"/>
                        <a:pt x="373936" y="234524"/>
                      </a:cubicBezTo>
                      <a:cubicBezTo>
                        <a:pt x="367273" y="240762"/>
                        <a:pt x="366857" y="251157"/>
                        <a:pt x="373103" y="257810"/>
                      </a:cubicBezTo>
                      <a:cubicBezTo>
                        <a:pt x="379349" y="264879"/>
                        <a:pt x="389759" y="265295"/>
                        <a:pt x="396838" y="258642"/>
                      </a:cubicBezTo>
                      <a:cubicBezTo>
                        <a:pt x="414744" y="242009"/>
                        <a:pt x="433482" y="257395"/>
                        <a:pt x="435148" y="259058"/>
                      </a:cubicBezTo>
                      <a:cubicBezTo>
                        <a:pt x="441394" y="264879"/>
                        <a:pt x="450555" y="264879"/>
                        <a:pt x="456801" y="259889"/>
                      </a:cubicBezTo>
                      <a:cubicBezTo>
                        <a:pt x="457634" y="259474"/>
                        <a:pt x="458467" y="258642"/>
                        <a:pt x="458883" y="257810"/>
                      </a:cubicBezTo>
                      <a:cubicBezTo>
                        <a:pt x="465129" y="251157"/>
                        <a:pt x="464296" y="240762"/>
                        <a:pt x="457634" y="234524"/>
                      </a:cubicBezTo>
                      <a:cubicBezTo>
                        <a:pt x="450139" y="227871"/>
                        <a:pt x="437334" y="220282"/>
                        <a:pt x="422343" y="218151"/>
                      </a:cubicBezTo>
                      <a:close/>
                      <a:moveTo>
                        <a:pt x="192068" y="217735"/>
                      </a:moveTo>
                      <a:cubicBezTo>
                        <a:pt x="177078" y="215604"/>
                        <a:pt x="159901" y="218931"/>
                        <a:pt x="143661" y="234108"/>
                      </a:cubicBezTo>
                      <a:cubicBezTo>
                        <a:pt x="136582" y="240346"/>
                        <a:pt x="136582" y="251157"/>
                        <a:pt x="142828" y="257810"/>
                      </a:cubicBezTo>
                      <a:cubicBezTo>
                        <a:pt x="149074" y="264464"/>
                        <a:pt x="159484" y="264879"/>
                        <a:pt x="166147" y="258642"/>
                      </a:cubicBezTo>
                      <a:cubicBezTo>
                        <a:pt x="184469" y="241593"/>
                        <a:pt x="202791" y="257395"/>
                        <a:pt x="204873" y="259058"/>
                      </a:cubicBezTo>
                      <a:cubicBezTo>
                        <a:pt x="211120" y="264464"/>
                        <a:pt x="220281" y="264464"/>
                        <a:pt x="226527" y="259889"/>
                      </a:cubicBezTo>
                      <a:cubicBezTo>
                        <a:pt x="226943" y="259058"/>
                        <a:pt x="227776" y="258642"/>
                        <a:pt x="228609" y="257810"/>
                      </a:cubicBezTo>
                      <a:cubicBezTo>
                        <a:pt x="234439" y="250741"/>
                        <a:pt x="234022" y="240346"/>
                        <a:pt x="227360" y="234108"/>
                      </a:cubicBezTo>
                      <a:cubicBezTo>
                        <a:pt x="219864" y="227455"/>
                        <a:pt x="207060" y="219867"/>
                        <a:pt x="192068" y="217735"/>
                      </a:cubicBezTo>
                      <a:close/>
                      <a:moveTo>
                        <a:pt x="300648" y="0"/>
                      </a:moveTo>
                      <a:cubicBezTo>
                        <a:pt x="466795" y="0"/>
                        <a:pt x="601711" y="134311"/>
                        <a:pt x="601711" y="300224"/>
                      </a:cubicBezTo>
                      <a:cubicBezTo>
                        <a:pt x="601711" y="466138"/>
                        <a:pt x="466795" y="600865"/>
                        <a:pt x="300648" y="600865"/>
                      </a:cubicBezTo>
                      <a:cubicBezTo>
                        <a:pt x="134500" y="600865"/>
                        <a:pt x="0" y="466138"/>
                        <a:pt x="0" y="300224"/>
                      </a:cubicBezTo>
                      <a:cubicBezTo>
                        <a:pt x="0" y="134311"/>
                        <a:pt x="134500" y="0"/>
                        <a:pt x="3006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1" name="ïṧļiďê">
                  <a:extLst>
                    <a:ext uri="{FF2B5EF4-FFF2-40B4-BE49-F238E27FC236}">
                      <a16:creationId xmlns="" xmlns:a16="http://schemas.microsoft.com/office/drawing/2014/main" id="{850875BA-303F-4DDA-9836-F791D1957017}"/>
                    </a:ext>
                  </a:extLst>
                </p:cNvPr>
                <p:cNvSpPr txBox="1"/>
                <p:nvPr/>
              </p:nvSpPr>
              <p:spPr>
                <a:xfrm>
                  <a:off x="2637365" y="2958772"/>
                  <a:ext cx="8441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</a:rPr>
                    <a:t>04</a:t>
                  </a:r>
                </a:p>
              </p:txBody>
            </p:sp>
          </p:grpSp>
        </p:grpSp>
        <p:grpSp>
          <p:nvGrpSpPr>
            <p:cNvPr id="182" name="ïSlïďè">
              <a:extLst>
                <a:ext uri="{FF2B5EF4-FFF2-40B4-BE49-F238E27FC236}">
                  <a16:creationId xmlns="" xmlns:a16="http://schemas.microsoft.com/office/drawing/2014/main" id="{78D54B82-8C5F-40F0-B174-B6F09DDCB653}"/>
                </a:ext>
              </a:extLst>
            </p:cNvPr>
            <p:cNvGrpSpPr/>
            <p:nvPr/>
          </p:nvGrpSpPr>
          <p:grpSpPr>
            <a:xfrm>
              <a:off x="2116816" y="1608504"/>
              <a:ext cx="7562828" cy="1198144"/>
              <a:chOff x="1988342" y="1608504"/>
              <a:chExt cx="7562828" cy="1198144"/>
            </a:xfrm>
          </p:grpSpPr>
          <p:grpSp>
            <p:nvGrpSpPr>
              <p:cNvPr id="195" name="íṩḻïḓé">
                <a:extLst>
                  <a:ext uri="{FF2B5EF4-FFF2-40B4-BE49-F238E27FC236}">
                    <a16:creationId xmlns="" xmlns:a16="http://schemas.microsoft.com/office/drawing/2014/main" id="{DC13F10A-8879-4164-96F4-C48B7D78B859}"/>
                  </a:ext>
                </a:extLst>
              </p:cNvPr>
              <p:cNvGrpSpPr/>
              <p:nvPr/>
            </p:nvGrpSpPr>
            <p:grpSpPr>
              <a:xfrm>
                <a:off x="1988342" y="1608504"/>
                <a:ext cx="1977766" cy="1198144"/>
                <a:chOff x="1988342" y="1608504"/>
                <a:chExt cx="1977766" cy="1198144"/>
              </a:xfrm>
            </p:grpSpPr>
            <p:sp>
              <p:nvSpPr>
                <p:cNvPr id="202" name="îŝ1iḋè">
                  <a:extLst>
                    <a:ext uri="{FF2B5EF4-FFF2-40B4-BE49-F238E27FC236}">
                      <a16:creationId xmlns="" xmlns:a16="http://schemas.microsoft.com/office/drawing/2014/main" id="{C31921BE-EE54-434B-B755-C6928AF34A83}"/>
                    </a:ext>
                  </a:extLst>
                </p:cNvPr>
                <p:cNvSpPr txBox="1"/>
                <p:nvPr/>
              </p:nvSpPr>
              <p:spPr>
                <a:xfrm>
                  <a:off x="2412996" y="1801365"/>
                  <a:ext cx="1128458" cy="33855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添加描述</a:t>
                  </a:r>
                  <a:endParaRPr lang="en-US" altLang="zh-CN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203" name="îşľiḓe">
                  <a:extLst>
                    <a:ext uri="{FF2B5EF4-FFF2-40B4-BE49-F238E27FC236}">
                      <a16:creationId xmlns="" xmlns:a16="http://schemas.microsoft.com/office/drawing/2014/main" id="{831D8B8A-275F-4804-91F4-1932F2BDA30C}"/>
                    </a:ext>
                  </a:extLst>
                </p:cNvPr>
                <p:cNvSpPr/>
                <p:nvPr/>
              </p:nvSpPr>
              <p:spPr>
                <a:xfrm>
                  <a:off x="1988342" y="1608504"/>
                  <a:ext cx="1977766" cy="1198144"/>
                </a:xfrm>
                <a:prstGeom prst="arc">
                  <a:avLst>
                    <a:gd name="adj1" fmla="val 10762864"/>
                    <a:gd name="adj2" fmla="val 0"/>
                  </a:avLst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prstDash val="dash"/>
                  <a:headEnd type="triangle" w="lg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96" name="i$ḻiḑe">
                <a:extLst>
                  <a:ext uri="{FF2B5EF4-FFF2-40B4-BE49-F238E27FC236}">
                    <a16:creationId xmlns="" xmlns:a16="http://schemas.microsoft.com/office/drawing/2014/main" id="{6AA285F6-68E9-442F-9980-A8C19FC95B8C}"/>
                  </a:ext>
                </a:extLst>
              </p:cNvPr>
              <p:cNvGrpSpPr/>
              <p:nvPr/>
            </p:nvGrpSpPr>
            <p:grpSpPr>
              <a:xfrm>
                <a:off x="4780873" y="1608504"/>
                <a:ext cx="1977766" cy="1198144"/>
                <a:chOff x="1988342" y="1608504"/>
                <a:chExt cx="1977766" cy="1198144"/>
              </a:xfrm>
            </p:grpSpPr>
            <p:sp>
              <p:nvSpPr>
                <p:cNvPr id="200" name="îś1iḋè">
                  <a:extLst>
                    <a:ext uri="{FF2B5EF4-FFF2-40B4-BE49-F238E27FC236}">
                      <a16:creationId xmlns="" xmlns:a16="http://schemas.microsoft.com/office/drawing/2014/main" id="{CA3C4441-BC52-4BFA-B2A6-BCBAFB83E4F2}"/>
                    </a:ext>
                  </a:extLst>
                </p:cNvPr>
                <p:cNvSpPr txBox="1"/>
                <p:nvPr/>
              </p:nvSpPr>
              <p:spPr>
                <a:xfrm>
                  <a:off x="2412996" y="1801365"/>
                  <a:ext cx="1128458" cy="33855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添加描述</a:t>
                  </a:r>
                  <a:endParaRPr lang="en-US" altLang="zh-CN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201" name="iṧļidê">
                  <a:extLst>
                    <a:ext uri="{FF2B5EF4-FFF2-40B4-BE49-F238E27FC236}">
                      <a16:creationId xmlns="" xmlns:a16="http://schemas.microsoft.com/office/drawing/2014/main" id="{0BEE1412-4F8F-48B7-A4F7-C9C3EC4A8B98}"/>
                    </a:ext>
                  </a:extLst>
                </p:cNvPr>
                <p:cNvSpPr/>
                <p:nvPr/>
              </p:nvSpPr>
              <p:spPr>
                <a:xfrm>
                  <a:off x="1988342" y="1608504"/>
                  <a:ext cx="1977766" cy="1198144"/>
                </a:xfrm>
                <a:prstGeom prst="arc">
                  <a:avLst>
                    <a:gd name="adj1" fmla="val 10762864"/>
                    <a:gd name="adj2" fmla="val 0"/>
                  </a:avLst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prstDash val="dash"/>
                  <a:headEnd type="triangle" w="lg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97" name="íSļîďe">
                <a:extLst>
                  <a:ext uri="{FF2B5EF4-FFF2-40B4-BE49-F238E27FC236}">
                    <a16:creationId xmlns="" xmlns:a16="http://schemas.microsoft.com/office/drawing/2014/main" id="{0FC8B303-EE77-47B2-A02C-29745528F829}"/>
                  </a:ext>
                </a:extLst>
              </p:cNvPr>
              <p:cNvGrpSpPr/>
              <p:nvPr/>
            </p:nvGrpSpPr>
            <p:grpSpPr>
              <a:xfrm>
                <a:off x="7573404" y="1608504"/>
                <a:ext cx="1977766" cy="1198144"/>
                <a:chOff x="1988342" y="1608504"/>
                <a:chExt cx="1977766" cy="1198144"/>
              </a:xfrm>
            </p:grpSpPr>
            <p:sp>
              <p:nvSpPr>
                <p:cNvPr id="198" name="îslíḑé">
                  <a:extLst>
                    <a:ext uri="{FF2B5EF4-FFF2-40B4-BE49-F238E27FC236}">
                      <a16:creationId xmlns="" xmlns:a16="http://schemas.microsoft.com/office/drawing/2014/main" id="{5B7895CE-53FC-4113-B207-5DA460EA2F85}"/>
                    </a:ext>
                  </a:extLst>
                </p:cNvPr>
                <p:cNvSpPr txBox="1"/>
                <p:nvPr/>
              </p:nvSpPr>
              <p:spPr>
                <a:xfrm>
                  <a:off x="2412996" y="1801365"/>
                  <a:ext cx="1128458" cy="338554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添加描述</a:t>
                  </a:r>
                  <a:endParaRPr lang="en-US" altLang="zh-CN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199" name="îşlîḍè">
                  <a:extLst>
                    <a:ext uri="{FF2B5EF4-FFF2-40B4-BE49-F238E27FC236}">
                      <a16:creationId xmlns="" xmlns:a16="http://schemas.microsoft.com/office/drawing/2014/main" id="{2BAF99F4-5103-40D5-9FF1-4AC9BA9EAE1D}"/>
                    </a:ext>
                  </a:extLst>
                </p:cNvPr>
                <p:cNvSpPr/>
                <p:nvPr/>
              </p:nvSpPr>
              <p:spPr>
                <a:xfrm>
                  <a:off x="1988342" y="1608504"/>
                  <a:ext cx="1977766" cy="1198144"/>
                </a:xfrm>
                <a:prstGeom prst="arc">
                  <a:avLst>
                    <a:gd name="adj1" fmla="val 10762864"/>
                    <a:gd name="adj2" fmla="val 0"/>
                  </a:avLst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prstDash val="dash"/>
                  <a:headEnd type="triangle" w="lg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283ECC17-A637-4C59-AC89-4449E0015A36}"/>
              </a:ext>
            </a:extLst>
          </p:cNvPr>
          <p:cNvSpPr txBox="1"/>
          <p:nvPr/>
        </p:nvSpPr>
        <p:spPr>
          <a:xfrm>
            <a:off x="1266107" y="4407071"/>
            <a:ext cx="1302632" cy="1254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="" xmlns:a16="http://schemas.microsoft.com/office/drawing/2014/main" id="{A465C360-7F8C-451C-B64F-E23A4918579E}"/>
              </a:ext>
            </a:extLst>
          </p:cNvPr>
          <p:cNvSpPr txBox="1"/>
          <p:nvPr/>
        </p:nvSpPr>
        <p:spPr>
          <a:xfrm>
            <a:off x="1249319" y="3961463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="" xmlns:a16="http://schemas.microsoft.com/office/drawing/2014/main" id="{EF6AF3F8-BB5D-4090-AC3D-CFBD406069B0}"/>
              </a:ext>
            </a:extLst>
          </p:cNvPr>
          <p:cNvSpPr txBox="1"/>
          <p:nvPr/>
        </p:nvSpPr>
        <p:spPr>
          <a:xfrm>
            <a:off x="3883735" y="3961463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28" name="文本框 227">
            <a:extLst>
              <a:ext uri="{FF2B5EF4-FFF2-40B4-BE49-F238E27FC236}">
                <a16:creationId xmlns="" xmlns:a16="http://schemas.microsoft.com/office/drawing/2014/main" id="{200A7A57-1A7F-489C-8C6C-DD8081E56106}"/>
              </a:ext>
            </a:extLst>
          </p:cNvPr>
          <p:cNvSpPr txBox="1"/>
          <p:nvPr/>
        </p:nvSpPr>
        <p:spPr>
          <a:xfrm>
            <a:off x="6503284" y="3961463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2FFC27D9-923D-4F22-A4C2-49061FE6DB12}"/>
              </a:ext>
            </a:extLst>
          </p:cNvPr>
          <p:cNvSpPr txBox="1"/>
          <p:nvPr/>
        </p:nvSpPr>
        <p:spPr>
          <a:xfrm>
            <a:off x="9136172" y="3961463"/>
            <a:ext cx="1375414" cy="448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="" xmlns:a16="http://schemas.microsoft.com/office/drawing/2014/main" id="{95A4DC4F-F11A-4EB7-94A6-D0363B62C9BC}"/>
              </a:ext>
            </a:extLst>
          </p:cNvPr>
          <p:cNvSpPr txBox="1"/>
          <p:nvPr/>
        </p:nvSpPr>
        <p:spPr>
          <a:xfrm>
            <a:off x="3883553" y="4407071"/>
            <a:ext cx="1302632" cy="1254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="" xmlns:a16="http://schemas.microsoft.com/office/drawing/2014/main" id="{4C854F05-7F31-4CEF-8F69-61135A63215C}"/>
              </a:ext>
            </a:extLst>
          </p:cNvPr>
          <p:cNvSpPr txBox="1"/>
          <p:nvPr/>
        </p:nvSpPr>
        <p:spPr>
          <a:xfrm>
            <a:off x="6511680" y="4407071"/>
            <a:ext cx="1302632" cy="1254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="" xmlns:a16="http://schemas.microsoft.com/office/drawing/2014/main" id="{027E3F38-AECB-4743-B38B-57C9DC86EC80}"/>
              </a:ext>
            </a:extLst>
          </p:cNvPr>
          <p:cNvSpPr txBox="1"/>
          <p:nvPr/>
        </p:nvSpPr>
        <p:spPr>
          <a:xfrm>
            <a:off x="9190460" y="4407071"/>
            <a:ext cx="1302632" cy="1254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96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1">
            <a:extLst>
              <a:ext uri="{FF2B5EF4-FFF2-40B4-BE49-F238E27FC236}">
                <a16:creationId xmlns="" xmlns:a16="http://schemas.microsoft.com/office/drawing/2014/main" id="{614A247A-3D24-422E-9F81-26580728E1E9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四段文字</a:t>
            </a:r>
            <a:endParaRPr lang="en-US" altLang="zh-CN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5870A80-EDBA-4E2A-B6F0-EF333AECFA57}"/>
              </a:ext>
            </a:extLst>
          </p:cNvPr>
          <p:cNvGrpSpPr/>
          <p:nvPr/>
        </p:nvGrpSpPr>
        <p:grpSpPr>
          <a:xfrm>
            <a:off x="1260386" y="1635534"/>
            <a:ext cx="9671228" cy="3769812"/>
            <a:chOff x="1404193" y="2019301"/>
            <a:chExt cx="9671228" cy="3769812"/>
          </a:xfrm>
        </p:grpSpPr>
        <p:grpSp>
          <p:nvGrpSpPr>
            <p:cNvPr id="3" name="#25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10502D53-EA76-42BE-9427-BB1AB2C1EB33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404193" y="2019301"/>
              <a:ext cx="9671228" cy="3769812"/>
              <a:chOff x="669925" y="1618085"/>
              <a:chExt cx="10361407" cy="4038843"/>
            </a:xfrm>
          </p:grpSpPr>
          <p:sp>
            <p:nvSpPr>
              <p:cNvPr id="4" name="íṧlíďé">
                <a:extLst>
                  <a:ext uri="{FF2B5EF4-FFF2-40B4-BE49-F238E27FC236}">
                    <a16:creationId xmlns="" xmlns:a16="http://schemas.microsoft.com/office/drawing/2014/main" id="{A6220C69-D237-44E6-A614-5D5E81616913}"/>
                  </a:ext>
                </a:extLst>
              </p:cNvPr>
              <p:cNvSpPr/>
              <p:nvPr/>
            </p:nvSpPr>
            <p:spPr>
              <a:xfrm>
                <a:off x="669925" y="3179744"/>
                <a:ext cx="8159751" cy="7559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alpha val="21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endParaRPr lang="en-US" altLang="zh-CN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ïṡḻídè">
                <a:extLst>
                  <a:ext uri="{FF2B5EF4-FFF2-40B4-BE49-F238E27FC236}">
                    <a16:creationId xmlns="" xmlns:a16="http://schemas.microsoft.com/office/drawing/2014/main" id="{E95ACBA4-E65B-44B6-9285-ECA477B08C3C}"/>
                  </a:ext>
                </a:extLst>
              </p:cNvPr>
              <p:cNvSpPr/>
              <p:nvPr/>
            </p:nvSpPr>
            <p:spPr>
              <a:xfrm>
                <a:off x="669925" y="2398574"/>
                <a:ext cx="8159752" cy="7559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21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endParaRPr lang="en-US" altLang="zh-CN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îśḷïḓé">
                <a:extLst>
                  <a:ext uri="{FF2B5EF4-FFF2-40B4-BE49-F238E27FC236}">
                    <a16:creationId xmlns="" xmlns:a16="http://schemas.microsoft.com/office/drawing/2014/main" id="{67F4D844-7BF8-4354-B208-B4E372B1901B}"/>
                  </a:ext>
                </a:extLst>
              </p:cNvPr>
              <p:cNvSpPr/>
              <p:nvPr/>
            </p:nvSpPr>
            <p:spPr>
              <a:xfrm>
                <a:off x="669925" y="3940616"/>
                <a:ext cx="8159751" cy="7559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endParaRPr lang="en-US" altLang="zh-CN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íS1íḓe">
                <a:extLst>
                  <a:ext uri="{FF2B5EF4-FFF2-40B4-BE49-F238E27FC236}">
                    <a16:creationId xmlns="" xmlns:a16="http://schemas.microsoft.com/office/drawing/2014/main" id="{45ED6EF7-34A7-4936-A1C4-409A73D3FF2F}"/>
                  </a:ext>
                </a:extLst>
              </p:cNvPr>
              <p:cNvSpPr/>
              <p:nvPr/>
            </p:nvSpPr>
            <p:spPr>
              <a:xfrm>
                <a:off x="669925" y="4701488"/>
                <a:ext cx="8159751" cy="7559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endParaRPr lang="en-US" altLang="zh-CN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iṧḷíḑé">
                <a:extLst>
                  <a:ext uri="{FF2B5EF4-FFF2-40B4-BE49-F238E27FC236}">
                    <a16:creationId xmlns="" xmlns:a16="http://schemas.microsoft.com/office/drawing/2014/main" id="{A1958488-CF1F-42F0-A92F-EE7129DC1875}"/>
                  </a:ext>
                </a:extLst>
              </p:cNvPr>
              <p:cNvSpPr/>
              <p:nvPr/>
            </p:nvSpPr>
            <p:spPr>
              <a:xfrm>
                <a:off x="669925" y="1643563"/>
                <a:ext cx="8159751" cy="7559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21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endParaRPr lang="en-US" altLang="zh-CN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îSḷiḋè">
                <a:extLst>
                  <a:ext uri="{FF2B5EF4-FFF2-40B4-BE49-F238E27FC236}">
                    <a16:creationId xmlns="" xmlns:a16="http://schemas.microsoft.com/office/drawing/2014/main" id="{A3A0D9D2-767E-4B21-BDC7-9F6EDF6B5B25}"/>
                  </a:ext>
                </a:extLst>
              </p:cNvPr>
              <p:cNvSpPr/>
              <p:nvPr/>
            </p:nvSpPr>
            <p:spPr bwMode="auto">
              <a:xfrm>
                <a:off x="6708177" y="4654982"/>
                <a:ext cx="4254519" cy="820618"/>
              </a:xfrm>
              <a:custGeom>
                <a:avLst/>
                <a:gdLst>
                  <a:gd name="connsiteX0" fmla="*/ 343490 w 3464820"/>
                  <a:gd name="connsiteY0" fmla="*/ 0 h 601707"/>
                  <a:gd name="connsiteX1" fmla="*/ 1146865 w 3464820"/>
                  <a:gd name="connsiteY1" fmla="*/ 0 h 601707"/>
                  <a:gd name="connsiteX2" fmla="*/ 1251746 w 3464820"/>
                  <a:gd name="connsiteY2" fmla="*/ 0 h 601707"/>
                  <a:gd name="connsiteX3" fmla="*/ 2200326 w 3464820"/>
                  <a:gd name="connsiteY3" fmla="*/ 0 h 601707"/>
                  <a:gd name="connsiteX4" fmla="*/ 2341984 w 3464820"/>
                  <a:gd name="connsiteY4" fmla="*/ 0 h 601707"/>
                  <a:gd name="connsiteX5" fmla="*/ 3117831 w 3464820"/>
                  <a:gd name="connsiteY5" fmla="*/ 0 h 601707"/>
                  <a:gd name="connsiteX6" fmla="*/ 3464820 w 3464820"/>
                  <a:gd name="connsiteY6" fmla="*/ 601707 h 601707"/>
                  <a:gd name="connsiteX7" fmla="*/ 2489936 w 3464820"/>
                  <a:gd name="connsiteY7" fmla="*/ 601707 h 601707"/>
                  <a:gd name="connsiteX8" fmla="*/ 2317288 w 3464820"/>
                  <a:gd name="connsiteY8" fmla="*/ 601707 h 601707"/>
                  <a:gd name="connsiteX9" fmla="*/ 1135963 w 3464820"/>
                  <a:gd name="connsiteY9" fmla="*/ 601707 h 601707"/>
                  <a:gd name="connsiteX10" fmla="*/ 998913 w 3464820"/>
                  <a:gd name="connsiteY10" fmla="*/ 601707 h 601707"/>
                  <a:gd name="connsiteX11" fmla="*/ 0 w 3464820"/>
                  <a:gd name="connsiteY11" fmla="*/ 601707 h 601707"/>
                  <a:gd name="connsiteX0" fmla="*/ 369260 w 3490590"/>
                  <a:gd name="connsiteY0" fmla="*/ 44571 h 646278"/>
                  <a:gd name="connsiteX1" fmla="*/ 1172635 w 3490590"/>
                  <a:gd name="connsiteY1" fmla="*/ 44571 h 646278"/>
                  <a:gd name="connsiteX2" fmla="*/ 1277516 w 3490590"/>
                  <a:gd name="connsiteY2" fmla="*/ 44571 h 646278"/>
                  <a:gd name="connsiteX3" fmla="*/ 2226096 w 3490590"/>
                  <a:gd name="connsiteY3" fmla="*/ 44571 h 646278"/>
                  <a:gd name="connsiteX4" fmla="*/ 2367754 w 3490590"/>
                  <a:gd name="connsiteY4" fmla="*/ 44571 h 646278"/>
                  <a:gd name="connsiteX5" fmla="*/ 3143601 w 3490590"/>
                  <a:gd name="connsiteY5" fmla="*/ 44571 h 646278"/>
                  <a:gd name="connsiteX6" fmla="*/ 3490590 w 3490590"/>
                  <a:gd name="connsiteY6" fmla="*/ 646278 h 646278"/>
                  <a:gd name="connsiteX7" fmla="*/ 2515706 w 3490590"/>
                  <a:gd name="connsiteY7" fmla="*/ 646278 h 646278"/>
                  <a:gd name="connsiteX8" fmla="*/ 2343058 w 3490590"/>
                  <a:gd name="connsiteY8" fmla="*/ 646278 h 646278"/>
                  <a:gd name="connsiteX9" fmla="*/ 1161733 w 3490590"/>
                  <a:gd name="connsiteY9" fmla="*/ 646278 h 646278"/>
                  <a:gd name="connsiteX10" fmla="*/ 1024683 w 3490590"/>
                  <a:gd name="connsiteY10" fmla="*/ 646278 h 646278"/>
                  <a:gd name="connsiteX11" fmla="*/ 25770 w 3490590"/>
                  <a:gd name="connsiteY11" fmla="*/ 646278 h 646278"/>
                  <a:gd name="connsiteX12" fmla="*/ 369260 w 3490590"/>
                  <a:gd name="connsiteY12" fmla="*/ 44571 h 646278"/>
                  <a:gd name="connsiteX0" fmla="*/ 369260 w 3490590"/>
                  <a:gd name="connsiteY0" fmla="*/ 44571 h 690849"/>
                  <a:gd name="connsiteX1" fmla="*/ 1172635 w 3490590"/>
                  <a:gd name="connsiteY1" fmla="*/ 44571 h 690849"/>
                  <a:gd name="connsiteX2" fmla="*/ 1277516 w 3490590"/>
                  <a:gd name="connsiteY2" fmla="*/ 44571 h 690849"/>
                  <a:gd name="connsiteX3" fmla="*/ 2226096 w 3490590"/>
                  <a:gd name="connsiteY3" fmla="*/ 44571 h 690849"/>
                  <a:gd name="connsiteX4" fmla="*/ 2367754 w 3490590"/>
                  <a:gd name="connsiteY4" fmla="*/ 44571 h 690849"/>
                  <a:gd name="connsiteX5" fmla="*/ 3143601 w 3490590"/>
                  <a:gd name="connsiteY5" fmla="*/ 44571 h 690849"/>
                  <a:gd name="connsiteX6" fmla="*/ 3490590 w 3490590"/>
                  <a:gd name="connsiteY6" fmla="*/ 646278 h 690849"/>
                  <a:gd name="connsiteX7" fmla="*/ 2515706 w 3490590"/>
                  <a:gd name="connsiteY7" fmla="*/ 646278 h 690849"/>
                  <a:gd name="connsiteX8" fmla="*/ 2343058 w 3490590"/>
                  <a:gd name="connsiteY8" fmla="*/ 646278 h 690849"/>
                  <a:gd name="connsiteX9" fmla="*/ 1161733 w 3490590"/>
                  <a:gd name="connsiteY9" fmla="*/ 646278 h 690849"/>
                  <a:gd name="connsiteX10" fmla="*/ 1024683 w 3490590"/>
                  <a:gd name="connsiteY10" fmla="*/ 646278 h 690849"/>
                  <a:gd name="connsiteX11" fmla="*/ 25770 w 3490590"/>
                  <a:gd name="connsiteY11" fmla="*/ 646278 h 690849"/>
                  <a:gd name="connsiteX12" fmla="*/ 369260 w 3490590"/>
                  <a:gd name="connsiteY12" fmla="*/ 44571 h 690849"/>
                  <a:gd name="connsiteX0" fmla="*/ 369260 w 3514310"/>
                  <a:gd name="connsiteY0" fmla="*/ 44571 h 690849"/>
                  <a:gd name="connsiteX1" fmla="*/ 1172635 w 3514310"/>
                  <a:gd name="connsiteY1" fmla="*/ 44571 h 690849"/>
                  <a:gd name="connsiteX2" fmla="*/ 1277516 w 3514310"/>
                  <a:gd name="connsiteY2" fmla="*/ 44571 h 690849"/>
                  <a:gd name="connsiteX3" fmla="*/ 2226096 w 3514310"/>
                  <a:gd name="connsiteY3" fmla="*/ 44571 h 690849"/>
                  <a:gd name="connsiteX4" fmla="*/ 2367754 w 3514310"/>
                  <a:gd name="connsiteY4" fmla="*/ 44571 h 690849"/>
                  <a:gd name="connsiteX5" fmla="*/ 3143601 w 3514310"/>
                  <a:gd name="connsiteY5" fmla="*/ 44571 h 690849"/>
                  <a:gd name="connsiteX6" fmla="*/ 3490590 w 3514310"/>
                  <a:gd name="connsiteY6" fmla="*/ 646278 h 690849"/>
                  <a:gd name="connsiteX7" fmla="*/ 2515706 w 3514310"/>
                  <a:gd name="connsiteY7" fmla="*/ 646278 h 690849"/>
                  <a:gd name="connsiteX8" fmla="*/ 2343058 w 3514310"/>
                  <a:gd name="connsiteY8" fmla="*/ 646278 h 690849"/>
                  <a:gd name="connsiteX9" fmla="*/ 1161733 w 3514310"/>
                  <a:gd name="connsiteY9" fmla="*/ 646278 h 690849"/>
                  <a:gd name="connsiteX10" fmla="*/ 1024683 w 3514310"/>
                  <a:gd name="connsiteY10" fmla="*/ 646278 h 690849"/>
                  <a:gd name="connsiteX11" fmla="*/ 25770 w 3514310"/>
                  <a:gd name="connsiteY11" fmla="*/ 646278 h 690849"/>
                  <a:gd name="connsiteX12" fmla="*/ 369260 w 3514310"/>
                  <a:gd name="connsiteY12" fmla="*/ 44571 h 690849"/>
                  <a:gd name="connsiteX0" fmla="*/ 272651 w 3417701"/>
                  <a:gd name="connsiteY0" fmla="*/ 40135 h 686412"/>
                  <a:gd name="connsiteX1" fmla="*/ 1076026 w 3417701"/>
                  <a:gd name="connsiteY1" fmla="*/ 40135 h 686412"/>
                  <a:gd name="connsiteX2" fmla="*/ 1180907 w 3417701"/>
                  <a:gd name="connsiteY2" fmla="*/ 40135 h 686412"/>
                  <a:gd name="connsiteX3" fmla="*/ 2129487 w 3417701"/>
                  <a:gd name="connsiteY3" fmla="*/ 40135 h 686412"/>
                  <a:gd name="connsiteX4" fmla="*/ 2271145 w 3417701"/>
                  <a:gd name="connsiteY4" fmla="*/ 40135 h 686412"/>
                  <a:gd name="connsiteX5" fmla="*/ 3046992 w 3417701"/>
                  <a:gd name="connsiteY5" fmla="*/ 40135 h 686412"/>
                  <a:gd name="connsiteX6" fmla="*/ 3393981 w 3417701"/>
                  <a:gd name="connsiteY6" fmla="*/ 641842 h 686412"/>
                  <a:gd name="connsiteX7" fmla="*/ 2419097 w 3417701"/>
                  <a:gd name="connsiteY7" fmla="*/ 641842 h 686412"/>
                  <a:gd name="connsiteX8" fmla="*/ 2246449 w 3417701"/>
                  <a:gd name="connsiteY8" fmla="*/ 641842 h 686412"/>
                  <a:gd name="connsiteX9" fmla="*/ 1065124 w 3417701"/>
                  <a:gd name="connsiteY9" fmla="*/ 641842 h 686412"/>
                  <a:gd name="connsiteX10" fmla="*/ 928074 w 3417701"/>
                  <a:gd name="connsiteY10" fmla="*/ 641842 h 686412"/>
                  <a:gd name="connsiteX11" fmla="*/ 33971 w 3417701"/>
                  <a:gd name="connsiteY11" fmla="*/ 581950 h 686412"/>
                  <a:gd name="connsiteX12" fmla="*/ 272651 w 3417701"/>
                  <a:gd name="connsiteY12" fmla="*/ 40135 h 686412"/>
                  <a:gd name="connsiteX0" fmla="*/ 272651 w 3340035"/>
                  <a:gd name="connsiteY0" fmla="*/ 40135 h 649882"/>
                  <a:gd name="connsiteX1" fmla="*/ 1076026 w 3340035"/>
                  <a:gd name="connsiteY1" fmla="*/ 40135 h 649882"/>
                  <a:gd name="connsiteX2" fmla="*/ 1180907 w 3340035"/>
                  <a:gd name="connsiteY2" fmla="*/ 40135 h 649882"/>
                  <a:gd name="connsiteX3" fmla="*/ 2129487 w 3340035"/>
                  <a:gd name="connsiteY3" fmla="*/ 40135 h 649882"/>
                  <a:gd name="connsiteX4" fmla="*/ 2271145 w 3340035"/>
                  <a:gd name="connsiteY4" fmla="*/ 40135 h 649882"/>
                  <a:gd name="connsiteX5" fmla="*/ 3046992 w 3340035"/>
                  <a:gd name="connsiteY5" fmla="*/ 40135 h 649882"/>
                  <a:gd name="connsiteX6" fmla="*/ 3309135 w 3340035"/>
                  <a:gd name="connsiteY6" fmla="*/ 561986 h 649882"/>
                  <a:gd name="connsiteX7" fmla="*/ 2419097 w 3340035"/>
                  <a:gd name="connsiteY7" fmla="*/ 641842 h 649882"/>
                  <a:gd name="connsiteX8" fmla="*/ 2246449 w 3340035"/>
                  <a:gd name="connsiteY8" fmla="*/ 641842 h 649882"/>
                  <a:gd name="connsiteX9" fmla="*/ 1065124 w 3340035"/>
                  <a:gd name="connsiteY9" fmla="*/ 641842 h 649882"/>
                  <a:gd name="connsiteX10" fmla="*/ 928074 w 3340035"/>
                  <a:gd name="connsiteY10" fmla="*/ 641842 h 649882"/>
                  <a:gd name="connsiteX11" fmla="*/ 33971 w 3340035"/>
                  <a:gd name="connsiteY11" fmla="*/ 581950 h 649882"/>
                  <a:gd name="connsiteX12" fmla="*/ 272651 w 3340035"/>
                  <a:gd name="connsiteY12" fmla="*/ 40135 h 649882"/>
                  <a:gd name="connsiteX0" fmla="*/ 272651 w 3340035"/>
                  <a:gd name="connsiteY0" fmla="*/ 40135 h 649882"/>
                  <a:gd name="connsiteX1" fmla="*/ 1076026 w 3340035"/>
                  <a:gd name="connsiteY1" fmla="*/ 40135 h 649882"/>
                  <a:gd name="connsiteX2" fmla="*/ 1180907 w 3340035"/>
                  <a:gd name="connsiteY2" fmla="*/ 40135 h 649882"/>
                  <a:gd name="connsiteX3" fmla="*/ 2129487 w 3340035"/>
                  <a:gd name="connsiteY3" fmla="*/ 40135 h 649882"/>
                  <a:gd name="connsiteX4" fmla="*/ 2271145 w 3340035"/>
                  <a:gd name="connsiteY4" fmla="*/ 40135 h 649882"/>
                  <a:gd name="connsiteX5" fmla="*/ 3046992 w 3340035"/>
                  <a:gd name="connsiteY5" fmla="*/ 90045 h 649882"/>
                  <a:gd name="connsiteX6" fmla="*/ 3309135 w 3340035"/>
                  <a:gd name="connsiteY6" fmla="*/ 561986 h 649882"/>
                  <a:gd name="connsiteX7" fmla="*/ 2419097 w 3340035"/>
                  <a:gd name="connsiteY7" fmla="*/ 641842 h 649882"/>
                  <a:gd name="connsiteX8" fmla="*/ 2246449 w 3340035"/>
                  <a:gd name="connsiteY8" fmla="*/ 641842 h 649882"/>
                  <a:gd name="connsiteX9" fmla="*/ 1065124 w 3340035"/>
                  <a:gd name="connsiteY9" fmla="*/ 641842 h 649882"/>
                  <a:gd name="connsiteX10" fmla="*/ 928074 w 3340035"/>
                  <a:gd name="connsiteY10" fmla="*/ 641842 h 649882"/>
                  <a:gd name="connsiteX11" fmla="*/ 33971 w 3340035"/>
                  <a:gd name="connsiteY11" fmla="*/ 581950 h 649882"/>
                  <a:gd name="connsiteX12" fmla="*/ 272651 w 3340035"/>
                  <a:gd name="connsiteY12" fmla="*/ 40135 h 649882"/>
                  <a:gd name="connsiteX0" fmla="*/ 272651 w 3340035"/>
                  <a:gd name="connsiteY0" fmla="*/ 40135 h 649882"/>
                  <a:gd name="connsiteX1" fmla="*/ 1076026 w 3340035"/>
                  <a:gd name="connsiteY1" fmla="*/ 40135 h 649882"/>
                  <a:gd name="connsiteX2" fmla="*/ 1215844 w 3340035"/>
                  <a:gd name="connsiteY2" fmla="*/ 30153 h 649882"/>
                  <a:gd name="connsiteX3" fmla="*/ 2129487 w 3340035"/>
                  <a:gd name="connsiteY3" fmla="*/ 40135 h 649882"/>
                  <a:gd name="connsiteX4" fmla="*/ 2271145 w 3340035"/>
                  <a:gd name="connsiteY4" fmla="*/ 40135 h 649882"/>
                  <a:gd name="connsiteX5" fmla="*/ 3046992 w 3340035"/>
                  <a:gd name="connsiteY5" fmla="*/ 90045 h 649882"/>
                  <a:gd name="connsiteX6" fmla="*/ 3309135 w 3340035"/>
                  <a:gd name="connsiteY6" fmla="*/ 561986 h 649882"/>
                  <a:gd name="connsiteX7" fmla="*/ 2419097 w 3340035"/>
                  <a:gd name="connsiteY7" fmla="*/ 641842 h 649882"/>
                  <a:gd name="connsiteX8" fmla="*/ 2246449 w 3340035"/>
                  <a:gd name="connsiteY8" fmla="*/ 641842 h 649882"/>
                  <a:gd name="connsiteX9" fmla="*/ 1065124 w 3340035"/>
                  <a:gd name="connsiteY9" fmla="*/ 641842 h 649882"/>
                  <a:gd name="connsiteX10" fmla="*/ 928074 w 3340035"/>
                  <a:gd name="connsiteY10" fmla="*/ 641842 h 649882"/>
                  <a:gd name="connsiteX11" fmla="*/ 33971 w 3340035"/>
                  <a:gd name="connsiteY11" fmla="*/ 581950 h 649882"/>
                  <a:gd name="connsiteX12" fmla="*/ 272651 w 3340035"/>
                  <a:gd name="connsiteY12" fmla="*/ 40135 h 649882"/>
                  <a:gd name="connsiteX0" fmla="*/ 272651 w 3340035"/>
                  <a:gd name="connsiteY0" fmla="*/ 22446 h 632193"/>
                  <a:gd name="connsiteX1" fmla="*/ 1076026 w 3340035"/>
                  <a:gd name="connsiteY1" fmla="*/ 22446 h 632193"/>
                  <a:gd name="connsiteX2" fmla="*/ 1215844 w 3340035"/>
                  <a:gd name="connsiteY2" fmla="*/ 12464 h 632193"/>
                  <a:gd name="connsiteX3" fmla="*/ 2129487 w 3340035"/>
                  <a:gd name="connsiteY3" fmla="*/ 22446 h 632193"/>
                  <a:gd name="connsiteX4" fmla="*/ 2271145 w 3340035"/>
                  <a:gd name="connsiteY4" fmla="*/ 22446 h 632193"/>
                  <a:gd name="connsiteX5" fmla="*/ 3046992 w 3340035"/>
                  <a:gd name="connsiteY5" fmla="*/ 72356 h 632193"/>
                  <a:gd name="connsiteX6" fmla="*/ 3309135 w 3340035"/>
                  <a:gd name="connsiteY6" fmla="*/ 544297 h 632193"/>
                  <a:gd name="connsiteX7" fmla="*/ 2419097 w 3340035"/>
                  <a:gd name="connsiteY7" fmla="*/ 624153 h 632193"/>
                  <a:gd name="connsiteX8" fmla="*/ 2246449 w 3340035"/>
                  <a:gd name="connsiteY8" fmla="*/ 624153 h 632193"/>
                  <a:gd name="connsiteX9" fmla="*/ 1065124 w 3340035"/>
                  <a:gd name="connsiteY9" fmla="*/ 624153 h 632193"/>
                  <a:gd name="connsiteX10" fmla="*/ 928074 w 3340035"/>
                  <a:gd name="connsiteY10" fmla="*/ 624153 h 632193"/>
                  <a:gd name="connsiteX11" fmla="*/ 33971 w 3340035"/>
                  <a:gd name="connsiteY11" fmla="*/ 564261 h 632193"/>
                  <a:gd name="connsiteX12" fmla="*/ 272651 w 3340035"/>
                  <a:gd name="connsiteY12" fmla="*/ 22446 h 632193"/>
                  <a:gd name="connsiteX0" fmla="*/ 256611 w 3343959"/>
                  <a:gd name="connsiteY0" fmla="*/ 44919 h 617863"/>
                  <a:gd name="connsiteX1" fmla="*/ 1079950 w 3343959"/>
                  <a:gd name="connsiteY1" fmla="*/ 9982 h 617863"/>
                  <a:gd name="connsiteX2" fmla="*/ 1219768 w 3343959"/>
                  <a:gd name="connsiteY2" fmla="*/ 0 h 617863"/>
                  <a:gd name="connsiteX3" fmla="*/ 2133411 w 3343959"/>
                  <a:gd name="connsiteY3" fmla="*/ 9982 h 617863"/>
                  <a:gd name="connsiteX4" fmla="*/ 2275069 w 3343959"/>
                  <a:gd name="connsiteY4" fmla="*/ 9982 h 617863"/>
                  <a:gd name="connsiteX5" fmla="*/ 3050916 w 3343959"/>
                  <a:gd name="connsiteY5" fmla="*/ 59892 h 617863"/>
                  <a:gd name="connsiteX6" fmla="*/ 3313059 w 3343959"/>
                  <a:gd name="connsiteY6" fmla="*/ 531833 h 617863"/>
                  <a:gd name="connsiteX7" fmla="*/ 2423021 w 3343959"/>
                  <a:gd name="connsiteY7" fmla="*/ 611689 h 617863"/>
                  <a:gd name="connsiteX8" fmla="*/ 2250373 w 3343959"/>
                  <a:gd name="connsiteY8" fmla="*/ 611689 h 617863"/>
                  <a:gd name="connsiteX9" fmla="*/ 1069048 w 3343959"/>
                  <a:gd name="connsiteY9" fmla="*/ 611689 h 617863"/>
                  <a:gd name="connsiteX10" fmla="*/ 931998 w 3343959"/>
                  <a:gd name="connsiteY10" fmla="*/ 611689 h 617863"/>
                  <a:gd name="connsiteX11" fmla="*/ 37895 w 3343959"/>
                  <a:gd name="connsiteY11" fmla="*/ 551797 h 617863"/>
                  <a:gd name="connsiteX12" fmla="*/ 256611 w 3343959"/>
                  <a:gd name="connsiteY12" fmla="*/ 44919 h 617863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1219768 w 3343959"/>
                  <a:gd name="connsiteY2" fmla="*/ 9177 h 627040"/>
                  <a:gd name="connsiteX3" fmla="*/ 2133411 w 3343959"/>
                  <a:gd name="connsiteY3" fmla="*/ 19159 h 627040"/>
                  <a:gd name="connsiteX4" fmla="*/ 2275069 w 3343959"/>
                  <a:gd name="connsiteY4" fmla="*/ 19159 h 627040"/>
                  <a:gd name="connsiteX5" fmla="*/ 3050916 w 3343959"/>
                  <a:gd name="connsiteY5" fmla="*/ 69069 h 627040"/>
                  <a:gd name="connsiteX6" fmla="*/ 3313059 w 3343959"/>
                  <a:gd name="connsiteY6" fmla="*/ 541010 h 627040"/>
                  <a:gd name="connsiteX7" fmla="*/ 2423021 w 3343959"/>
                  <a:gd name="connsiteY7" fmla="*/ 620866 h 627040"/>
                  <a:gd name="connsiteX8" fmla="*/ 2250373 w 3343959"/>
                  <a:gd name="connsiteY8" fmla="*/ 620866 h 627040"/>
                  <a:gd name="connsiteX9" fmla="*/ 1069048 w 3343959"/>
                  <a:gd name="connsiteY9" fmla="*/ 620866 h 627040"/>
                  <a:gd name="connsiteX10" fmla="*/ 931998 w 3343959"/>
                  <a:gd name="connsiteY10" fmla="*/ 620866 h 627040"/>
                  <a:gd name="connsiteX11" fmla="*/ 37895 w 3343959"/>
                  <a:gd name="connsiteY11" fmla="*/ 560974 h 627040"/>
                  <a:gd name="connsiteX12" fmla="*/ 256611 w 3343959"/>
                  <a:gd name="connsiteY12" fmla="*/ 54096 h 627040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1219768 w 3343959"/>
                  <a:gd name="connsiteY2" fmla="*/ 9177 h 627040"/>
                  <a:gd name="connsiteX3" fmla="*/ 2275069 w 3343959"/>
                  <a:gd name="connsiteY3" fmla="*/ 19159 h 627040"/>
                  <a:gd name="connsiteX4" fmla="*/ 3050916 w 3343959"/>
                  <a:gd name="connsiteY4" fmla="*/ 69069 h 627040"/>
                  <a:gd name="connsiteX5" fmla="*/ 3313059 w 3343959"/>
                  <a:gd name="connsiteY5" fmla="*/ 541010 h 627040"/>
                  <a:gd name="connsiteX6" fmla="*/ 2423021 w 3343959"/>
                  <a:gd name="connsiteY6" fmla="*/ 620866 h 627040"/>
                  <a:gd name="connsiteX7" fmla="*/ 2250373 w 3343959"/>
                  <a:gd name="connsiteY7" fmla="*/ 620866 h 627040"/>
                  <a:gd name="connsiteX8" fmla="*/ 1069048 w 3343959"/>
                  <a:gd name="connsiteY8" fmla="*/ 620866 h 627040"/>
                  <a:gd name="connsiteX9" fmla="*/ 931998 w 3343959"/>
                  <a:gd name="connsiteY9" fmla="*/ 620866 h 627040"/>
                  <a:gd name="connsiteX10" fmla="*/ 37895 w 3343959"/>
                  <a:gd name="connsiteY10" fmla="*/ 560974 h 627040"/>
                  <a:gd name="connsiteX11" fmla="*/ 256611 w 3343959"/>
                  <a:gd name="connsiteY11" fmla="*/ 54096 h 627040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1219768 w 3343959"/>
                  <a:gd name="connsiteY2" fmla="*/ 9177 h 627040"/>
                  <a:gd name="connsiteX3" fmla="*/ 2275069 w 3343959"/>
                  <a:gd name="connsiteY3" fmla="*/ 19159 h 627040"/>
                  <a:gd name="connsiteX4" fmla="*/ 3050916 w 3343959"/>
                  <a:gd name="connsiteY4" fmla="*/ 69069 h 627040"/>
                  <a:gd name="connsiteX5" fmla="*/ 3313059 w 3343959"/>
                  <a:gd name="connsiteY5" fmla="*/ 541010 h 627040"/>
                  <a:gd name="connsiteX6" fmla="*/ 2423021 w 3343959"/>
                  <a:gd name="connsiteY6" fmla="*/ 620866 h 627040"/>
                  <a:gd name="connsiteX7" fmla="*/ 2250373 w 3343959"/>
                  <a:gd name="connsiteY7" fmla="*/ 620866 h 627040"/>
                  <a:gd name="connsiteX8" fmla="*/ 1069048 w 3343959"/>
                  <a:gd name="connsiteY8" fmla="*/ 620866 h 627040"/>
                  <a:gd name="connsiteX9" fmla="*/ 931998 w 3343959"/>
                  <a:gd name="connsiteY9" fmla="*/ 620866 h 627040"/>
                  <a:gd name="connsiteX10" fmla="*/ 37895 w 3343959"/>
                  <a:gd name="connsiteY10" fmla="*/ 560974 h 627040"/>
                  <a:gd name="connsiteX11" fmla="*/ 256611 w 3343959"/>
                  <a:gd name="connsiteY11" fmla="*/ 54096 h 627040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1219768 w 3343959"/>
                  <a:gd name="connsiteY2" fmla="*/ 9177 h 627040"/>
                  <a:gd name="connsiteX3" fmla="*/ 2275069 w 3343959"/>
                  <a:gd name="connsiteY3" fmla="*/ 19159 h 627040"/>
                  <a:gd name="connsiteX4" fmla="*/ 3050916 w 3343959"/>
                  <a:gd name="connsiteY4" fmla="*/ 69069 h 627040"/>
                  <a:gd name="connsiteX5" fmla="*/ 3313059 w 3343959"/>
                  <a:gd name="connsiteY5" fmla="*/ 541010 h 627040"/>
                  <a:gd name="connsiteX6" fmla="*/ 2423021 w 3343959"/>
                  <a:gd name="connsiteY6" fmla="*/ 620866 h 627040"/>
                  <a:gd name="connsiteX7" fmla="*/ 2250373 w 3343959"/>
                  <a:gd name="connsiteY7" fmla="*/ 620866 h 627040"/>
                  <a:gd name="connsiteX8" fmla="*/ 1069048 w 3343959"/>
                  <a:gd name="connsiteY8" fmla="*/ 620866 h 627040"/>
                  <a:gd name="connsiteX9" fmla="*/ 931998 w 3343959"/>
                  <a:gd name="connsiteY9" fmla="*/ 620866 h 627040"/>
                  <a:gd name="connsiteX10" fmla="*/ 37895 w 3343959"/>
                  <a:gd name="connsiteY10" fmla="*/ 560974 h 627040"/>
                  <a:gd name="connsiteX11" fmla="*/ 256611 w 3343959"/>
                  <a:gd name="connsiteY11" fmla="*/ 54096 h 627040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2275069 w 3343959"/>
                  <a:gd name="connsiteY2" fmla="*/ 19159 h 627040"/>
                  <a:gd name="connsiteX3" fmla="*/ 3050916 w 3343959"/>
                  <a:gd name="connsiteY3" fmla="*/ 69069 h 627040"/>
                  <a:gd name="connsiteX4" fmla="*/ 3313059 w 3343959"/>
                  <a:gd name="connsiteY4" fmla="*/ 541010 h 627040"/>
                  <a:gd name="connsiteX5" fmla="*/ 2423021 w 3343959"/>
                  <a:gd name="connsiteY5" fmla="*/ 620866 h 627040"/>
                  <a:gd name="connsiteX6" fmla="*/ 2250373 w 3343959"/>
                  <a:gd name="connsiteY6" fmla="*/ 620866 h 627040"/>
                  <a:gd name="connsiteX7" fmla="*/ 1069048 w 3343959"/>
                  <a:gd name="connsiteY7" fmla="*/ 620866 h 627040"/>
                  <a:gd name="connsiteX8" fmla="*/ 931998 w 3343959"/>
                  <a:gd name="connsiteY8" fmla="*/ 620866 h 627040"/>
                  <a:gd name="connsiteX9" fmla="*/ 37895 w 3343959"/>
                  <a:gd name="connsiteY9" fmla="*/ 560974 h 627040"/>
                  <a:gd name="connsiteX10" fmla="*/ 256611 w 3343959"/>
                  <a:gd name="connsiteY10" fmla="*/ 54096 h 627040"/>
                  <a:gd name="connsiteX0" fmla="*/ 256611 w 3343959"/>
                  <a:gd name="connsiteY0" fmla="*/ 54096 h 627040"/>
                  <a:gd name="connsiteX1" fmla="*/ 1079950 w 3343959"/>
                  <a:gd name="connsiteY1" fmla="*/ 19159 h 627040"/>
                  <a:gd name="connsiteX2" fmla="*/ 2275069 w 3343959"/>
                  <a:gd name="connsiteY2" fmla="*/ 19159 h 627040"/>
                  <a:gd name="connsiteX3" fmla="*/ 3050916 w 3343959"/>
                  <a:gd name="connsiteY3" fmla="*/ 69069 h 627040"/>
                  <a:gd name="connsiteX4" fmla="*/ 3313059 w 3343959"/>
                  <a:gd name="connsiteY4" fmla="*/ 541010 h 627040"/>
                  <a:gd name="connsiteX5" fmla="*/ 2423021 w 3343959"/>
                  <a:gd name="connsiteY5" fmla="*/ 620866 h 627040"/>
                  <a:gd name="connsiteX6" fmla="*/ 2250373 w 3343959"/>
                  <a:gd name="connsiteY6" fmla="*/ 620866 h 627040"/>
                  <a:gd name="connsiteX7" fmla="*/ 1069048 w 3343959"/>
                  <a:gd name="connsiteY7" fmla="*/ 620866 h 627040"/>
                  <a:gd name="connsiteX8" fmla="*/ 931998 w 3343959"/>
                  <a:gd name="connsiteY8" fmla="*/ 620866 h 627040"/>
                  <a:gd name="connsiteX9" fmla="*/ 37895 w 3343959"/>
                  <a:gd name="connsiteY9" fmla="*/ 560974 h 627040"/>
                  <a:gd name="connsiteX10" fmla="*/ 256611 w 3343959"/>
                  <a:gd name="connsiteY10" fmla="*/ 54096 h 627040"/>
                  <a:gd name="connsiteX0" fmla="*/ 256611 w 3343959"/>
                  <a:gd name="connsiteY0" fmla="*/ 77147 h 650091"/>
                  <a:gd name="connsiteX1" fmla="*/ 1079950 w 3343959"/>
                  <a:gd name="connsiteY1" fmla="*/ 42210 h 650091"/>
                  <a:gd name="connsiteX2" fmla="*/ 2275069 w 3343959"/>
                  <a:gd name="connsiteY2" fmla="*/ 42210 h 650091"/>
                  <a:gd name="connsiteX3" fmla="*/ 3050916 w 3343959"/>
                  <a:gd name="connsiteY3" fmla="*/ 92120 h 650091"/>
                  <a:gd name="connsiteX4" fmla="*/ 3313059 w 3343959"/>
                  <a:gd name="connsiteY4" fmla="*/ 564061 h 650091"/>
                  <a:gd name="connsiteX5" fmla="*/ 2423021 w 3343959"/>
                  <a:gd name="connsiteY5" fmla="*/ 643917 h 650091"/>
                  <a:gd name="connsiteX6" fmla="*/ 2250373 w 3343959"/>
                  <a:gd name="connsiteY6" fmla="*/ 643917 h 650091"/>
                  <a:gd name="connsiteX7" fmla="*/ 1069048 w 3343959"/>
                  <a:gd name="connsiteY7" fmla="*/ 643917 h 650091"/>
                  <a:gd name="connsiteX8" fmla="*/ 931998 w 3343959"/>
                  <a:gd name="connsiteY8" fmla="*/ 643917 h 650091"/>
                  <a:gd name="connsiteX9" fmla="*/ 37895 w 3343959"/>
                  <a:gd name="connsiteY9" fmla="*/ 584025 h 650091"/>
                  <a:gd name="connsiteX10" fmla="*/ 256611 w 3343959"/>
                  <a:gd name="connsiteY10" fmla="*/ 77147 h 650091"/>
                  <a:gd name="connsiteX0" fmla="*/ 256611 w 3343959"/>
                  <a:gd name="connsiteY0" fmla="*/ 62689 h 635633"/>
                  <a:gd name="connsiteX1" fmla="*/ 1079950 w 3343959"/>
                  <a:gd name="connsiteY1" fmla="*/ 27752 h 635633"/>
                  <a:gd name="connsiteX2" fmla="*/ 2275069 w 3343959"/>
                  <a:gd name="connsiteY2" fmla="*/ 27752 h 635633"/>
                  <a:gd name="connsiteX3" fmla="*/ 3050916 w 3343959"/>
                  <a:gd name="connsiteY3" fmla="*/ 77662 h 635633"/>
                  <a:gd name="connsiteX4" fmla="*/ 3313059 w 3343959"/>
                  <a:gd name="connsiteY4" fmla="*/ 549603 h 635633"/>
                  <a:gd name="connsiteX5" fmla="*/ 2423021 w 3343959"/>
                  <a:gd name="connsiteY5" fmla="*/ 629459 h 635633"/>
                  <a:gd name="connsiteX6" fmla="*/ 2250373 w 3343959"/>
                  <a:gd name="connsiteY6" fmla="*/ 629459 h 635633"/>
                  <a:gd name="connsiteX7" fmla="*/ 1069048 w 3343959"/>
                  <a:gd name="connsiteY7" fmla="*/ 629459 h 635633"/>
                  <a:gd name="connsiteX8" fmla="*/ 931998 w 3343959"/>
                  <a:gd name="connsiteY8" fmla="*/ 629459 h 635633"/>
                  <a:gd name="connsiteX9" fmla="*/ 37895 w 3343959"/>
                  <a:gd name="connsiteY9" fmla="*/ 569567 h 635633"/>
                  <a:gd name="connsiteX10" fmla="*/ 256611 w 3343959"/>
                  <a:gd name="connsiteY10" fmla="*/ 62689 h 635633"/>
                  <a:gd name="connsiteX0" fmla="*/ 256611 w 3343959"/>
                  <a:gd name="connsiteY0" fmla="*/ 62689 h 635633"/>
                  <a:gd name="connsiteX1" fmla="*/ 1079950 w 3343959"/>
                  <a:gd name="connsiteY1" fmla="*/ 27752 h 635633"/>
                  <a:gd name="connsiteX2" fmla="*/ 2275069 w 3343959"/>
                  <a:gd name="connsiteY2" fmla="*/ 27752 h 635633"/>
                  <a:gd name="connsiteX3" fmla="*/ 3050916 w 3343959"/>
                  <a:gd name="connsiteY3" fmla="*/ 77662 h 635633"/>
                  <a:gd name="connsiteX4" fmla="*/ 3313059 w 3343959"/>
                  <a:gd name="connsiteY4" fmla="*/ 549603 h 635633"/>
                  <a:gd name="connsiteX5" fmla="*/ 2423021 w 3343959"/>
                  <a:gd name="connsiteY5" fmla="*/ 629459 h 635633"/>
                  <a:gd name="connsiteX6" fmla="*/ 2250373 w 3343959"/>
                  <a:gd name="connsiteY6" fmla="*/ 629459 h 635633"/>
                  <a:gd name="connsiteX7" fmla="*/ 1069048 w 3343959"/>
                  <a:gd name="connsiteY7" fmla="*/ 629459 h 635633"/>
                  <a:gd name="connsiteX8" fmla="*/ 931998 w 3343959"/>
                  <a:gd name="connsiteY8" fmla="*/ 629459 h 635633"/>
                  <a:gd name="connsiteX9" fmla="*/ 37895 w 3343959"/>
                  <a:gd name="connsiteY9" fmla="*/ 569567 h 635633"/>
                  <a:gd name="connsiteX10" fmla="*/ 256611 w 3343959"/>
                  <a:gd name="connsiteY10" fmla="*/ 62689 h 635633"/>
                  <a:gd name="connsiteX0" fmla="*/ 256611 w 3343959"/>
                  <a:gd name="connsiteY0" fmla="*/ 62689 h 640550"/>
                  <a:gd name="connsiteX1" fmla="*/ 1079950 w 3343959"/>
                  <a:gd name="connsiteY1" fmla="*/ 27752 h 640550"/>
                  <a:gd name="connsiteX2" fmla="*/ 2275069 w 3343959"/>
                  <a:gd name="connsiteY2" fmla="*/ 27752 h 640550"/>
                  <a:gd name="connsiteX3" fmla="*/ 3050916 w 3343959"/>
                  <a:gd name="connsiteY3" fmla="*/ 77662 h 640550"/>
                  <a:gd name="connsiteX4" fmla="*/ 3313059 w 3343959"/>
                  <a:gd name="connsiteY4" fmla="*/ 549603 h 640550"/>
                  <a:gd name="connsiteX5" fmla="*/ 2423021 w 3343959"/>
                  <a:gd name="connsiteY5" fmla="*/ 629459 h 640550"/>
                  <a:gd name="connsiteX6" fmla="*/ 2250373 w 3343959"/>
                  <a:gd name="connsiteY6" fmla="*/ 629459 h 640550"/>
                  <a:gd name="connsiteX7" fmla="*/ 1069048 w 3343959"/>
                  <a:gd name="connsiteY7" fmla="*/ 629459 h 640550"/>
                  <a:gd name="connsiteX8" fmla="*/ 931998 w 3343959"/>
                  <a:gd name="connsiteY8" fmla="*/ 629459 h 640550"/>
                  <a:gd name="connsiteX9" fmla="*/ 37895 w 3343959"/>
                  <a:gd name="connsiteY9" fmla="*/ 569567 h 640550"/>
                  <a:gd name="connsiteX10" fmla="*/ 256611 w 3343959"/>
                  <a:gd name="connsiteY10" fmla="*/ 62689 h 640550"/>
                  <a:gd name="connsiteX0" fmla="*/ 256611 w 3343959"/>
                  <a:gd name="connsiteY0" fmla="*/ 62689 h 662731"/>
                  <a:gd name="connsiteX1" fmla="*/ 1079950 w 3343959"/>
                  <a:gd name="connsiteY1" fmla="*/ 27752 h 662731"/>
                  <a:gd name="connsiteX2" fmla="*/ 2275069 w 3343959"/>
                  <a:gd name="connsiteY2" fmla="*/ 27752 h 662731"/>
                  <a:gd name="connsiteX3" fmla="*/ 3050916 w 3343959"/>
                  <a:gd name="connsiteY3" fmla="*/ 77662 h 662731"/>
                  <a:gd name="connsiteX4" fmla="*/ 3313059 w 3343959"/>
                  <a:gd name="connsiteY4" fmla="*/ 549603 h 662731"/>
                  <a:gd name="connsiteX5" fmla="*/ 2423021 w 3343959"/>
                  <a:gd name="connsiteY5" fmla="*/ 629459 h 662731"/>
                  <a:gd name="connsiteX6" fmla="*/ 2250373 w 3343959"/>
                  <a:gd name="connsiteY6" fmla="*/ 629459 h 662731"/>
                  <a:gd name="connsiteX7" fmla="*/ 1069048 w 3343959"/>
                  <a:gd name="connsiteY7" fmla="*/ 629459 h 662731"/>
                  <a:gd name="connsiteX8" fmla="*/ 931998 w 3343959"/>
                  <a:gd name="connsiteY8" fmla="*/ 629459 h 662731"/>
                  <a:gd name="connsiteX9" fmla="*/ 37895 w 3343959"/>
                  <a:gd name="connsiteY9" fmla="*/ 569567 h 662731"/>
                  <a:gd name="connsiteX10" fmla="*/ 256611 w 3343959"/>
                  <a:gd name="connsiteY10" fmla="*/ 62689 h 662731"/>
                  <a:gd name="connsiteX0" fmla="*/ 256611 w 3343959"/>
                  <a:gd name="connsiteY0" fmla="*/ 62689 h 662731"/>
                  <a:gd name="connsiteX1" fmla="*/ 1079950 w 3343959"/>
                  <a:gd name="connsiteY1" fmla="*/ 27752 h 662731"/>
                  <a:gd name="connsiteX2" fmla="*/ 2275069 w 3343959"/>
                  <a:gd name="connsiteY2" fmla="*/ 27752 h 662731"/>
                  <a:gd name="connsiteX3" fmla="*/ 3050916 w 3343959"/>
                  <a:gd name="connsiteY3" fmla="*/ 77662 h 662731"/>
                  <a:gd name="connsiteX4" fmla="*/ 3313059 w 3343959"/>
                  <a:gd name="connsiteY4" fmla="*/ 549603 h 662731"/>
                  <a:gd name="connsiteX5" fmla="*/ 2423021 w 3343959"/>
                  <a:gd name="connsiteY5" fmla="*/ 629459 h 662731"/>
                  <a:gd name="connsiteX6" fmla="*/ 2250373 w 3343959"/>
                  <a:gd name="connsiteY6" fmla="*/ 629459 h 662731"/>
                  <a:gd name="connsiteX7" fmla="*/ 1069048 w 3343959"/>
                  <a:gd name="connsiteY7" fmla="*/ 629459 h 662731"/>
                  <a:gd name="connsiteX8" fmla="*/ 931998 w 3343959"/>
                  <a:gd name="connsiteY8" fmla="*/ 629459 h 662731"/>
                  <a:gd name="connsiteX9" fmla="*/ 37895 w 3343959"/>
                  <a:gd name="connsiteY9" fmla="*/ 569567 h 662731"/>
                  <a:gd name="connsiteX10" fmla="*/ 256611 w 3343959"/>
                  <a:gd name="connsiteY10" fmla="*/ 62689 h 662731"/>
                  <a:gd name="connsiteX0" fmla="*/ 256611 w 3343959"/>
                  <a:gd name="connsiteY0" fmla="*/ 62689 h 662731"/>
                  <a:gd name="connsiteX1" fmla="*/ 1079950 w 3343959"/>
                  <a:gd name="connsiteY1" fmla="*/ 27752 h 662731"/>
                  <a:gd name="connsiteX2" fmla="*/ 2275069 w 3343959"/>
                  <a:gd name="connsiteY2" fmla="*/ 27752 h 662731"/>
                  <a:gd name="connsiteX3" fmla="*/ 3050916 w 3343959"/>
                  <a:gd name="connsiteY3" fmla="*/ 77662 h 662731"/>
                  <a:gd name="connsiteX4" fmla="*/ 3313059 w 3343959"/>
                  <a:gd name="connsiteY4" fmla="*/ 549603 h 662731"/>
                  <a:gd name="connsiteX5" fmla="*/ 2423021 w 3343959"/>
                  <a:gd name="connsiteY5" fmla="*/ 629459 h 662731"/>
                  <a:gd name="connsiteX6" fmla="*/ 2250373 w 3343959"/>
                  <a:gd name="connsiteY6" fmla="*/ 629459 h 662731"/>
                  <a:gd name="connsiteX7" fmla="*/ 1069048 w 3343959"/>
                  <a:gd name="connsiteY7" fmla="*/ 629459 h 662731"/>
                  <a:gd name="connsiteX8" fmla="*/ 931998 w 3343959"/>
                  <a:gd name="connsiteY8" fmla="*/ 629459 h 662731"/>
                  <a:gd name="connsiteX9" fmla="*/ 37895 w 3343959"/>
                  <a:gd name="connsiteY9" fmla="*/ 569567 h 662731"/>
                  <a:gd name="connsiteX10" fmla="*/ 256611 w 3343959"/>
                  <a:gd name="connsiteY10" fmla="*/ 62689 h 662731"/>
                  <a:gd name="connsiteX0" fmla="*/ 256611 w 3343959"/>
                  <a:gd name="connsiteY0" fmla="*/ 62689 h 633895"/>
                  <a:gd name="connsiteX1" fmla="*/ 1079950 w 3343959"/>
                  <a:gd name="connsiteY1" fmla="*/ 27752 h 633895"/>
                  <a:gd name="connsiteX2" fmla="*/ 2275069 w 3343959"/>
                  <a:gd name="connsiteY2" fmla="*/ 27752 h 633895"/>
                  <a:gd name="connsiteX3" fmla="*/ 3050916 w 3343959"/>
                  <a:gd name="connsiteY3" fmla="*/ 77662 h 633895"/>
                  <a:gd name="connsiteX4" fmla="*/ 3313059 w 3343959"/>
                  <a:gd name="connsiteY4" fmla="*/ 549603 h 633895"/>
                  <a:gd name="connsiteX5" fmla="*/ 2423021 w 3343959"/>
                  <a:gd name="connsiteY5" fmla="*/ 629459 h 633895"/>
                  <a:gd name="connsiteX6" fmla="*/ 2250373 w 3343959"/>
                  <a:gd name="connsiteY6" fmla="*/ 629459 h 633895"/>
                  <a:gd name="connsiteX7" fmla="*/ 931998 w 3343959"/>
                  <a:gd name="connsiteY7" fmla="*/ 629459 h 633895"/>
                  <a:gd name="connsiteX8" fmla="*/ 37895 w 3343959"/>
                  <a:gd name="connsiteY8" fmla="*/ 569567 h 633895"/>
                  <a:gd name="connsiteX9" fmla="*/ 256611 w 3343959"/>
                  <a:gd name="connsiteY9" fmla="*/ 62689 h 633895"/>
                  <a:gd name="connsiteX0" fmla="*/ 256611 w 3343959"/>
                  <a:gd name="connsiteY0" fmla="*/ 62689 h 644986"/>
                  <a:gd name="connsiteX1" fmla="*/ 1079950 w 3343959"/>
                  <a:gd name="connsiteY1" fmla="*/ 27752 h 644986"/>
                  <a:gd name="connsiteX2" fmla="*/ 2275069 w 3343959"/>
                  <a:gd name="connsiteY2" fmla="*/ 27752 h 644986"/>
                  <a:gd name="connsiteX3" fmla="*/ 3050916 w 3343959"/>
                  <a:gd name="connsiteY3" fmla="*/ 77662 h 644986"/>
                  <a:gd name="connsiteX4" fmla="*/ 3313059 w 3343959"/>
                  <a:gd name="connsiteY4" fmla="*/ 549603 h 644986"/>
                  <a:gd name="connsiteX5" fmla="*/ 2423021 w 3343959"/>
                  <a:gd name="connsiteY5" fmla="*/ 629459 h 644986"/>
                  <a:gd name="connsiteX6" fmla="*/ 2250373 w 3343959"/>
                  <a:gd name="connsiteY6" fmla="*/ 629459 h 644986"/>
                  <a:gd name="connsiteX7" fmla="*/ 931998 w 3343959"/>
                  <a:gd name="connsiteY7" fmla="*/ 629459 h 644986"/>
                  <a:gd name="connsiteX8" fmla="*/ 37895 w 3343959"/>
                  <a:gd name="connsiteY8" fmla="*/ 569567 h 644986"/>
                  <a:gd name="connsiteX9" fmla="*/ 256611 w 3343959"/>
                  <a:gd name="connsiteY9" fmla="*/ 62689 h 644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3959" h="644986">
                    <a:moveTo>
                      <a:pt x="256611" y="62689"/>
                    </a:moveTo>
                    <a:cubicBezTo>
                      <a:pt x="430287" y="-27613"/>
                      <a:pt x="738549" y="118421"/>
                      <a:pt x="1079950" y="27752"/>
                    </a:cubicBezTo>
                    <a:cubicBezTo>
                      <a:pt x="1421351" y="-62917"/>
                      <a:pt x="1866719" y="104280"/>
                      <a:pt x="2275069" y="27752"/>
                    </a:cubicBezTo>
                    <a:cubicBezTo>
                      <a:pt x="2563631" y="-30476"/>
                      <a:pt x="2792300" y="61025"/>
                      <a:pt x="3050916" y="77662"/>
                    </a:cubicBezTo>
                    <a:cubicBezTo>
                      <a:pt x="3238055" y="177946"/>
                      <a:pt x="3417708" y="457637"/>
                      <a:pt x="3313059" y="549603"/>
                    </a:cubicBezTo>
                    <a:cubicBezTo>
                      <a:pt x="3208410" y="641569"/>
                      <a:pt x="2614276" y="629459"/>
                      <a:pt x="2423021" y="629459"/>
                    </a:cubicBezTo>
                    <a:lnTo>
                      <a:pt x="2250373" y="629459"/>
                    </a:lnTo>
                    <a:cubicBezTo>
                      <a:pt x="2001869" y="629459"/>
                      <a:pt x="1315717" y="664396"/>
                      <a:pt x="931998" y="629459"/>
                    </a:cubicBezTo>
                    <a:cubicBezTo>
                      <a:pt x="548279" y="594522"/>
                      <a:pt x="150459" y="664029"/>
                      <a:pt x="37895" y="569567"/>
                    </a:cubicBezTo>
                    <a:cubicBezTo>
                      <a:pt x="-74669" y="475105"/>
                      <a:pt x="82935" y="152991"/>
                      <a:pt x="256611" y="6268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íṧḷiďe">
                <a:extLst>
                  <a:ext uri="{FF2B5EF4-FFF2-40B4-BE49-F238E27FC236}">
                    <a16:creationId xmlns="" xmlns:a16="http://schemas.microsoft.com/office/drawing/2014/main" id="{76289817-12CF-461F-AB33-FD107ADE8E62}"/>
                  </a:ext>
                </a:extLst>
              </p:cNvPr>
              <p:cNvSpPr/>
              <p:nvPr/>
            </p:nvSpPr>
            <p:spPr bwMode="auto">
              <a:xfrm>
                <a:off x="7073744" y="3926561"/>
                <a:ext cx="3467873" cy="758087"/>
              </a:xfrm>
              <a:custGeom>
                <a:avLst/>
                <a:gdLst>
                  <a:gd name="connsiteX0" fmla="*/ 346988 w 2779807"/>
                  <a:gd name="connsiteY0" fmla="*/ 0 h 601707"/>
                  <a:gd name="connsiteX1" fmla="*/ 921015 w 2779807"/>
                  <a:gd name="connsiteY1" fmla="*/ 0 h 601707"/>
                  <a:gd name="connsiteX2" fmla="*/ 1035767 w 2779807"/>
                  <a:gd name="connsiteY2" fmla="*/ 0 h 601707"/>
                  <a:gd name="connsiteX3" fmla="*/ 1744040 w 2779807"/>
                  <a:gd name="connsiteY3" fmla="*/ 0 h 601707"/>
                  <a:gd name="connsiteX4" fmla="*/ 1843696 w 2779807"/>
                  <a:gd name="connsiteY4" fmla="*/ 0 h 601707"/>
                  <a:gd name="connsiteX5" fmla="*/ 2432819 w 2779807"/>
                  <a:gd name="connsiteY5" fmla="*/ 0 h 601707"/>
                  <a:gd name="connsiteX6" fmla="*/ 2779807 w 2779807"/>
                  <a:gd name="connsiteY6" fmla="*/ 601707 h 601707"/>
                  <a:gd name="connsiteX7" fmla="*/ 1997758 w 2779807"/>
                  <a:gd name="connsiteY7" fmla="*/ 601707 h 601707"/>
                  <a:gd name="connsiteX8" fmla="*/ 1862302 w 2779807"/>
                  <a:gd name="connsiteY8" fmla="*/ 601707 h 601707"/>
                  <a:gd name="connsiteX9" fmla="*/ 917505 w 2779807"/>
                  <a:gd name="connsiteY9" fmla="*/ 601707 h 601707"/>
                  <a:gd name="connsiteX10" fmla="*/ 766953 w 2779807"/>
                  <a:gd name="connsiteY10" fmla="*/ 601707 h 601707"/>
                  <a:gd name="connsiteX11" fmla="*/ 0 w 2779807"/>
                  <a:gd name="connsiteY11" fmla="*/ 601707 h 601707"/>
                  <a:gd name="connsiteX0" fmla="*/ 346988 w 2792170"/>
                  <a:gd name="connsiteY0" fmla="*/ 44571 h 646278"/>
                  <a:gd name="connsiteX1" fmla="*/ 921015 w 2792170"/>
                  <a:gd name="connsiteY1" fmla="*/ 44571 h 646278"/>
                  <a:gd name="connsiteX2" fmla="*/ 1035767 w 2792170"/>
                  <a:gd name="connsiteY2" fmla="*/ 44571 h 646278"/>
                  <a:gd name="connsiteX3" fmla="*/ 1744040 w 2792170"/>
                  <a:gd name="connsiteY3" fmla="*/ 44571 h 646278"/>
                  <a:gd name="connsiteX4" fmla="*/ 1843696 w 2792170"/>
                  <a:gd name="connsiteY4" fmla="*/ 44571 h 646278"/>
                  <a:gd name="connsiteX5" fmla="*/ 2432819 w 2792170"/>
                  <a:gd name="connsiteY5" fmla="*/ 44571 h 646278"/>
                  <a:gd name="connsiteX6" fmla="*/ 2779807 w 2792170"/>
                  <a:gd name="connsiteY6" fmla="*/ 646278 h 646278"/>
                  <a:gd name="connsiteX7" fmla="*/ 1997758 w 2792170"/>
                  <a:gd name="connsiteY7" fmla="*/ 646278 h 646278"/>
                  <a:gd name="connsiteX8" fmla="*/ 1862302 w 2792170"/>
                  <a:gd name="connsiteY8" fmla="*/ 646278 h 646278"/>
                  <a:gd name="connsiteX9" fmla="*/ 917505 w 2792170"/>
                  <a:gd name="connsiteY9" fmla="*/ 646278 h 646278"/>
                  <a:gd name="connsiteX10" fmla="*/ 766953 w 2792170"/>
                  <a:gd name="connsiteY10" fmla="*/ 646278 h 646278"/>
                  <a:gd name="connsiteX11" fmla="*/ 0 w 2792170"/>
                  <a:gd name="connsiteY11" fmla="*/ 646278 h 646278"/>
                  <a:gd name="connsiteX12" fmla="*/ 346988 w 2792170"/>
                  <a:gd name="connsiteY12" fmla="*/ 44571 h 646278"/>
                  <a:gd name="connsiteX0" fmla="*/ 346988 w 2859183"/>
                  <a:gd name="connsiteY0" fmla="*/ 44571 h 646278"/>
                  <a:gd name="connsiteX1" fmla="*/ 921015 w 2859183"/>
                  <a:gd name="connsiteY1" fmla="*/ 44571 h 646278"/>
                  <a:gd name="connsiteX2" fmla="*/ 1035767 w 2859183"/>
                  <a:gd name="connsiteY2" fmla="*/ 44571 h 646278"/>
                  <a:gd name="connsiteX3" fmla="*/ 1744040 w 2859183"/>
                  <a:gd name="connsiteY3" fmla="*/ 44571 h 646278"/>
                  <a:gd name="connsiteX4" fmla="*/ 1843696 w 2859183"/>
                  <a:gd name="connsiteY4" fmla="*/ 44571 h 646278"/>
                  <a:gd name="connsiteX5" fmla="*/ 2432819 w 2859183"/>
                  <a:gd name="connsiteY5" fmla="*/ 44571 h 646278"/>
                  <a:gd name="connsiteX6" fmla="*/ 2779807 w 2859183"/>
                  <a:gd name="connsiteY6" fmla="*/ 646278 h 646278"/>
                  <a:gd name="connsiteX7" fmla="*/ 1997758 w 2859183"/>
                  <a:gd name="connsiteY7" fmla="*/ 646278 h 646278"/>
                  <a:gd name="connsiteX8" fmla="*/ 1862302 w 2859183"/>
                  <a:gd name="connsiteY8" fmla="*/ 646278 h 646278"/>
                  <a:gd name="connsiteX9" fmla="*/ 917505 w 2859183"/>
                  <a:gd name="connsiteY9" fmla="*/ 646278 h 646278"/>
                  <a:gd name="connsiteX10" fmla="*/ 766953 w 2859183"/>
                  <a:gd name="connsiteY10" fmla="*/ 646278 h 646278"/>
                  <a:gd name="connsiteX11" fmla="*/ 0 w 2859183"/>
                  <a:gd name="connsiteY11" fmla="*/ 646278 h 646278"/>
                  <a:gd name="connsiteX12" fmla="*/ 346988 w 2859183"/>
                  <a:gd name="connsiteY12" fmla="*/ 44571 h 646278"/>
                  <a:gd name="connsiteX0" fmla="*/ 358581 w 2870776"/>
                  <a:gd name="connsiteY0" fmla="*/ 44571 h 690848"/>
                  <a:gd name="connsiteX1" fmla="*/ 932608 w 2870776"/>
                  <a:gd name="connsiteY1" fmla="*/ 44571 h 690848"/>
                  <a:gd name="connsiteX2" fmla="*/ 1047360 w 2870776"/>
                  <a:gd name="connsiteY2" fmla="*/ 44571 h 690848"/>
                  <a:gd name="connsiteX3" fmla="*/ 1755633 w 2870776"/>
                  <a:gd name="connsiteY3" fmla="*/ 44571 h 690848"/>
                  <a:gd name="connsiteX4" fmla="*/ 1855289 w 2870776"/>
                  <a:gd name="connsiteY4" fmla="*/ 44571 h 690848"/>
                  <a:gd name="connsiteX5" fmla="*/ 2444412 w 2870776"/>
                  <a:gd name="connsiteY5" fmla="*/ 44571 h 690848"/>
                  <a:gd name="connsiteX6" fmla="*/ 2791400 w 2870776"/>
                  <a:gd name="connsiteY6" fmla="*/ 646278 h 690848"/>
                  <a:gd name="connsiteX7" fmla="*/ 2009351 w 2870776"/>
                  <a:gd name="connsiteY7" fmla="*/ 646278 h 690848"/>
                  <a:gd name="connsiteX8" fmla="*/ 1873895 w 2870776"/>
                  <a:gd name="connsiteY8" fmla="*/ 646278 h 690848"/>
                  <a:gd name="connsiteX9" fmla="*/ 929098 w 2870776"/>
                  <a:gd name="connsiteY9" fmla="*/ 646278 h 690848"/>
                  <a:gd name="connsiteX10" fmla="*/ 778546 w 2870776"/>
                  <a:gd name="connsiteY10" fmla="*/ 646278 h 690848"/>
                  <a:gd name="connsiteX11" fmla="*/ 11593 w 2870776"/>
                  <a:gd name="connsiteY11" fmla="*/ 646278 h 690848"/>
                  <a:gd name="connsiteX12" fmla="*/ 358581 w 2870776"/>
                  <a:gd name="connsiteY12" fmla="*/ 44571 h 690848"/>
                  <a:gd name="connsiteX0" fmla="*/ 358581 w 2870776"/>
                  <a:gd name="connsiteY0" fmla="*/ 44571 h 690848"/>
                  <a:gd name="connsiteX1" fmla="*/ 932608 w 2870776"/>
                  <a:gd name="connsiteY1" fmla="*/ 44571 h 690848"/>
                  <a:gd name="connsiteX2" fmla="*/ 1047360 w 2870776"/>
                  <a:gd name="connsiteY2" fmla="*/ 44571 h 690848"/>
                  <a:gd name="connsiteX3" fmla="*/ 1755633 w 2870776"/>
                  <a:gd name="connsiteY3" fmla="*/ 44571 h 690848"/>
                  <a:gd name="connsiteX4" fmla="*/ 1855289 w 2870776"/>
                  <a:gd name="connsiteY4" fmla="*/ 44571 h 690848"/>
                  <a:gd name="connsiteX5" fmla="*/ 2444412 w 2870776"/>
                  <a:gd name="connsiteY5" fmla="*/ 44571 h 690848"/>
                  <a:gd name="connsiteX6" fmla="*/ 2791400 w 2870776"/>
                  <a:gd name="connsiteY6" fmla="*/ 646278 h 690848"/>
                  <a:gd name="connsiteX7" fmla="*/ 2009351 w 2870776"/>
                  <a:gd name="connsiteY7" fmla="*/ 646278 h 690848"/>
                  <a:gd name="connsiteX8" fmla="*/ 1873895 w 2870776"/>
                  <a:gd name="connsiteY8" fmla="*/ 646278 h 690848"/>
                  <a:gd name="connsiteX9" fmla="*/ 929098 w 2870776"/>
                  <a:gd name="connsiteY9" fmla="*/ 646278 h 690848"/>
                  <a:gd name="connsiteX10" fmla="*/ 778546 w 2870776"/>
                  <a:gd name="connsiteY10" fmla="*/ 646278 h 690848"/>
                  <a:gd name="connsiteX11" fmla="*/ 11593 w 2870776"/>
                  <a:gd name="connsiteY11" fmla="*/ 646278 h 690848"/>
                  <a:gd name="connsiteX12" fmla="*/ 358581 w 2870776"/>
                  <a:gd name="connsiteY12" fmla="*/ 44571 h 690848"/>
                  <a:gd name="connsiteX0" fmla="*/ 358581 w 2870776"/>
                  <a:gd name="connsiteY0" fmla="*/ 44571 h 690848"/>
                  <a:gd name="connsiteX1" fmla="*/ 932608 w 2870776"/>
                  <a:gd name="connsiteY1" fmla="*/ 44571 h 690848"/>
                  <a:gd name="connsiteX2" fmla="*/ 1755633 w 2870776"/>
                  <a:gd name="connsiteY2" fmla="*/ 44571 h 690848"/>
                  <a:gd name="connsiteX3" fmla="*/ 1855289 w 2870776"/>
                  <a:gd name="connsiteY3" fmla="*/ 44571 h 690848"/>
                  <a:gd name="connsiteX4" fmla="*/ 2444412 w 2870776"/>
                  <a:gd name="connsiteY4" fmla="*/ 44571 h 690848"/>
                  <a:gd name="connsiteX5" fmla="*/ 2791400 w 2870776"/>
                  <a:gd name="connsiteY5" fmla="*/ 646278 h 690848"/>
                  <a:gd name="connsiteX6" fmla="*/ 2009351 w 2870776"/>
                  <a:gd name="connsiteY6" fmla="*/ 646278 h 690848"/>
                  <a:gd name="connsiteX7" fmla="*/ 1873895 w 2870776"/>
                  <a:gd name="connsiteY7" fmla="*/ 646278 h 690848"/>
                  <a:gd name="connsiteX8" fmla="*/ 929098 w 2870776"/>
                  <a:gd name="connsiteY8" fmla="*/ 646278 h 690848"/>
                  <a:gd name="connsiteX9" fmla="*/ 778546 w 2870776"/>
                  <a:gd name="connsiteY9" fmla="*/ 646278 h 690848"/>
                  <a:gd name="connsiteX10" fmla="*/ 11593 w 2870776"/>
                  <a:gd name="connsiteY10" fmla="*/ 646278 h 690848"/>
                  <a:gd name="connsiteX11" fmla="*/ 358581 w 2870776"/>
                  <a:gd name="connsiteY11" fmla="*/ 44571 h 690848"/>
                  <a:gd name="connsiteX0" fmla="*/ 358581 w 2870776"/>
                  <a:gd name="connsiteY0" fmla="*/ 44571 h 690848"/>
                  <a:gd name="connsiteX1" fmla="*/ 1087328 w 2870776"/>
                  <a:gd name="connsiteY1" fmla="*/ 109453 h 690848"/>
                  <a:gd name="connsiteX2" fmla="*/ 1755633 w 2870776"/>
                  <a:gd name="connsiteY2" fmla="*/ 44571 h 690848"/>
                  <a:gd name="connsiteX3" fmla="*/ 1855289 w 2870776"/>
                  <a:gd name="connsiteY3" fmla="*/ 44571 h 690848"/>
                  <a:gd name="connsiteX4" fmla="*/ 2444412 w 2870776"/>
                  <a:gd name="connsiteY4" fmla="*/ 44571 h 690848"/>
                  <a:gd name="connsiteX5" fmla="*/ 2791400 w 2870776"/>
                  <a:gd name="connsiteY5" fmla="*/ 646278 h 690848"/>
                  <a:gd name="connsiteX6" fmla="*/ 2009351 w 2870776"/>
                  <a:gd name="connsiteY6" fmla="*/ 646278 h 690848"/>
                  <a:gd name="connsiteX7" fmla="*/ 1873895 w 2870776"/>
                  <a:gd name="connsiteY7" fmla="*/ 646278 h 690848"/>
                  <a:gd name="connsiteX8" fmla="*/ 929098 w 2870776"/>
                  <a:gd name="connsiteY8" fmla="*/ 646278 h 690848"/>
                  <a:gd name="connsiteX9" fmla="*/ 778546 w 2870776"/>
                  <a:gd name="connsiteY9" fmla="*/ 646278 h 690848"/>
                  <a:gd name="connsiteX10" fmla="*/ 11593 w 2870776"/>
                  <a:gd name="connsiteY10" fmla="*/ 646278 h 690848"/>
                  <a:gd name="connsiteX11" fmla="*/ 358581 w 2870776"/>
                  <a:gd name="connsiteY11" fmla="*/ 44571 h 690848"/>
                  <a:gd name="connsiteX0" fmla="*/ 358581 w 2870776"/>
                  <a:gd name="connsiteY0" fmla="*/ 44571 h 690848"/>
                  <a:gd name="connsiteX1" fmla="*/ 1087328 w 2870776"/>
                  <a:gd name="connsiteY1" fmla="*/ 109453 h 690848"/>
                  <a:gd name="connsiteX2" fmla="*/ 1755633 w 2870776"/>
                  <a:gd name="connsiteY2" fmla="*/ 44571 h 690848"/>
                  <a:gd name="connsiteX3" fmla="*/ 1734840 w 2870776"/>
                  <a:gd name="connsiteY3" fmla="*/ 150265 h 690848"/>
                  <a:gd name="connsiteX4" fmla="*/ 1855289 w 2870776"/>
                  <a:gd name="connsiteY4" fmla="*/ 44571 h 690848"/>
                  <a:gd name="connsiteX5" fmla="*/ 2444412 w 2870776"/>
                  <a:gd name="connsiteY5" fmla="*/ 44571 h 690848"/>
                  <a:gd name="connsiteX6" fmla="*/ 2791400 w 2870776"/>
                  <a:gd name="connsiteY6" fmla="*/ 646278 h 690848"/>
                  <a:gd name="connsiteX7" fmla="*/ 2009351 w 2870776"/>
                  <a:gd name="connsiteY7" fmla="*/ 646278 h 690848"/>
                  <a:gd name="connsiteX8" fmla="*/ 1873895 w 2870776"/>
                  <a:gd name="connsiteY8" fmla="*/ 646278 h 690848"/>
                  <a:gd name="connsiteX9" fmla="*/ 929098 w 2870776"/>
                  <a:gd name="connsiteY9" fmla="*/ 646278 h 690848"/>
                  <a:gd name="connsiteX10" fmla="*/ 778546 w 2870776"/>
                  <a:gd name="connsiteY10" fmla="*/ 646278 h 690848"/>
                  <a:gd name="connsiteX11" fmla="*/ 11593 w 2870776"/>
                  <a:gd name="connsiteY11" fmla="*/ 646278 h 690848"/>
                  <a:gd name="connsiteX12" fmla="*/ 358581 w 2870776"/>
                  <a:gd name="connsiteY12" fmla="*/ 44571 h 690848"/>
                  <a:gd name="connsiteX0" fmla="*/ 358581 w 2870776"/>
                  <a:gd name="connsiteY0" fmla="*/ 44571 h 690848"/>
                  <a:gd name="connsiteX1" fmla="*/ 1087328 w 2870776"/>
                  <a:gd name="connsiteY1" fmla="*/ 109453 h 690848"/>
                  <a:gd name="connsiteX2" fmla="*/ 1734840 w 2870776"/>
                  <a:gd name="connsiteY2" fmla="*/ 150265 h 690848"/>
                  <a:gd name="connsiteX3" fmla="*/ 1855289 w 2870776"/>
                  <a:gd name="connsiteY3" fmla="*/ 44571 h 690848"/>
                  <a:gd name="connsiteX4" fmla="*/ 2444412 w 2870776"/>
                  <a:gd name="connsiteY4" fmla="*/ 44571 h 690848"/>
                  <a:gd name="connsiteX5" fmla="*/ 2791400 w 2870776"/>
                  <a:gd name="connsiteY5" fmla="*/ 646278 h 690848"/>
                  <a:gd name="connsiteX6" fmla="*/ 2009351 w 2870776"/>
                  <a:gd name="connsiteY6" fmla="*/ 646278 h 690848"/>
                  <a:gd name="connsiteX7" fmla="*/ 1873895 w 2870776"/>
                  <a:gd name="connsiteY7" fmla="*/ 646278 h 690848"/>
                  <a:gd name="connsiteX8" fmla="*/ 929098 w 2870776"/>
                  <a:gd name="connsiteY8" fmla="*/ 646278 h 690848"/>
                  <a:gd name="connsiteX9" fmla="*/ 778546 w 2870776"/>
                  <a:gd name="connsiteY9" fmla="*/ 646278 h 690848"/>
                  <a:gd name="connsiteX10" fmla="*/ 11593 w 2870776"/>
                  <a:gd name="connsiteY10" fmla="*/ 646278 h 690848"/>
                  <a:gd name="connsiteX11" fmla="*/ 358581 w 2870776"/>
                  <a:gd name="connsiteY11" fmla="*/ 44571 h 690848"/>
                  <a:gd name="connsiteX0" fmla="*/ 358581 w 2870503"/>
                  <a:gd name="connsiteY0" fmla="*/ 26010 h 672287"/>
                  <a:gd name="connsiteX1" fmla="*/ 1087328 w 2870503"/>
                  <a:gd name="connsiteY1" fmla="*/ 90892 h 672287"/>
                  <a:gd name="connsiteX2" fmla="*/ 1734840 w 2870503"/>
                  <a:gd name="connsiteY2" fmla="*/ 131704 h 672287"/>
                  <a:gd name="connsiteX3" fmla="*/ 1870262 w 2870503"/>
                  <a:gd name="connsiteY3" fmla="*/ 100874 h 672287"/>
                  <a:gd name="connsiteX4" fmla="*/ 2444412 w 2870503"/>
                  <a:gd name="connsiteY4" fmla="*/ 26010 h 672287"/>
                  <a:gd name="connsiteX5" fmla="*/ 2791400 w 2870503"/>
                  <a:gd name="connsiteY5" fmla="*/ 627717 h 672287"/>
                  <a:gd name="connsiteX6" fmla="*/ 2009351 w 2870503"/>
                  <a:gd name="connsiteY6" fmla="*/ 627717 h 672287"/>
                  <a:gd name="connsiteX7" fmla="*/ 1873895 w 2870503"/>
                  <a:gd name="connsiteY7" fmla="*/ 627717 h 672287"/>
                  <a:gd name="connsiteX8" fmla="*/ 929098 w 2870503"/>
                  <a:gd name="connsiteY8" fmla="*/ 627717 h 672287"/>
                  <a:gd name="connsiteX9" fmla="*/ 778546 w 2870503"/>
                  <a:gd name="connsiteY9" fmla="*/ 627717 h 672287"/>
                  <a:gd name="connsiteX10" fmla="*/ 11593 w 2870503"/>
                  <a:gd name="connsiteY10" fmla="*/ 627717 h 672287"/>
                  <a:gd name="connsiteX11" fmla="*/ 358581 w 2870503"/>
                  <a:gd name="connsiteY11" fmla="*/ 26010 h 672287"/>
                  <a:gd name="connsiteX0" fmla="*/ 358581 w 2873211"/>
                  <a:gd name="connsiteY0" fmla="*/ 42943 h 689220"/>
                  <a:gd name="connsiteX1" fmla="*/ 1087328 w 2873211"/>
                  <a:gd name="connsiteY1" fmla="*/ 107825 h 689220"/>
                  <a:gd name="connsiteX2" fmla="*/ 1734840 w 2873211"/>
                  <a:gd name="connsiteY2" fmla="*/ 148637 h 689220"/>
                  <a:gd name="connsiteX3" fmla="*/ 1725524 w 2873211"/>
                  <a:gd name="connsiteY3" fmla="*/ 47933 h 689220"/>
                  <a:gd name="connsiteX4" fmla="*/ 2444412 w 2873211"/>
                  <a:gd name="connsiteY4" fmla="*/ 42943 h 689220"/>
                  <a:gd name="connsiteX5" fmla="*/ 2791400 w 2873211"/>
                  <a:gd name="connsiteY5" fmla="*/ 644650 h 689220"/>
                  <a:gd name="connsiteX6" fmla="*/ 2009351 w 2873211"/>
                  <a:gd name="connsiteY6" fmla="*/ 644650 h 689220"/>
                  <a:gd name="connsiteX7" fmla="*/ 1873895 w 2873211"/>
                  <a:gd name="connsiteY7" fmla="*/ 644650 h 689220"/>
                  <a:gd name="connsiteX8" fmla="*/ 929098 w 2873211"/>
                  <a:gd name="connsiteY8" fmla="*/ 644650 h 689220"/>
                  <a:gd name="connsiteX9" fmla="*/ 778546 w 2873211"/>
                  <a:gd name="connsiteY9" fmla="*/ 644650 h 689220"/>
                  <a:gd name="connsiteX10" fmla="*/ 11593 w 2873211"/>
                  <a:gd name="connsiteY10" fmla="*/ 644650 h 689220"/>
                  <a:gd name="connsiteX11" fmla="*/ 358581 w 2873211"/>
                  <a:gd name="connsiteY11" fmla="*/ 42943 h 689220"/>
                  <a:gd name="connsiteX0" fmla="*/ 358581 w 2873211"/>
                  <a:gd name="connsiteY0" fmla="*/ 42943 h 689220"/>
                  <a:gd name="connsiteX1" fmla="*/ 1087328 w 2873211"/>
                  <a:gd name="connsiteY1" fmla="*/ 107825 h 689220"/>
                  <a:gd name="connsiteX2" fmla="*/ 1725524 w 2873211"/>
                  <a:gd name="connsiteY2" fmla="*/ 47933 h 689220"/>
                  <a:gd name="connsiteX3" fmla="*/ 2444412 w 2873211"/>
                  <a:gd name="connsiteY3" fmla="*/ 42943 h 689220"/>
                  <a:gd name="connsiteX4" fmla="*/ 2791400 w 2873211"/>
                  <a:gd name="connsiteY4" fmla="*/ 644650 h 689220"/>
                  <a:gd name="connsiteX5" fmla="*/ 2009351 w 2873211"/>
                  <a:gd name="connsiteY5" fmla="*/ 644650 h 689220"/>
                  <a:gd name="connsiteX6" fmla="*/ 1873895 w 2873211"/>
                  <a:gd name="connsiteY6" fmla="*/ 644650 h 689220"/>
                  <a:gd name="connsiteX7" fmla="*/ 929098 w 2873211"/>
                  <a:gd name="connsiteY7" fmla="*/ 644650 h 689220"/>
                  <a:gd name="connsiteX8" fmla="*/ 778546 w 2873211"/>
                  <a:gd name="connsiteY8" fmla="*/ 644650 h 689220"/>
                  <a:gd name="connsiteX9" fmla="*/ 11593 w 2873211"/>
                  <a:gd name="connsiteY9" fmla="*/ 644650 h 689220"/>
                  <a:gd name="connsiteX10" fmla="*/ 358581 w 2873211"/>
                  <a:gd name="connsiteY10" fmla="*/ 42943 h 689220"/>
                  <a:gd name="connsiteX0" fmla="*/ 358581 w 2872923"/>
                  <a:gd name="connsiteY0" fmla="*/ 26010 h 672287"/>
                  <a:gd name="connsiteX1" fmla="*/ 1087328 w 2872923"/>
                  <a:gd name="connsiteY1" fmla="*/ 90892 h 672287"/>
                  <a:gd name="connsiteX2" fmla="*/ 1740497 w 2872923"/>
                  <a:gd name="connsiteY2" fmla="*/ 100873 h 672287"/>
                  <a:gd name="connsiteX3" fmla="*/ 2444412 w 2872923"/>
                  <a:gd name="connsiteY3" fmla="*/ 26010 h 672287"/>
                  <a:gd name="connsiteX4" fmla="*/ 2791400 w 2872923"/>
                  <a:gd name="connsiteY4" fmla="*/ 627717 h 672287"/>
                  <a:gd name="connsiteX5" fmla="*/ 2009351 w 2872923"/>
                  <a:gd name="connsiteY5" fmla="*/ 627717 h 672287"/>
                  <a:gd name="connsiteX6" fmla="*/ 1873895 w 2872923"/>
                  <a:gd name="connsiteY6" fmla="*/ 627717 h 672287"/>
                  <a:gd name="connsiteX7" fmla="*/ 929098 w 2872923"/>
                  <a:gd name="connsiteY7" fmla="*/ 627717 h 672287"/>
                  <a:gd name="connsiteX8" fmla="*/ 778546 w 2872923"/>
                  <a:gd name="connsiteY8" fmla="*/ 627717 h 672287"/>
                  <a:gd name="connsiteX9" fmla="*/ 11593 w 2872923"/>
                  <a:gd name="connsiteY9" fmla="*/ 627717 h 672287"/>
                  <a:gd name="connsiteX10" fmla="*/ 358581 w 2872923"/>
                  <a:gd name="connsiteY10" fmla="*/ 26010 h 672287"/>
                  <a:gd name="connsiteX0" fmla="*/ 358581 w 2873500"/>
                  <a:gd name="connsiteY0" fmla="*/ 13820 h 660097"/>
                  <a:gd name="connsiteX1" fmla="*/ 1087328 w 2873500"/>
                  <a:gd name="connsiteY1" fmla="*/ 78702 h 660097"/>
                  <a:gd name="connsiteX2" fmla="*/ 1740497 w 2873500"/>
                  <a:gd name="connsiteY2" fmla="*/ 88683 h 660097"/>
                  <a:gd name="connsiteX3" fmla="*/ 2444412 w 2873500"/>
                  <a:gd name="connsiteY3" fmla="*/ 13820 h 660097"/>
                  <a:gd name="connsiteX4" fmla="*/ 2791400 w 2873500"/>
                  <a:gd name="connsiteY4" fmla="*/ 615527 h 660097"/>
                  <a:gd name="connsiteX5" fmla="*/ 2009351 w 2873500"/>
                  <a:gd name="connsiteY5" fmla="*/ 615527 h 660097"/>
                  <a:gd name="connsiteX6" fmla="*/ 1873895 w 2873500"/>
                  <a:gd name="connsiteY6" fmla="*/ 615527 h 660097"/>
                  <a:gd name="connsiteX7" fmla="*/ 929098 w 2873500"/>
                  <a:gd name="connsiteY7" fmla="*/ 615527 h 660097"/>
                  <a:gd name="connsiteX8" fmla="*/ 778546 w 2873500"/>
                  <a:gd name="connsiteY8" fmla="*/ 615527 h 660097"/>
                  <a:gd name="connsiteX9" fmla="*/ 11593 w 2873500"/>
                  <a:gd name="connsiteY9" fmla="*/ 615527 h 660097"/>
                  <a:gd name="connsiteX10" fmla="*/ 358581 w 2873500"/>
                  <a:gd name="connsiteY10" fmla="*/ 13820 h 660097"/>
                  <a:gd name="connsiteX0" fmla="*/ 358581 w 2798456"/>
                  <a:gd name="connsiteY0" fmla="*/ 18291 h 710943"/>
                  <a:gd name="connsiteX1" fmla="*/ 1087328 w 2798456"/>
                  <a:gd name="connsiteY1" fmla="*/ 83173 h 710943"/>
                  <a:gd name="connsiteX2" fmla="*/ 1740497 w 2798456"/>
                  <a:gd name="connsiteY2" fmla="*/ 93154 h 710943"/>
                  <a:gd name="connsiteX3" fmla="*/ 2444412 w 2798456"/>
                  <a:gd name="connsiteY3" fmla="*/ 18291 h 710943"/>
                  <a:gd name="connsiteX4" fmla="*/ 2791400 w 2798456"/>
                  <a:gd name="connsiteY4" fmla="*/ 619998 h 710943"/>
                  <a:gd name="connsiteX5" fmla="*/ 2009351 w 2798456"/>
                  <a:gd name="connsiteY5" fmla="*/ 619998 h 710943"/>
                  <a:gd name="connsiteX6" fmla="*/ 1873895 w 2798456"/>
                  <a:gd name="connsiteY6" fmla="*/ 619998 h 710943"/>
                  <a:gd name="connsiteX7" fmla="*/ 929098 w 2798456"/>
                  <a:gd name="connsiteY7" fmla="*/ 619998 h 710943"/>
                  <a:gd name="connsiteX8" fmla="*/ 778546 w 2798456"/>
                  <a:gd name="connsiteY8" fmla="*/ 619998 h 710943"/>
                  <a:gd name="connsiteX9" fmla="*/ 11593 w 2798456"/>
                  <a:gd name="connsiteY9" fmla="*/ 619998 h 710943"/>
                  <a:gd name="connsiteX10" fmla="*/ 358581 w 2798456"/>
                  <a:gd name="connsiteY10" fmla="*/ 18291 h 710943"/>
                  <a:gd name="connsiteX0" fmla="*/ 358581 w 2801145"/>
                  <a:gd name="connsiteY0" fmla="*/ 18291 h 697274"/>
                  <a:gd name="connsiteX1" fmla="*/ 1087328 w 2801145"/>
                  <a:gd name="connsiteY1" fmla="*/ 83173 h 697274"/>
                  <a:gd name="connsiteX2" fmla="*/ 1740497 w 2801145"/>
                  <a:gd name="connsiteY2" fmla="*/ 93154 h 697274"/>
                  <a:gd name="connsiteX3" fmla="*/ 2444412 w 2801145"/>
                  <a:gd name="connsiteY3" fmla="*/ 18291 h 697274"/>
                  <a:gd name="connsiteX4" fmla="*/ 2791400 w 2801145"/>
                  <a:gd name="connsiteY4" fmla="*/ 619998 h 697274"/>
                  <a:gd name="connsiteX5" fmla="*/ 2009351 w 2801145"/>
                  <a:gd name="connsiteY5" fmla="*/ 619998 h 697274"/>
                  <a:gd name="connsiteX6" fmla="*/ 1873895 w 2801145"/>
                  <a:gd name="connsiteY6" fmla="*/ 619998 h 697274"/>
                  <a:gd name="connsiteX7" fmla="*/ 929098 w 2801145"/>
                  <a:gd name="connsiteY7" fmla="*/ 619998 h 697274"/>
                  <a:gd name="connsiteX8" fmla="*/ 778546 w 2801145"/>
                  <a:gd name="connsiteY8" fmla="*/ 619998 h 697274"/>
                  <a:gd name="connsiteX9" fmla="*/ 11593 w 2801145"/>
                  <a:gd name="connsiteY9" fmla="*/ 619998 h 697274"/>
                  <a:gd name="connsiteX10" fmla="*/ 358581 w 2801145"/>
                  <a:gd name="connsiteY10" fmla="*/ 18291 h 697274"/>
                  <a:gd name="connsiteX0" fmla="*/ 358581 w 2766953"/>
                  <a:gd name="connsiteY0" fmla="*/ 17670 h 663947"/>
                  <a:gd name="connsiteX1" fmla="*/ 1087328 w 2766953"/>
                  <a:gd name="connsiteY1" fmla="*/ 82552 h 663947"/>
                  <a:gd name="connsiteX2" fmla="*/ 1740497 w 2766953"/>
                  <a:gd name="connsiteY2" fmla="*/ 92533 h 663947"/>
                  <a:gd name="connsiteX3" fmla="*/ 2444412 w 2766953"/>
                  <a:gd name="connsiteY3" fmla="*/ 17670 h 663947"/>
                  <a:gd name="connsiteX4" fmla="*/ 2756464 w 2766953"/>
                  <a:gd name="connsiteY4" fmla="*/ 489612 h 663947"/>
                  <a:gd name="connsiteX5" fmla="*/ 2009351 w 2766953"/>
                  <a:gd name="connsiteY5" fmla="*/ 619377 h 663947"/>
                  <a:gd name="connsiteX6" fmla="*/ 1873895 w 2766953"/>
                  <a:gd name="connsiteY6" fmla="*/ 619377 h 663947"/>
                  <a:gd name="connsiteX7" fmla="*/ 929098 w 2766953"/>
                  <a:gd name="connsiteY7" fmla="*/ 619377 h 663947"/>
                  <a:gd name="connsiteX8" fmla="*/ 778546 w 2766953"/>
                  <a:gd name="connsiteY8" fmla="*/ 619377 h 663947"/>
                  <a:gd name="connsiteX9" fmla="*/ 11593 w 2766953"/>
                  <a:gd name="connsiteY9" fmla="*/ 619377 h 663947"/>
                  <a:gd name="connsiteX10" fmla="*/ 358581 w 2766953"/>
                  <a:gd name="connsiteY10" fmla="*/ 17670 h 663947"/>
                  <a:gd name="connsiteX0" fmla="*/ 358581 w 2766953"/>
                  <a:gd name="connsiteY0" fmla="*/ 17670 h 663947"/>
                  <a:gd name="connsiteX1" fmla="*/ 1087328 w 2766953"/>
                  <a:gd name="connsiteY1" fmla="*/ 27651 h 663947"/>
                  <a:gd name="connsiteX2" fmla="*/ 1740497 w 2766953"/>
                  <a:gd name="connsiteY2" fmla="*/ 92533 h 663947"/>
                  <a:gd name="connsiteX3" fmla="*/ 2444412 w 2766953"/>
                  <a:gd name="connsiteY3" fmla="*/ 17670 h 663947"/>
                  <a:gd name="connsiteX4" fmla="*/ 2756464 w 2766953"/>
                  <a:gd name="connsiteY4" fmla="*/ 489612 h 663947"/>
                  <a:gd name="connsiteX5" fmla="*/ 2009351 w 2766953"/>
                  <a:gd name="connsiteY5" fmla="*/ 619377 h 663947"/>
                  <a:gd name="connsiteX6" fmla="*/ 1873895 w 2766953"/>
                  <a:gd name="connsiteY6" fmla="*/ 619377 h 663947"/>
                  <a:gd name="connsiteX7" fmla="*/ 929098 w 2766953"/>
                  <a:gd name="connsiteY7" fmla="*/ 619377 h 663947"/>
                  <a:gd name="connsiteX8" fmla="*/ 778546 w 2766953"/>
                  <a:gd name="connsiteY8" fmla="*/ 619377 h 663947"/>
                  <a:gd name="connsiteX9" fmla="*/ 11593 w 2766953"/>
                  <a:gd name="connsiteY9" fmla="*/ 619377 h 663947"/>
                  <a:gd name="connsiteX10" fmla="*/ 358581 w 2766953"/>
                  <a:gd name="connsiteY10" fmla="*/ 17670 h 663947"/>
                  <a:gd name="connsiteX0" fmla="*/ 358581 w 2766953"/>
                  <a:gd name="connsiteY0" fmla="*/ 26446 h 672723"/>
                  <a:gd name="connsiteX1" fmla="*/ 1087328 w 2766953"/>
                  <a:gd name="connsiteY1" fmla="*/ 36427 h 672723"/>
                  <a:gd name="connsiteX2" fmla="*/ 1720533 w 2766953"/>
                  <a:gd name="connsiteY2" fmla="*/ 56390 h 672723"/>
                  <a:gd name="connsiteX3" fmla="*/ 2444412 w 2766953"/>
                  <a:gd name="connsiteY3" fmla="*/ 26446 h 672723"/>
                  <a:gd name="connsiteX4" fmla="*/ 2756464 w 2766953"/>
                  <a:gd name="connsiteY4" fmla="*/ 498388 h 672723"/>
                  <a:gd name="connsiteX5" fmla="*/ 2009351 w 2766953"/>
                  <a:gd name="connsiteY5" fmla="*/ 628153 h 672723"/>
                  <a:gd name="connsiteX6" fmla="*/ 1873895 w 2766953"/>
                  <a:gd name="connsiteY6" fmla="*/ 628153 h 672723"/>
                  <a:gd name="connsiteX7" fmla="*/ 929098 w 2766953"/>
                  <a:gd name="connsiteY7" fmla="*/ 628153 h 672723"/>
                  <a:gd name="connsiteX8" fmla="*/ 778546 w 2766953"/>
                  <a:gd name="connsiteY8" fmla="*/ 628153 h 672723"/>
                  <a:gd name="connsiteX9" fmla="*/ 11593 w 2766953"/>
                  <a:gd name="connsiteY9" fmla="*/ 628153 h 672723"/>
                  <a:gd name="connsiteX10" fmla="*/ 358581 w 2766953"/>
                  <a:gd name="connsiteY10" fmla="*/ 26446 h 672723"/>
                  <a:gd name="connsiteX0" fmla="*/ 358581 w 2766953"/>
                  <a:gd name="connsiteY0" fmla="*/ 26446 h 672723"/>
                  <a:gd name="connsiteX1" fmla="*/ 1087328 w 2766953"/>
                  <a:gd name="connsiteY1" fmla="*/ 36427 h 672723"/>
                  <a:gd name="connsiteX2" fmla="*/ 1720533 w 2766953"/>
                  <a:gd name="connsiteY2" fmla="*/ 56390 h 672723"/>
                  <a:gd name="connsiteX3" fmla="*/ 2444412 w 2766953"/>
                  <a:gd name="connsiteY3" fmla="*/ 26446 h 672723"/>
                  <a:gd name="connsiteX4" fmla="*/ 2756464 w 2766953"/>
                  <a:gd name="connsiteY4" fmla="*/ 498388 h 672723"/>
                  <a:gd name="connsiteX5" fmla="*/ 2009351 w 2766953"/>
                  <a:gd name="connsiteY5" fmla="*/ 628153 h 672723"/>
                  <a:gd name="connsiteX6" fmla="*/ 1873895 w 2766953"/>
                  <a:gd name="connsiteY6" fmla="*/ 628153 h 672723"/>
                  <a:gd name="connsiteX7" fmla="*/ 929098 w 2766953"/>
                  <a:gd name="connsiteY7" fmla="*/ 628153 h 672723"/>
                  <a:gd name="connsiteX8" fmla="*/ 778546 w 2766953"/>
                  <a:gd name="connsiteY8" fmla="*/ 628153 h 672723"/>
                  <a:gd name="connsiteX9" fmla="*/ 11593 w 2766953"/>
                  <a:gd name="connsiteY9" fmla="*/ 628153 h 672723"/>
                  <a:gd name="connsiteX10" fmla="*/ 358581 w 2766953"/>
                  <a:gd name="connsiteY10" fmla="*/ 26446 h 672723"/>
                  <a:gd name="connsiteX0" fmla="*/ 335787 w 2769113"/>
                  <a:gd name="connsiteY0" fmla="*/ 71364 h 669396"/>
                  <a:gd name="connsiteX1" fmla="*/ 1089488 w 2769113"/>
                  <a:gd name="connsiteY1" fmla="*/ 36427 h 669396"/>
                  <a:gd name="connsiteX2" fmla="*/ 1722693 w 2769113"/>
                  <a:gd name="connsiteY2" fmla="*/ 56390 h 669396"/>
                  <a:gd name="connsiteX3" fmla="*/ 2446572 w 2769113"/>
                  <a:gd name="connsiteY3" fmla="*/ 26446 h 669396"/>
                  <a:gd name="connsiteX4" fmla="*/ 2758624 w 2769113"/>
                  <a:gd name="connsiteY4" fmla="*/ 498388 h 669396"/>
                  <a:gd name="connsiteX5" fmla="*/ 2011511 w 2769113"/>
                  <a:gd name="connsiteY5" fmla="*/ 628153 h 669396"/>
                  <a:gd name="connsiteX6" fmla="*/ 1876055 w 2769113"/>
                  <a:gd name="connsiteY6" fmla="*/ 628153 h 669396"/>
                  <a:gd name="connsiteX7" fmla="*/ 931258 w 2769113"/>
                  <a:gd name="connsiteY7" fmla="*/ 628153 h 669396"/>
                  <a:gd name="connsiteX8" fmla="*/ 780706 w 2769113"/>
                  <a:gd name="connsiteY8" fmla="*/ 628153 h 669396"/>
                  <a:gd name="connsiteX9" fmla="*/ 13753 w 2769113"/>
                  <a:gd name="connsiteY9" fmla="*/ 628153 h 669396"/>
                  <a:gd name="connsiteX10" fmla="*/ 335787 w 2769113"/>
                  <a:gd name="connsiteY10" fmla="*/ 71364 h 669396"/>
                  <a:gd name="connsiteX0" fmla="*/ 335787 w 2769113"/>
                  <a:gd name="connsiteY0" fmla="*/ 71364 h 669396"/>
                  <a:gd name="connsiteX1" fmla="*/ 1089488 w 2769113"/>
                  <a:gd name="connsiteY1" fmla="*/ 36427 h 669396"/>
                  <a:gd name="connsiteX2" fmla="*/ 1722693 w 2769113"/>
                  <a:gd name="connsiteY2" fmla="*/ 56390 h 669396"/>
                  <a:gd name="connsiteX3" fmla="*/ 2446572 w 2769113"/>
                  <a:gd name="connsiteY3" fmla="*/ 26446 h 669396"/>
                  <a:gd name="connsiteX4" fmla="*/ 2758624 w 2769113"/>
                  <a:gd name="connsiteY4" fmla="*/ 498388 h 669396"/>
                  <a:gd name="connsiteX5" fmla="*/ 2011511 w 2769113"/>
                  <a:gd name="connsiteY5" fmla="*/ 628153 h 669396"/>
                  <a:gd name="connsiteX6" fmla="*/ 1876055 w 2769113"/>
                  <a:gd name="connsiteY6" fmla="*/ 628153 h 669396"/>
                  <a:gd name="connsiteX7" fmla="*/ 931258 w 2769113"/>
                  <a:gd name="connsiteY7" fmla="*/ 628153 h 669396"/>
                  <a:gd name="connsiteX8" fmla="*/ 780706 w 2769113"/>
                  <a:gd name="connsiteY8" fmla="*/ 628153 h 669396"/>
                  <a:gd name="connsiteX9" fmla="*/ 13753 w 2769113"/>
                  <a:gd name="connsiteY9" fmla="*/ 628153 h 669396"/>
                  <a:gd name="connsiteX10" fmla="*/ 335787 w 2769113"/>
                  <a:gd name="connsiteY10" fmla="*/ 71364 h 669396"/>
                  <a:gd name="connsiteX0" fmla="*/ 371903 w 2805229"/>
                  <a:gd name="connsiteY0" fmla="*/ 71364 h 669396"/>
                  <a:gd name="connsiteX1" fmla="*/ 1125604 w 2805229"/>
                  <a:gd name="connsiteY1" fmla="*/ 36427 h 669396"/>
                  <a:gd name="connsiteX2" fmla="*/ 1758809 w 2805229"/>
                  <a:gd name="connsiteY2" fmla="*/ 56390 h 669396"/>
                  <a:gd name="connsiteX3" fmla="*/ 2482688 w 2805229"/>
                  <a:gd name="connsiteY3" fmla="*/ 26446 h 669396"/>
                  <a:gd name="connsiteX4" fmla="*/ 2794740 w 2805229"/>
                  <a:gd name="connsiteY4" fmla="*/ 498388 h 669396"/>
                  <a:gd name="connsiteX5" fmla="*/ 2047627 w 2805229"/>
                  <a:gd name="connsiteY5" fmla="*/ 628153 h 669396"/>
                  <a:gd name="connsiteX6" fmla="*/ 1912171 w 2805229"/>
                  <a:gd name="connsiteY6" fmla="*/ 628153 h 669396"/>
                  <a:gd name="connsiteX7" fmla="*/ 967374 w 2805229"/>
                  <a:gd name="connsiteY7" fmla="*/ 628153 h 669396"/>
                  <a:gd name="connsiteX8" fmla="*/ 816822 w 2805229"/>
                  <a:gd name="connsiteY8" fmla="*/ 628153 h 669396"/>
                  <a:gd name="connsiteX9" fmla="*/ 49869 w 2805229"/>
                  <a:gd name="connsiteY9" fmla="*/ 628153 h 669396"/>
                  <a:gd name="connsiteX10" fmla="*/ 371903 w 2805229"/>
                  <a:gd name="connsiteY10" fmla="*/ 71364 h 669396"/>
                  <a:gd name="connsiteX0" fmla="*/ 334027 w 2767353"/>
                  <a:gd name="connsiteY0" fmla="*/ 71364 h 669396"/>
                  <a:gd name="connsiteX1" fmla="*/ 1087728 w 2767353"/>
                  <a:gd name="connsiteY1" fmla="*/ 36427 h 669396"/>
                  <a:gd name="connsiteX2" fmla="*/ 1720933 w 2767353"/>
                  <a:gd name="connsiteY2" fmla="*/ 56390 h 669396"/>
                  <a:gd name="connsiteX3" fmla="*/ 2444812 w 2767353"/>
                  <a:gd name="connsiteY3" fmla="*/ 26446 h 669396"/>
                  <a:gd name="connsiteX4" fmla="*/ 2756864 w 2767353"/>
                  <a:gd name="connsiteY4" fmla="*/ 498388 h 669396"/>
                  <a:gd name="connsiteX5" fmla="*/ 2009751 w 2767353"/>
                  <a:gd name="connsiteY5" fmla="*/ 628153 h 669396"/>
                  <a:gd name="connsiteX6" fmla="*/ 1874295 w 2767353"/>
                  <a:gd name="connsiteY6" fmla="*/ 628153 h 669396"/>
                  <a:gd name="connsiteX7" fmla="*/ 929498 w 2767353"/>
                  <a:gd name="connsiteY7" fmla="*/ 628153 h 669396"/>
                  <a:gd name="connsiteX8" fmla="*/ 778946 w 2767353"/>
                  <a:gd name="connsiteY8" fmla="*/ 628153 h 669396"/>
                  <a:gd name="connsiteX9" fmla="*/ 11993 w 2767353"/>
                  <a:gd name="connsiteY9" fmla="*/ 628153 h 669396"/>
                  <a:gd name="connsiteX10" fmla="*/ 334027 w 2767353"/>
                  <a:gd name="connsiteY10" fmla="*/ 71364 h 669396"/>
                  <a:gd name="connsiteX0" fmla="*/ 334027 w 2767353"/>
                  <a:gd name="connsiteY0" fmla="*/ 71364 h 669396"/>
                  <a:gd name="connsiteX1" fmla="*/ 1087728 w 2767353"/>
                  <a:gd name="connsiteY1" fmla="*/ 36427 h 669396"/>
                  <a:gd name="connsiteX2" fmla="*/ 1720933 w 2767353"/>
                  <a:gd name="connsiteY2" fmla="*/ 56390 h 669396"/>
                  <a:gd name="connsiteX3" fmla="*/ 2444812 w 2767353"/>
                  <a:gd name="connsiteY3" fmla="*/ 26446 h 669396"/>
                  <a:gd name="connsiteX4" fmla="*/ 2756864 w 2767353"/>
                  <a:gd name="connsiteY4" fmla="*/ 498388 h 669396"/>
                  <a:gd name="connsiteX5" fmla="*/ 2009751 w 2767353"/>
                  <a:gd name="connsiteY5" fmla="*/ 628153 h 669396"/>
                  <a:gd name="connsiteX6" fmla="*/ 1874295 w 2767353"/>
                  <a:gd name="connsiteY6" fmla="*/ 628153 h 669396"/>
                  <a:gd name="connsiteX7" fmla="*/ 929498 w 2767353"/>
                  <a:gd name="connsiteY7" fmla="*/ 628153 h 669396"/>
                  <a:gd name="connsiteX8" fmla="*/ 778946 w 2767353"/>
                  <a:gd name="connsiteY8" fmla="*/ 628153 h 669396"/>
                  <a:gd name="connsiteX9" fmla="*/ 11993 w 2767353"/>
                  <a:gd name="connsiteY9" fmla="*/ 628153 h 669396"/>
                  <a:gd name="connsiteX10" fmla="*/ 334027 w 2767353"/>
                  <a:gd name="connsiteY10" fmla="*/ 71364 h 669396"/>
                  <a:gd name="connsiteX0" fmla="*/ 337787 w 2771113"/>
                  <a:gd name="connsiteY0" fmla="*/ 71364 h 669396"/>
                  <a:gd name="connsiteX1" fmla="*/ 1186316 w 2771113"/>
                  <a:gd name="connsiteY1" fmla="*/ 101309 h 669396"/>
                  <a:gd name="connsiteX2" fmla="*/ 1724693 w 2771113"/>
                  <a:gd name="connsiteY2" fmla="*/ 56390 h 669396"/>
                  <a:gd name="connsiteX3" fmla="*/ 2448572 w 2771113"/>
                  <a:gd name="connsiteY3" fmla="*/ 26446 h 669396"/>
                  <a:gd name="connsiteX4" fmla="*/ 2760624 w 2771113"/>
                  <a:gd name="connsiteY4" fmla="*/ 498388 h 669396"/>
                  <a:gd name="connsiteX5" fmla="*/ 2013511 w 2771113"/>
                  <a:gd name="connsiteY5" fmla="*/ 628153 h 669396"/>
                  <a:gd name="connsiteX6" fmla="*/ 1878055 w 2771113"/>
                  <a:gd name="connsiteY6" fmla="*/ 628153 h 669396"/>
                  <a:gd name="connsiteX7" fmla="*/ 933258 w 2771113"/>
                  <a:gd name="connsiteY7" fmla="*/ 628153 h 669396"/>
                  <a:gd name="connsiteX8" fmla="*/ 782706 w 2771113"/>
                  <a:gd name="connsiteY8" fmla="*/ 628153 h 669396"/>
                  <a:gd name="connsiteX9" fmla="*/ 15753 w 2771113"/>
                  <a:gd name="connsiteY9" fmla="*/ 628153 h 669396"/>
                  <a:gd name="connsiteX10" fmla="*/ 337787 w 2771113"/>
                  <a:gd name="connsiteY10" fmla="*/ 71364 h 669396"/>
                  <a:gd name="connsiteX0" fmla="*/ 337787 w 2771113"/>
                  <a:gd name="connsiteY0" fmla="*/ 71364 h 669396"/>
                  <a:gd name="connsiteX1" fmla="*/ 1186316 w 2771113"/>
                  <a:gd name="connsiteY1" fmla="*/ 101309 h 669396"/>
                  <a:gd name="connsiteX2" fmla="*/ 1724693 w 2771113"/>
                  <a:gd name="connsiteY2" fmla="*/ 56390 h 669396"/>
                  <a:gd name="connsiteX3" fmla="*/ 2448572 w 2771113"/>
                  <a:gd name="connsiteY3" fmla="*/ 26446 h 669396"/>
                  <a:gd name="connsiteX4" fmla="*/ 2760624 w 2771113"/>
                  <a:gd name="connsiteY4" fmla="*/ 498388 h 669396"/>
                  <a:gd name="connsiteX5" fmla="*/ 2013511 w 2771113"/>
                  <a:gd name="connsiteY5" fmla="*/ 628153 h 669396"/>
                  <a:gd name="connsiteX6" fmla="*/ 1878055 w 2771113"/>
                  <a:gd name="connsiteY6" fmla="*/ 628153 h 669396"/>
                  <a:gd name="connsiteX7" fmla="*/ 933258 w 2771113"/>
                  <a:gd name="connsiteY7" fmla="*/ 628153 h 669396"/>
                  <a:gd name="connsiteX8" fmla="*/ 782706 w 2771113"/>
                  <a:gd name="connsiteY8" fmla="*/ 628153 h 669396"/>
                  <a:gd name="connsiteX9" fmla="*/ 15753 w 2771113"/>
                  <a:gd name="connsiteY9" fmla="*/ 628153 h 669396"/>
                  <a:gd name="connsiteX10" fmla="*/ 337787 w 2771113"/>
                  <a:gd name="connsiteY10" fmla="*/ 71364 h 669396"/>
                  <a:gd name="connsiteX0" fmla="*/ 337742 w 2771068"/>
                  <a:gd name="connsiteY0" fmla="*/ 71364 h 669396"/>
                  <a:gd name="connsiteX1" fmla="*/ 1181280 w 2771068"/>
                  <a:gd name="connsiteY1" fmla="*/ 61381 h 669396"/>
                  <a:gd name="connsiteX2" fmla="*/ 1724648 w 2771068"/>
                  <a:gd name="connsiteY2" fmla="*/ 56390 h 669396"/>
                  <a:gd name="connsiteX3" fmla="*/ 2448527 w 2771068"/>
                  <a:gd name="connsiteY3" fmla="*/ 26446 h 669396"/>
                  <a:gd name="connsiteX4" fmla="*/ 2760579 w 2771068"/>
                  <a:gd name="connsiteY4" fmla="*/ 498388 h 669396"/>
                  <a:gd name="connsiteX5" fmla="*/ 2013466 w 2771068"/>
                  <a:gd name="connsiteY5" fmla="*/ 628153 h 669396"/>
                  <a:gd name="connsiteX6" fmla="*/ 1878010 w 2771068"/>
                  <a:gd name="connsiteY6" fmla="*/ 628153 h 669396"/>
                  <a:gd name="connsiteX7" fmla="*/ 933213 w 2771068"/>
                  <a:gd name="connsiteY7" fmla="*/ 628153 h 669396"/>
                  <a:gd name="connsiteX8" fmla="*/ 782661 w 2771068"/>
                  <a:gd name="connsiteY8" fmla="*/ 628153 h 669396"/>
                  <a:gd name="connsiteX9" fmla="*/ 15708 w 2771068"/>
                  <a:gd name="connsiteY9" fmla="*/ 628153 h 669396"/>
                  <a:gd name="connsiteX10" fmla="*/ 337742 w 2771068"/>
                  <a:gd name="connsiteY10" fmla="*/ 71364 h 669396"/>
                  <a:gd name="connsiteX0" fmla="*/ 333959 w 2767285"/>
                  <a:gd name="connsiteY0" fmla="*/ 71364 h 669396"/>
                  <a:gd name="connsiteX1" fmla="*/ 1177497 w 2767285"/>
                  <a:gd name="connsiteY1" fmla="*/ 61381 h 669396"/>
                  <a:gd name="connsiteX2" fmla="*/ 1720865 w 2767285"/>
                  <a:gd name="connsiteY2" fmla="*/ 56390 h 669396"/>
                  <a:gd name="connsiteX3" fmla="*/ 2444744 w 2767285"/>
                  <a:gd name="connsiteY3" fmla="*/ 26446 h 669396"/>
                  <a:gd name="connsiteX4" fmla="*/ 2756796 w 2767285"/>
                  <a:gd name="connsiteY4" fmla="*/ 498388 h 669396"/>
                  <a:gd name="connsiteX5" fmla="*/ 2009683 w 2767285"/>
                  <a:gd name="connsiteY5" fmla="*/ 628153 h 669396"/>
                  <a:gd name="connsiteX6" fmla="*/ 1874227 w 2767285"/>
                  <a:gd name="connsiteY6" fmla="*/ 628153 h 669396"/>
                  <a:gd name="connsiteX7" fmla="*/ 929430 w 2767285"/>
                  <a:gd name="connsiteY7" fmla="*/ 628153 h 669396"/>
                  <a:gd name="connsiteX8" fmla="*/ 778878 w 2767285"/>
                  <a:gd name="connsiteY8" fmla="*/ 628153 h 669396"/>
                  <a:gd name="connsiteX9" fmla="*/ 11925 w 2767285"/>
                  <a:gd name="connsiteY9" fmla="*/ 628153 h 669396"/>
                  <a:gd name="connsiteX10" fmla="*/ 333959 w 2767285"/>
                  <a:gd name="connsiteY10" fmla="*/ 71364 h 669396"/>
                  <a:gd name="connsiteX0" fmla="*/ 332671 w 2765997"/>
                  <a:gd name="connsiteY0" fmla="*/ 71364 h 678269"/>
                  <a:gd name="connsiteX1" fmla="*/ 1176209 w 2765997"/>
                  <a:gd name="connsiteY1" fmla="*/ 61381 h 678269"/>
                  <a:gd name="connsiteX2" fmla="*/ 1719577 w 2765997"/>
                  <a:gd name="connsiteY2" fmla="*/ 56390 h 678269"/>
                  <a:gd name="connsiteX3" fmla="*/ 2443456 w 2765997"/>
                  <a:gd name="connsiteY3" fmla="*/ 26446 h 678269"/>
                  <a:gd name="connsiteX4" fmla="*/ 2755508 w 2765997"/>
                  <a:gd name="connsiteY4" fmla="*/ 498388 h 678269"/>
                  <a:gd name="connsiteX5" fmla="*/ 2008395 w 2765997"/>
                  <a:gd name="connsiteY5" fmla="*/ 628153 h 678269"/>
                  <a:gd name="connsiteX6" fmla="*/ 1872939 w 2765997"/>
                  <a:gd name="connsiteY6" fmla="*/ 628153 h 678269"/>
                  <a:gd name="connsiteX7" fmla="*/ 928142 w 2765997"/>
                  <a:gd name="connsiteY7" fmla="*/ 628153 h 678269"/>
                  <a:gd name="connsiteX8" fmla="*/ 777590 w 2765997"/>
                  <a:gd name="connsiteY8" fmla="*/ 628153 h 678269"/>
                  <a:gd name="connsiteX9" fmla="*/ 10637 w 2765997"/>
                  <a:gd name="connsiteY9" fmla="*/ 628153 h 678269"/>
                  <a:gd name="connsiteX10" fmla="*/ 332671 w 2765997"/>
                  <a:gd name="connsiteY10" fmla="*/ 71364 h 678269"/>
                  <a:gd name="connsiteX0" fmla="*/ 302987 w 2736313"/>
                  <a:gd name="connsiteY0" fmla="*/ 71364 h 645617"/>
                  <a:gd name="connsiteX1" fmla="*/ 1146525 w 2736313"/>
                  <a:gd name="connsiteY1" fmla="*/ 61381 h 645617"/>
                  <a:gd name="connsiteX2" fmla="*/ 1689893 w 2736313"/>
                  <a:gd name="connsiteY2" fmla="*/ 56390 h 645617"/>
                  <a:gd name="connsiteX3" fmla="*/ 2413772 w 2736313"/>
                  <a:gd name="connsiteY3" fmla="*/ 26446 h 645617"/>
                  <a:gd name="connsiteX4" fmla="*/ 2725824 w 2736313"/>
                  <a:gd name="connsiteY4" fmla="*/ 498388 h 645617"/>
                  <a:gd name="connsiteX5" fmla="*/ 1978711 w 2736313"/>
                  <a:gd name="connsiteY5" fmla="*/ 628153 h 645617"/>
                  <a:gd name="connsiteX6" fmla="*/ 1843255 w 2736313"/>
                  <a:gd name="connsiteY6" fmla="*/ 628153 h 645617"/>
                  <a:gd name="connsiteX7" fmla="*/ 898458 w 2736313"/>
                  <a:gd name="connsiteY7" fmla="*/ 628153 h 645617"/>
                  <a:gd name="connsiteX8" fmla="*/ 747906 w 2736313"/>
                  <a:gd name="connsiteY8" fmla="*/ 628153 h 645617"/>
                  <a:gd name="connsiteX9" fmla="*/ 15889 w 2736313"/>
                  <a:gd name="connsiteY9" fmla="*/ 578243 h 645617"/>
                  <a:gd name="connsiteX10" fmla="*/ 302987 w 2736313"/>
                  <a:gd name="connsiteY10" fmla="*/ 71364 h 645617"/>
                  <a:gd name="connsiteX0" fmla="*/ 305821 w 2739147"/>
                  <a:gd name="connsiteY0" fmla="*/ 71364 h 628153"/>
                  <a:gd name="connsiteX1" fmla="*/ 1149359 w 2739147"/>
                  <a:gd name="connsiteY1" fmla="*/ 61381 h 628153"/>
                  <a:gd name="connsiteX2" fmla="*/ 1692727 w 2739147"/>
                  <a:gd name="connsiteY2" fmla="*/ 56390 h 628153"/>
                  <a:gd name="connsiteX3" fmla="*/ 2416606 w 2739147"/>
                  <a:gd name="connsiteY3" fmla="*/ 26446 h 628153"/>
                  <a:gd name="connsiteX4" fmla="*/ 2728658 w 2739147"/>
                  <a:gd name="connsiteY4" fmla="*/ 498388 h 628153"/>
                  <a:gd name="connsiteX5" fmla="*/ 1981545 w 2739147"/>
                  <a:gd name="connsiteY5" fmla="*/ 628153 h 628153"/>
                  <a:gd name="connsiteX6" fmla="*/ 1846089 w 2739147"/>
                  <a:gd name="connsiteY6" fmla="*/ 628153 h 628153"/>
                  <a:gd name="connsiteX7" fmla="*/ 901292 w 2739147"/>
                  <a:gd name="connsiteY7" fmla="*/ 628153 h 628153"/>
                  <a:gd name="connsiteX8" fmla="*/ 770704 w 2739147"/>
                  <a:gd name="connsiteY8" fmla="*/ 593216 h 628153"/>
                  <a:gd name="connsiteX9" fmla="*/ 18723 w 2739147"/>
                  <a:gd name="connsiteY9" fmla="*/ 578243 h 628153"/>
                  <a:gd name="connsiteX10" fmla="*/ 305821 w 2739147"/>
                  <a:gd name="connsiteY10" fmla="*/ 71364 h 628153"/>
                  <a:gd name="connsiteX0" fmla="*/ 305821 w 2739147"/>
                  <a:gd name="connsiteY0" fmla="*/ 71364 h 628153"/>
                  <a:gd name="connsiteX1" fmla="*/ 1149359 w 2739147"/>
                  <a:gd name="connsiteY1" fmla="*/ 61381 h 628153"/>
                  <a:gd name="connsiteX2" fmla="*/ 1692727 w 2739147"/>
                  <a:gd name="connsiteY2" fmla="*/ 56390 h 628153"/>
                  <a:gd name="connsiteX3" fmla="*/ 2416606 w 2739147"/>
                  <a:gd name="connsiteY3" fmla="*/ 26446 h 628153"/>
                  <a:gd name="connsiteX4" fmla="*/ 2728658 w 2739147"/>
                  <a:gd name="connsiteY4" fmla="*/ 498388 h 628153"/>
                  <a:gd name="connsiteX5" fmla="*/ 1981545 w 2739147"/>
                  <a:gd name="connsiteY5" fmla="*/ 628153 h 628153"/>
                  <a:gd name="connsiteX6" fmla="*/ 1846089 w 2739147"/>
                  <a:gd name="connsiteY6" fmla="*/ 628153 h 628153"/>
                  <a:gd name="connsiteX7" fmla="*/ 1065994 w 2739147"/>
                  <a:gd name="connsiteY7" fmla="*/ 608189 h 628153"/>
                  <a:gd name="connsiteX8" fmla="*/ 770704 w 2739147"/>
                  <a:gd name="connsiteY8" fmla="*/ 593216 h 628153"/>
                  <a:gd name="connsiteX9" fmla="*/ 18723 w 2739147"/>
                  <a:gd name="connsiteY9" fmla="*/ 578243 h 628153"/>
                  <a:gd name="connsiteX10" fmla="*/ 305821 w 2739147"/>
                  <a:gd name="connsiteY10" fmla="*/ 71364 h 628153"/>
                  <a:gd name="connsiteX0" fmla="*/ 305821 w 2739147"/>
                  <a:gd name="connsiteY0" fmla="*/ 71364 h 628153"/>
                  <a:gd name="connsiteX1" fmla="*/ 1149359 w 2739147"/>
                  <a:gd name="connsiteY1" fmla="*/ 61381 h 628153"/>
                  <a:gd name="connsiteX2" fmla="*/ 1692727 w 2739147"/>
                  <a:gd name="connsiteY2" fmla="*/ 56390 h 628153"/>
                  <a:gd name="connsiteX3" fmla="*/ 2416606 w 2739147"/>
                  <a:gd name="connsiteY3" fmla="*/ 26446 h 628153"/>
                  <a:gd name="connsiteX4" fmla="*/ 2728658 w 2739147"/>
                  <a:gd name="connsiteY4" fmla="*/ 498388 h 628153"/>
                  <a:gd name="connsiteX5" fmla="*/ 1981545 w 2739147"/>
                  <a:gd name="connsiteY5" fmla="*/ 628153 h 628153"/>
                  <a:gd name="connsiteX6" fmla="*/ 1846089 w 2739147"/>
                  <a:gd name="connsiteY6" fmla="*/ 603198 h 628153"/>
                  <a:gd name="connsiteX7" fmla="*/ 1065994 w 2739147"/>
                  <a:gd name="connsiteY7" fmla="*/ 608189 h 628153"/>
                  <a:gd name="connsiteX8" fmla="*/ 770704 w 2739147"/>
                  <a:gd name="connsiteY8" fmla="*/ 593216 h 628153"/>
                  <a:gd name="connsiteX9" fmla="*/ 18723 w 2739147"/>
                  <a:gd name="connsiteY9" fmla="*/ 578243 h 628153"/>
                  <a:gd name="connsiteX10" fmla="*/ 305821 w 2739147"/>
                  <a:gd name="connsiteY10" fmla="*/ 71364 h 628153"/>
                  <a:gd name="connsiteX0" fmla="*/ 305821 w 2747324"/>
                  <a:gd name="connsiteY0" fmla="*/ 46000 h 602789"/>
                  <a:gd name="connsiteX1" fmla="*/ 1149359 w 2747324"/>
                  <a:gd name="connsiteY1" fmla="*/ 36017 h 602789"/>
                  <a:gd name="connsiteX2" fmla="*/ 1692727 w 2747324"/>
                  <a:gd name="connsiteY2" fmla="*/ 31026 h 602789"/>
                  <a:gd name="connsiteX3" fmla="*/ 2451543 w 2747324"/>
                  <a:gd name="connsiteY3" fmla="*/ 85928 h 602789"/>
                  <a:gd name="connsiteX4" fmla="*/ 2728658 w 2747324"/>
                  <a:gd name="connsiteY4" fmla="*/ 473024 h 602789"/>
                  <a:gd name="connsiteX5" fmla="*/ 1981545 w 2747324"/>
                  <a:gd name="connsiteY5" fmla="*/ 602789 h 602789"/>
                  <a:gd name="connsiteX6" fmla="*/ 1846089 w 2747324"/>
                  <a:gd name="connsiteY6" fmla="*/ 577834 h 602789"/>
                  <a:gd name="connsiteX7" fmla="*/ 1065994 w 2747324"/>
                  <a:gd name="connsiteY7" fmla="*/ 582825 h 602789"/>
                  <a:gd name="connsiteX8" fmla="*/ 770704 w 2747324"/>
                  <a:gd name="connsiteY8" fmla="*/ 567852 h 602789"/>
                  <a:gd name="connsiteX9" fmla="*/ 18723 w 2747324"/>
                  <a:gd name="connsiteY9" fmla="*/ 552879 h 602789"/>
                  <a:gd name="connsiteX10" fmla="*/ 305821 w 2747324"/>
                  <a:gd name="connsiteY10" fmla="*/ 46000 h 602789"/>
                  <a:gd name="connsiteX0" fmla="*/ 305821 w 2737966"/>
                  <a:gd name="connsiteY0" fmla="*/ 46000 h 602789"/>
                  <a:gd name="connsiteX1" fmla="*/ 1149359 w 2737966"/>
                  <a:gd name="connsiteY1" fmla="*/ 36017 h 602789"/>
                  <a:gd name="connsiteX2" fmla="*/ 1692727 w 2737966"/>
                  <a:gd name="connsiteY2" fmla="*/ 31026 h 602789"/>
                  <a:gd name="connsiteX3" fmla="*/ 2451543 w 2737966"/>
                  <a:gd name="connsiteY3" fmla="*/ 85928 h 602789"/>
                  <a:gd name="connsiteX4" fmla="*/ 2718676 w 2737966"/>
                  <a:gd name="connsiteY4" fmla="*/ 547888 h 602789"/>
                  <a:gd name="connsiteX5" fmla="*/ 1981545 w 2737966"/>
                  <a:gd name="connsiteY5" fmla="*/ 602789 h 602789"/>
                  <a:gd name="connsiteX6" fmla="*/ 1846089 w 2737966"/>
                  <a:gd name="connsiteY6" fmla="*/ 577834 h 602789"/>
                  <a:gd name="connsiteX7" fmla="*/ 1065994 w 2737966"/>
                  <a:gd name="connsiteY7" fmla="*/ 582825 h 602789"/>
                  <a:gd name="connsiteX8" fmla="*/ 770704 w 2737966"/>
                  <a:gd name="connsiteY8" fmla="*/ 567852 h 602789"/>
                  <a:gd name="connsiteX9" fmla="*/ 18723 w 2737966"/>
                  <a:gd name="connsiteY9" fmla="*/ 552879 h 602789"/>
                  <a:gd name="connsiteX10" fmla="*/ 305821 w 2737966"/>
                  <a:gd name="connsiteY10" fmla="*/ 46000 h 602789"/>
                  <a:gd name="connsiteX0" fmla="*/ 305821 w 2736518"/>
                  <a:gd name="connsiteY0" fmla="*/ 46000 h 595838"/>
                  <a:gd name="connsiteX1" fmla="*/ 1149359 w 2736518"/>
                  <a:gd name="connsiteY1" fmla="*/ 36017 h 595838"/>
                  <a:gd name="connsiteX2" fmla="*/ 1692727 w 2736518"/>
                  <a:gd name="connsiteY2" fmla="*/ 31026 h 595838"/>
                  <a:gd name="connsiteX3" fmla="*/ 2451543 w 2736518"/>
                  <a:gd name="connsiteY3" fmla="*/ 85928 h 595838"/>
                  <a:gd name="connsiteX4" fmla="*/ 2718676 w 2736518"/>
                  <a:gd name="connsiteY4" fmla="*/ 547888 h 595838"/>
                  <a:gd name="connsiteX5" fmla="*/ 2006500 w 2736518"/>
                  <a:gd name="connsiteY5" fmla="*/ 572843 h 595838"/>
                  <a:gd name="connsiteX6" fmla="*/ 1846089 w 2736518"/>
                  <a:gd name="connsiteY6" fmla="*/ 577834 h 595838"/>
                  <a:gd name="connsiteX7" fmla="*/ 1065994 w 2736518"/>
                  <a:gd name="connsiteY7" fmla="*/ 582825 h 595838"/>
                  <a:gd name="connsiteX8" fmla="*/ 770704 w 2736518"/>
                  <a:gd name="connsiteY8" fmla="*/ 567852 h 595838"/>
                  <a:gd name="connsiteX9" fmla="*/ 18723 w 2736518"/>
                  <a:gd name="connsiteY9" fmla="*/ 552879 h 595838"/>
                  <a:gd name="connsiteX10" fmla="*/ 305821 w 2736518"/>
                  <a:gd name="connsiteY10" fmla="*/ 46000 h 595838"/>
                  <a:gd name="connsiteX0" fmla="*/ 305821 w 2736518"/>
                  <a:gd name="connsiteY0" fmla="*/ 46000 h 595838"/>
                  <a:gd name="connsiteX1" fmla="*/ 1149359 w 2736518"/>
                  <a:gd name="connsiteY1" fmla="*/ 36017 h 595838"/>
                  <a:gd name="connsiteX2" fmla="*/ 1692727 w 2736518"/>
                  <a:gd name="connsiteY2" fmla="*/ 31026 h 595838"/>
                  <a:gd name="connsiteX3" fmla="*/ 2451543 w 2736518"/>
                  <a:gd name="connsiteY3" fmla="*/ 85928 h 595838"/>
                  <a:gd name="connsiteX4" fmla="*/ 2718676 w 2736518"/>
                  <a:gd name="connsiteY4" fmla="*/ 547888 h 595838"/>
                  <a:gd name="connsiteX5" fmla="*/ 2006500 w 2736518"/>
                  <a:gd name="connsiteY5" fmla="*/ 587816 h 595838"/>
                  <a:gd name="connsiteX6" fmla="*/ 1846089 w 2736518"/>
                  <a:gd name="connsiteY6" fmla="*/ 577834 h 595838"/>
                  <a:gd name="connsiteX7" fmla="*/ 1065994 w 2736518"/>
                  <a:gd name="connsiteY7" fmla="*/ 582825 h 595838"/>
                  <a:gd name="connsiteX8" fmla="*/ 770704 w 2736518"/>
                  <a:gd name="connsiteY8" fmla="*/ 567852 h 595838"/>
                  <a:gd name="connsiteX9" fmla="*/ 18723 w 2736518"/>
                  <a:gd name="connsiteY9" fmla="*/ 552879 h 595838"/>
                  <a:gd name="connsiteX10" fmla="*/ 305821 w 2736518"/>
                  <a:gd name="connsiteY10" fmla="*/ 46000 h 595838"/>
                  <a:gd name="connsiteX0" fmla="*/ 305821 w 2729147"/>
                  <a:gd name="connsiteY0" fmla="*/ 46000 h 595838"/>
                  <a:gd name="connsiteX1" fmla="*/ 1149359 w 2729147"/>
                  <a:gd name="connsiteY1" fmla="*/ 36017 h 595838"/>
                  <a:gd name="connsiteX2" fmla="*/ 1692727 w 2729147"/>
                  <a:gd name="connsiteY2" fmla="*/ 31026 h 595838"/>
                  <a:gd name="connsiteX3" fmla="*/ 2451543 w 2729147"/>
                  <a:gd name="connsiteY3" fmla="*/ 85928 h 595838"/>
                  <a:gd name="connsiteX4" fmla="*/ 2718676 w 2729147"/>
                  <a:gd name="connsiteY4" fmla="*/ 547888 h 595838"/>
                  <a:gd name="connsiteX5" fmla="*/ 2141256 w 2729147"/>
                  <a:gd name="connsiteY5" fmla="*/ 587816 h 595838"/>
                  <a:gd name="connsiteX6" fmla="*/ 1846089 w 2729147"/>
                  <a:gd name="connsiteY6" fmla="*/ 577834 h 595838"/>
                  <a:gd name="connsiteX7" fmla="*/ 1065994 w 2729147"/>
                  <a:gd name="connsiteY7" fmla="*/ 582825 h 595838"/>
                  <a:gd name="connsiteX8" fmla="*/ 770704 w 2729147"/>
                  <a:gd name="connsiteY8" fmla="*/ 567852 h 595838"/>
                  <a:gd name="connsiteX9" fmla="*/ 18723 w 2729147"/>
                  <a:gd name="connsiteY9" fmla="*/ 552879 h 595838"/>
                  <a:gd name="connsiteX10" fmla="*/ 305821 w 2729147"/>
                  <a:gd name="connsiteY10" fmla="*/ 46000 h 595838"/>
                  <a:gd name="connsiteX0" fmla="*/ 305821 w 2729147"/>
                  <a:gd name="connsiteY0" fmla="*/ 46000 h 595838"/>
                  <a:gd name="connsiteX1" fmla="*/ 1149359 w 2729147"/>
                  <a:gd name="connsiteY1" fmla="*/ 36017 h 595838"/>
                  <a:gd name="connsiteX2" fmla="*/ 1692727 w 2729147"/>
                  <a:gd name="connsiteY2" fmla="*/ 31026 h 595838"/>
                  <a:gd name="connsiteX3" fmla="*/ 2451543 w 2729147"/>
                  <a:gd name="connsiteY3" fmla="*/ 85928 h 595838"/>
                  <a:gd name="connsiteX4" fmla="*/ 2718676 w 2729147"/>
                  <a:gd name="connsiteY4" fmla="*/ 547888 h 595838"/>
                  <a:gd name="connsiteX5" fmla="*/ 2141256 w 2729147"/>
                  <a:gd name="connsiteY5" fmla="*/ 587816 h 595838"/>
                  <a:gd name="connsiteX6" fmla="*/ 1065994 w 2729147"/>
                  <a:gd name="connsiteY6" fmla="*/ 582825 h 595838"/>
                  <a:gd name="connsiteX7" fmla="*/ 770704 w 2729147"/>
                  <a:gd name="connsiteY7" fmla="*/ 567852 h 595838"/>
                  <a:gd name="connsiteX8" fmla="*/ 18723 w 2729147"/>
                  <a:gd name="connsiteY8" fmla="*/ 552879 h 595838"/>
                  <a:gd name="connsiteX9" fmla="*/ 305821 w 2729147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82825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45393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80330 h 595838"/>
                  <a:gd name="connsiteX6" fmla="*/ 1065994 w 2725672"/>
                  <a:gd name="connsiteY6" fmla="*/ 545393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42898 h 595838"/>
                  <a:gd name="connsiteX6" fmla="*/ 1065994 w 2725672"/>
                  <a:gd name="connsiteY6" fmla="*/ 545393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  <a:gd name="connsiteX0" fmla="*/ 305821 w 2725672"/>
                  <a:gd name="connsiteY0" fmla="*/ 46000 h 595838"/>
                  <a:gd name="connsiteX1" fmla="*/ 1149359 w 2725672"/>
                  <a:gd name="connsiteY1" fmla="*/ 36017 h 595838"/>
                  <a:gd name="connsiteX2" fmla="*/ 1692727 w 2725672"/>
                  <a:gd name="connsiteY2" fmla="*/ 31026 h 595838"/>
                  <a:gd name="connsiteX3" fmla="*/ 2451543 w 2725672"/>
                  <a:gd name="connsiteY3" fmla="*/ 85928 h 595838"/>
                  <a:gd name="connsiteX4" fmla="*/ 2718676 w 2725672"/>
                  <a:gd name="connsiteY4" fmla="*/ 547888 h 595838"/>
                  <a:gd name="connsiteX5" fmla="*/ 2212377 w 2725672"/>
                  <a:gd name="connsiteY5" fmla="*/ 542898 h 595838"/>
                  <a:gd name="connsiteX6" fmla="*/ 1065994 w 2725672"/>
                  <a:gd name="connsiteY6" fmla="*/ 545393 h 595838"/>
                  <a:gd name="connsiteX7" fmla="*/ 770704 w 2725672"/>
                  <a:gd name="connsiteY7" fmla="*/ 567852 h 595838"/>
                  <a:gd name="connsiteX8" fmla="*/ 18723 w 2725672"/>
                  <a:gd name="connsiteY8" fmla="*/ 552879 h 595838"/>
                  <a:gd name="connsiteX9" fmla="*/ 305821 w 2725672"/>
                  <a:gd name="connsiteY9" fmla="*/ 46000 h 59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25672" h="595838">
                    <a:moveTo>
                      <a:pt x="305821" y="46000"/>
                    </a:moveTo>
                    <a:cubicBezTo>
                      <a:pt x="494260" y="-40144"/>
                      <a:pt x="893134" y="17717"/>
                      <a:pt x="1149359" y="36017"/>
                    </a:cubicBezTo>
                    <a:lnTo>
                      <a:pt x="1692727" y="31026"/>
                    </a:lnTo>
                    <a:cubicBezTo>
                      <a:pt x="1807523" y="31026"/>
                      <a:pt x="2280552" y="-216"/>
                      <a:pt x="2451543" y="85928"/>
                    </a:cubicBezTo>
                    <a:cubicBezTo>
                      <a:pt x="2622534" y="172072"/>
                      <a:pt x="2758537" y="471726"/>
                      <a:pt x="2718676" y="547888"/>
                    </a:cubicBezTo>
                    <a:cubicBezTo>
                      <a:pt x="2678815" y="624050"/>
                      <a:pt x="2606569" y="585321"/>
                      <a:pt x="2212377" y="542898"/>
                    </a:cubicBezTo>
                    <a:cubicBezTo>
                      <a:pt x="1579454" y="551217"/>
                      <a:pt x="1481811" y="585737"/>
                      <a:pt x="1065994" y="545393"/>
                    </a:cubicBezTo>
                    <a:lnTo>
                      <a:pt x="770704" y="567852"/>
                    </a:lnTo>
                    <a:cubicBezTo>
                      <a:pt x="617787" y="567852"/>
                      <a:pt x="96204" y="639854"/>
                      <a:pt x="18723" y="552879"/>
                    </a:cubicBezTo>
                    <a:cubicBezTo>
                      <a:pt x="-58758" y="465904"/>
                      <a:pt x="117382" y="132144"/>
                      <a:pt x="305821" y="4600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accent6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1" name="işḷïḍê">
                <a:extLst>
                  <a:ext uri="{FF2B5EF4-FFF2-40B4-BE49-F238E27FC236}">
                    <a16:creationId xmlns="" xmlns:a16="http://schemas.microsoft.com/office/drawing/2014/main" id="{6939826D-7DC3-4D78-B0EE-E28C97DC67C8}"/>
                  </a:ext>
                </a:extLst>
              </p:cNvPr>
              <p:cNvSpPr/>
              <p:nvPr/>
            </p:nvSpPr>
            <p:spPr bwMode="auto">
              <a:xfrm>
                <a:off x="7543100" y="3153863"/>
                <a:ext cx="2586017" cy="792170"/>
              </a:xfrm>
              <a:custGeom>
                <a:avLst/>
                <a:gdLst>
                  <a:gd name="connsiteX0" fmla="*/ 346988 w 2085829"/>
                  <a:gd name="connsiteY0" fmla="*/ 0 h 601707"/>
                  <a:gd name="connsiteX1" fmla="*/ 761790 w 2085829"/>
                  <a:gd name="connsiteY1" fmla="*/ 0 h 601707"/>
                  <a:gd name="connsiteX2" fmla="*/ 805741 w 2085829"/>
                  <a:gd name="connsiteY2" fmla="*/ 0 h 601707"/>
                  <a:gd name="connsiteX3" fmla="*/ 1280088 w 2085829"/>
                  <a:gd name="connsiteY3" fmla="*/ 0 h 601707"/>
                  <a:gd name="connsiteX4" fmla="*/ 1304153 w 2085829"/>
                  <a:gd name="connsiteY4" fmla="*/ 0 h 601707"/>
                  <a:gd name="connsiteX5" fmla="*/ 1738841 w 2085829"/>
                  <a:gd name="connsiteY5" fmla="*/ 0 h 601707"/>
                  <a:gd name="connsiteX6" fmla="*/ 2085829 w 2085829"/>
                  <a:gd name="connsiteY6" fmla="*/ 601707 h 601707"/>
                  <a:gd name="connsiteX7" fmla="*/ 1437886 w 2085829"/>
                  <a:gd name="connsiteY7" fmla="*/ 601707 h 601707"/>
                  <a:gd name="connsiteX8" fmla="*/ 1397050 w 2085829"/>
                  <a:gd name="connsiteY8" fmla="*/ 601707 h 601707"/>
                  <a:gd name="connsiteX9" fmla="*/ 688779 w 2085829"/>
                  <a:gd name="connsiteY9" fmla="*/ 601707 h 601707"/>
                  <a:gd name="connsiteX10" fmla="*/ 628057 w 2085829"/>
                  <a:gd name="connsiteY10" fmla="*/ 601707 h 601707"/>
                  <a:gd name="connsiteX11" fmla="*/ 0 w 2085829"/>
                  <a:gd name="connsiteY11" fmla="*/ 601707 h 601707"/>
                  <a:gd name="connsiteX0" fmla="*/ 352440 w 2091281"/>
                  <a:gd name="connsiteY0" fmla="*/ 44571 h 646278"/>
                  <a:gd name="connsiteX1" fmla="*/ 767242 w 2091281"/>
                  <a:gd name="connsiteY1" fmla="*/ 44571 h 646278"/>
                  <a:gd name="connsiteX2" fmla="*/ 811193 w 2091281"/>
                  <a:gd name="connsiteY2" fmla="*/ 44571 h 646278"/>
                  <a:gd name="connsiteX3" fmla="*/ 1285540 w 2091281"/>
                  <a:gd name="connsiteY3" fmla="*/ 44571 h 646278"/>
                  <a:gd name="connsiteX4" fmla="*/ 1309605 w 2091281"/>
                  <a:gd name="connsiteY4" fmla="*/ 44571 h 646278"/>
                  <a:gd name="connsiteX5" fmla="*/ 1744293 w 2091281"/>
                  <a:gd name="connsiteY5" fmla="*/ 44571 h 646278"/>
                  <a:gd name="connsiteX6" fmla="*/ 2091281 w 2091281"/>
                  <a:gd name="connsiteY6" fmla="*/ 646278 h 646278"/>
                  <a:gd name="connsiteX7" fmla="*/ 1443338 w 2091281"/>
                  <a:gd name="connsiteY7" fmla="*/ 646278 h 646278"/>
                  <a:gd name="connsiteX8" fmla="*/ 1402502 w 2091281"/>
                  <a:gd name="connsiteY8" fmla="*/ 646278 h 646278"/>
                  <a:gd name="connsiteX9" fmla="*/ 694231 w 2091281"/>
                  <a:gd name="connsiteY9" fmla="*/ 646278 h 646278"/>
                  <a:gd name="connsiteX10" fmla="*/ 633509 w 2091281"/>
                  <a:gd name="connsiteY10" fmla="*/ 646278 h 646278"/>
                  <a:gd name="connsiteX11" fmla="*/ 5452 w 2091281"/>
                  <a:gd name="connsiteY11" fmla="*/ 646278 h 646278"/>
                  <a:gd name="connsiteX12" fmla="*/ 352440 w 2091281"/>
                  <a:gd name="connsiteY12" fmla="*/ 44571 h 646278"/>
                  <a:gd name="connsiteX0" fmla="*/ 352440 w 2091281"/>
                  <a:gd name="connsiteY0" fmla="*/ 44571 h 690849"/>
                  <a:gd name="connsiteX1" fmla="*/ 767242 w 2091281"/>
                  <a:gd name="connsiteY1" fmla="*/ 44571 h 690849"/>
                  <a:gd name="connsiteX2" fmla="*/ 811193 w 2091281"/>
                  <a:gd name="connsiteY2" fmla="*/ 44571 h 690849"/>
                  <a:gd name="connsiteX3" fmla="*/ 1285540 w 2091281"/>
                  <a:gd name="connsiteY3" fmla="*/ 44571 h 690849"/>
                  <a:gd name="connsiteX4" fmla="*/ 1309605 w 2091281"/>
                  <a:gd name="connsiteY4" fmla="*/ 44571 h 690849"/>
                  <a:gd name="connsiteX5" fmla="*/ 1744293 w 2091281"/>
                  <a:gd name="connsiteY5" fmla="*/ 44571 h 690849"/>
                  <a:gd name="connsiteX6" fmla="*/ 2091281 w 2091281"/>
                  <a:gd name="connsiteY6" fmla="*/ 646278 h 690849"/>
                  <a:gd name="connsiteX7" fmla="*/ 1443338 w 2091281"/>
                  <a:gd name="connsiteY7" fmla="*/ 646278 h 690849"/>
                  <a:gd name="connsiteX8" fmla="*/ 1402502 w 2091281"/>
                  <a:gd name="connsiteY8" fmla="*/ 646278 h 690849"/>
                  <a:gd name="connsiteX9" fmla="*/ 694231 w 2091281"/>
                  <a:gd name="connsiteY9" fmla="*/ 646278 h 690849"/>
                  <a:gd name="connsiteX10" fmla="*/ 633509 w 2091281"/>
                  <a:gd name="connsiteY10" fmla="*/ 646278 h 690849"/>
                  <a:gd name="connsiteX11" fmla="*/ 5452 w 2091281"/>
                  <a:gd name="connsiteY11" fmla="*/ 646278 h 690849"/>
                  <a:gd name="connsiteX12" fmla="*/ 352440 w 2091281"/>
                  <a:gd name="connsiteY12" fmla="*/ 44571 h 690849"/>
                  <a:gd name="connsiteX0" fmla="*/ 352440 w 2097479"/>
                  <a:gd name="connsiteY0" fmla="*/ 44571 h 690849"/>
                  <a:gd name="connsiteX1" fmla="*/ 767242 w 2097479"/>
                  <a:gd name="connsiteY1" fmla="*/ 44571 h 690849"/>
                  <a:gd name="connsiteX2" fmla="*/ 811193 w 2097479"/>
                  <a:gd name="connsiteY2" fmla="*/ 44571 h 690849"/>
                  <a:gd name="connsiteX3" fmla="*/ 1285540 w 2097479"/>
                  <a:gd name="connsiteY3" fmla="*/ 44571 h 690849"/>
                  <a:gd name="connsiteX4" fmla="*/ 1309605 w 2097479"/>
                  <a:gd name="connsiteY4" fmla="*/ 44571 h 690849"/>
                  <a:gd name="connsiteX5" fmla="*/ 1744293 w 2097479"/>
                  <a:gd name="connsiteY5" fmla="*/ 44571 h 690849"/>
                  <a:gd name="connsiteX6" fmla="*/ 2091281 w 2097479"/>
                  <a:gd name="connsiteY6" fmla="*/ 646278 h 690849"/>
                  <a:gd name="connsiteX7" fmla="*/ 1443338 w 2097479"/>
                  <a:gd name="connsiteY7" fmla="*/ 646278 h 690849"/>
                  <a:gd name="connsiteX8" fmla="*/ 1402502 w 2097479"/>
                  <a:gd name="connsiteY8" fmla="*/ 646278 h 690849"/>
                  <a:gd name="connsiteX9" fmla="*/ 694231 w 2097479"/>
                  <a:gd name="connsiteY9" fmla="*/ 646278 h 690849"/>
                  <a:gd name="connsiteX10" fmla="*/ 633509 w 2097479"/>
                  <a:gd name="connsiteY10" fmla="*/ 646278 h 690849"/>
                  <a:gd name="connsiteX11" fmla="*/ 5452 w 2097479"/>
                  <a:gd name="connsiteY11" fmla="*/ 646278 h 690849"/>
                  <a:gd name="connsiteX12" fmla="*/ 352440 w 2097479"/>
                  <a:gd name="connsiteY12" fmla="*/ 44571 h 690849"/>
                  <a:gd name="connsiteX0" fmla="*/ 352440 w 2097479"/>
                  <a:gd name="connsiteY0" fmla="*/ 44571 h 690849"/>
                  <a:gd name="connsiteX1" fmla="*/ 767242 w 2097479"/>
                  <a:gd name="connsiteY1" fmla="*/ 44571 h 690849"/>
                  <a:gd name="connsiteX2" fmla="*/ 811193 w 2097479"/>
                  <a:gd name="connsiteY2" fmla="*/ 44571 h 690849"/>
                  <a:gd name="connsiteX3" fmla="*/ 1285540 w 2097479"/>
                  <a:gd name="connsiteY3" fmla="*/ 44571 h 690849"/>
                  <a:gd name="connsiteX4" fmla="*/ 1309605 w 2097479"/>
                  <a:gd name="connsiteY4" fmla="*/ 44571 h 690849"/>
                  <a:gd name="connsiteX5" fmla="*/ 1744293 w 2097479"/>
                  <a:gd name="connsiteY5" fmla="*/ 44571 h 690849"/>
                  <a:gd name="connsiteX6" fmla="*/ 2091281 w 2097479"/>
                  <a:gd name="connsiteY6" fmla="*/ 646278 h 690849"/>
                  <a:gd name="connsiteX7" fmla="*/ 1443338 w 2097479"/>
                  <a:gd name="connsiteY7" fmla="*/ 646278 h 690849"/>
                  <a:gd name="connsiteX8" fmla="*/ 1402502 w 2097479"/>
                  <a:gd name="connsiteY8" fmla="*/ 646278 h 690849"/>
                  <a:gd name="connsiteX9" fmla="*/ 694231 w 2097479"/>
                  <a:gd name="connsiteY9" fmla="*/ 646278 h 690849"/>
                  <a:gd name="connsiteX10" fmla="*/ 633509 w 2097479"/>
                  <a:gd name="connsiteY10" fmla="*/ 646278 h 690849"/>
                  <a:gd name="connsiteX11" fmla="*/ 5452 w 2097479"/>
                  <a:gd name="connsiteY11" fmla="*/ 646278 h 690849"/>
                  <a:gd name="connsiteX12" fmla="*/ 352440 w 2097479"/>
                  <a:gd name="connsiteY12" fmla="*/ 44571 h 690849"/>
                  <a:gd name="connsiteX0" fmla="*/ 352440 w 2098686"/>
                  <a:gd name="connsiteY0" fmla="*/ 44571 h 690849"/>
                  <a:gd name="connsiteX1" fmla="*/ 767242 w 2098686"/>
                  <a:gd name="connsiteY1" fmla="*/ 44571 h 690849"/>
                  <a:gd name="connsiteX2" fmla="*/ 811193 w 2098686"/>
                  <a:gd name="connsiteY2" fmla="*/ 44571 h 690849"/>
                  <a:gd name="connsiteX3" fmla="*/ 1285540 w 2098686"/>
                  <a:gd name="connsiteY3" fmla="*/ 44571 h 690849"/>
                  <a:gd name="connsiteX4" fmla="*/ 1309605 w 2098686"/>
                  <a:gd name="connsiteY4" fmla="*/ 44571 h 690849"/>
                  <a:gd name="connsiteX5" fmla="*/ 1744293 w 2098686"/>
                  <a:gd name="connsiteY5" fmla="*/ 44571 h 690849"/>
                  <a:gd name="connsiteX6" fmla="*/ 2091281 w 2098686"/>
                  <a:gd name="connsiteY6" fmla="*/ 646278 h 690849"/>
                  <a:gd name="connsiteX7" fmla="*/ 1443338 w 2098686"/>
                  <a:gd name="connsiteY7" fmla="*/ 646278 h 690849"/>
                  <a:gd name="connsiteX8" fmla="*/ 1402502 w 2098686"/>
                  <a:gd name="connsiteY8" fmla="*/ 646278 h 690849"/>
                  <a:gd name="connsiteX9" fmla="*/ 694231 w 2098686"/>
                  <a:gd name="connsiteY9" fmla="*/ 646278 h 690849"/>
                  <a:gd name="connsiteX10" fmla="*/ 633509 w 2098686"/>
                  <a:gd name="connsiteY10" fmla="*/ 646278 h 690849"/>
                  <a:gd name="connsiteX11" fmla="*/ 5452 w 2098686"/>
                  <a:gd name="connsiteY11" fmla="*/ 646278 h 690849"/>
                  <a:gd name="connsiteX12" fmla="*/ 352440 w 2098686"/>
                  <a:gd name="connsiteY12" fmla="*/ 44571 h 690849"/>
                  <a:gd name="connsiteX0" fmla="*/ 352440 w 2093513"/>
                  <a:gd name="connsiteY0" fmla="*/ 44571 h 690849"/>
                  <a:gd name="connsiteX1" fmla="*/ 767242 w 2093513"/>
                  <a:gd name="connsiteY1" fmla="*/ 44571 h 690849"/>
                  <a:gd name="connsiteX2" fmla="*/ 811193 w 2093513"/>
                  <a:gd name="connsiteY2" fmla="*/ 44571 h 690849"/>
                  <a:gd name="connsiteX3" fmla="*/ 1285540 w 2093513"/>
                  <a:gd name="connsiteY3" fmla="*/ 44571 h 690849"/>
                  <a:gd name="connsiteX4" fmla="*/ 1309605 w 2093513"/>
                  <a:gd name="connsiteY4" fmla="*/ 44571 h 690849"/>
                  <a:gd name="connsiteX5" fmla="*/ 1631997 w 2093513"/>
                  <a:gd name="connsiteY5" fmla="*/ 59544 h 690849"/>
                  <a:gd name="connsiteX6" fmla="*/ 2091281 w 2093513"/>
                  <a:gd name="connsiteY6" fmla="*/ 646278 h 690849"/>
                  <a:gd name="connsiteX7" fmla="*/ 1443338 w 2093513"/>
                  <a:gd name="connsiteY7" fmla="*/ 646278 h 690849"/>
                  <a:gd name="connsiteX8" fmla="*/ 1402502 w 2093513"/>
                  <a:gd name="connsiteY8" fmla="*/ 646278 h 690849"/>
                  <a:gd name="connsiteX9" fmla="*/ 694231 w 2093513"/>
                  <a:gd name="connsiteY9" fmla="*/ 646278 h 690849"/>
                  <a:gd name="connsiteX10" fmla="*/ 633509 w 2093513"/>
                  <a:gd name="connsiteY10" fmla="*/ 646278 h 690849"/>
                  <a:gd name="connsiteX11" fmla="*/ 5452 w 2093513"/>
                  <a:gd name="connsiteY11" fmla="*/ 646278 h 690849"/>
                  <a:gd name="connsiteX12" fmla="*/ 352440 w 2093513"/>
                  <a:gd name="connsiteY12" fmla="*/ 44571 h 690849"/>
                  <a:gd name="connsiteX0" fmla="*/ 352440 w 2093215"/>
                  <a:gd name="connsiteY0" fmla="*/ 44571 h 690849"/>
                  <a:gd name="connsiteX1" fmla="*/ 767242 w 2093215"/>
                  <a:gd name="connsiteY1" fmla="*/ 44571 h 690849"/>
                  <a:gd name="connsiteX2" fmla="*/ 811193 w 2093215"/>
                  <a:gd name="connsiteY2" fmla="*/ 44571 h 690849"/>
                  <a:gd name="connsiteX3" fmla="*/ 1285540 w 2093215"/>
                  <a:gd name="connsiteY3" fmla="*/ 44571 h 690849"/>
                  <a:gd name="connsiteX4" fmla="*/ 1309605 w 2093215"/>
                  <a:gd name="connsiteY4" fmla="*/ 104463 h 690849"/>
                  <a:gd name="connsiteX5" fmla="*/ 1631997 w 2093215"/>
                  <a:gd name="connsiteY5" fmla="*/ 59544 h 690849"/>
                  <a:gd name="connsiteX6" fmla="*/ 2091281 w 2093215"/>
                  <a:gd name="connsiteY6" fmla="*/ 646278 h 690849"/>
                  <a:gd name="connsiteX7" fmla="*/ 1443338 w 2093215"/>
                  <a:gd name="connsiteY7" fmla="*/ 646278 h 690849"/>
                  <a:gd name="connsiteX8" fmla="*/ 1402502 w 2093215"/>
                  <a:gd name="connsiteY8" fmla="*/ 646278 h 690849"/>
                  <a:gd name="connsiteX9" fmla="*/ 694231 w 2093215"/>
                  <a:gd name="connsiteY9" fmla="*/ 646278 h 690849"/>
                  <a:gd name="connsiteX10" fmla="*/ 633509 w 2093215"/>
                  <a:gd name="connsiteY10" fmla="*/ 646278 h 690849"/>
                  <a:gd name="connsiteX11" fmla="*/ 5452 w 2093215"/>
                  <a:gd name="connsiteY11" fmla="*/ 646278 h 690849"/>
                  <a:gd name="connsiteX12" fmla="*/ 352440 w 2093215"/>
                  <a:gd name="connsiteY12" fmla="*/ 44571 h 690849"/>
                  <a:gd name="connsiteX0" fmla="*/ 352440 w 2093215"/>
                  <a:gd name="connsiteY0" fmla="*/ 44571 h 690849"/>
                  <a:gd name="connsiteX1" fmla="*/ 767242 w 2093215"/>
                  <a:gd name="connsiteY1" fmla="*/ 44571 h 690849"/>
                  <a:gd name="connsiteX2" fmla="*/ 803707 w 2093215"/>
                  <a:gd name="connsiteY2" fmla="*/ 119435 h 690849"/>
                  <a:gd name="connsiteX3" fmla="*/ 1285540 w 2093215"/>
                  <a:gd name="connsiteY3" fmla="*/ 44571 h 690849"/>
                  <a:gd name="connsiteX4" fmla="*/ 1309605 w 2093215"/>
                  <a:gd name="connsiteY4" fmla="*/ 104463 h 690849"/>
                  <a:gd name="connsiteX5" fmla="*/ 1631997 w 2093215"/>
                  <a:gd name="connsiteY5" fmla="*/ 59544 h 690849"/>
                  <a:gd name="connsiteX6" fmla="*/ 2091281 w 2093215"/>
                  <a:gd name="connsiteY6" fmla="*/ 646278 h 690849"/>
                  <a:gd name="connsiteX7" fmla="*/ 1443338 w 2093215"/>
                  <a:gd name="connsiteY7" fmla="*/ 646278 h 690849"/>
                  <a:gd name="connsiteX8" fmla="*/ 1402502 w 2093215"/>
                  <a:gd name="connsiteY8" fmla="*/ 646278 h 690849"/>
                  <a:gd name="connsiteX9" fmla="*/ 694231 w 2093215"/>
                  <a:gd name="connsiteY9" fmla="*/ 646278 h 690849"/>
                  <a:gd name="connsiteX10" fmla="*/ 633509 w 2093215"/>
                  <a:gd name="connsiteY10" fmla="*/ 646278 h 690849"/>
                  <a:gd name="connsiteX11" fmla="*/ 5452 w 2093215"/>
                  <a:gd name="connsiteY11" fmla="*/ 646278 h 690849"/>
                  <a:gd name="connsiteX12" fmla="*/ 352440 w 2093215"/>
                  <a:gd name="connsiteY12" fmla="*/ 44571 h 690849"/>
                  <a:gd name="connsiteX0" fmla="*/ 352440 w 2093215"/>
                  <a:gd name="connsiteY0" fmla="*/ 75998 h 661274"/>
                  <a:gd name="connsiteX1" fmla="*/ 767242 w 2093215"/>
                  <a:gd name="connsiteY1" fmla="*/ 16106 h 661274"/>
                  <a:gd name="connsiteX2" fmla="*/ 803707 w 2093215"/>
                  <a:gd name="connsiteY2" fmla="*/ 90970 h 661274"/>
                  <a:gd name="connsiteX3" fmla="*/ 1285540 w 2093215"/>
                  <a:gd name="connsiteY3" fmla="*/ 16106 h 661274"/>
                  <a:gd name="connsiteX4" fmla="*/ 1309605 w 2093215"/>
                  <a:gd name="connsiteY4" fmla="*/ 75998 h 661274"/>
                  <a:gd name="connsiteX5" fmla="*/ 1631997 w 2093215"/>
                  <a:gd name="connsiteY5" fmla="*/ 31079 h 661274"/>
                  <a:gd name="connsiteX6" fmla="*/ 2091281 w 2093215"/>
                  <a:gd name="connsiteY6" fmla="*/ 617813 h 661274"/>
                  <a:gd name="connsiteX7" fmla="*/ 1443338 w 2093215"/>
                  <a:gd name="connsiteY7" fmla="*/ 617813 h 661274"/>
                  <a:gd name="connsiteX8" fmla="*/ 1402502 w 2093215"/>
                  <a:gd name="connsiteY8" fmla="*/ 617813 h 661274"/>
                  <a:gd name="connsiteX9" fmla="*/ 694231 w 2093215"/>
                  <a:gd name="connsiteY9" fmla="*/ 617813 h 661274"/>
                  <a:gd name="connsiteX10" fmla="*/ 633509 w 2093215"/>
                  <a:gd name="connsiteY10" fmla="*/ 617813 h 661274"/>
                  <a:gd name="connsiteX11" fmla="*/ 5452 w 2093215"/>
                  <a:gd name="connsiteY11" fmla="*/ 617813 h 661274"/>
                  <a:gd name="connsiteX12" fmla="*/ 352440 w 2093215"/>
                  <a:gd name="connsiteY12" fmla="*/ 75998 h 661274"/>
                  <a:gd name="connsiteX0" fmla="*/ 354332 w 2095107"/>
                  <a:gd name="connsiteY0" fmla="*/ 75998 h 661274"/>
                  <a:gd name="connsiteX1" fmla="*/ 769134 w 2095107"/>
                  <a:gd name="connsiteY1" fmla="*/ 16106 h 661274"/>
                  <a:gd name="connsiteX2" fmla="*/ 805599 w 2095107"/>
                  <a:gd name="connsiteY2" fmla="*/ 90970 h 661274"/>
                  <a:gd name="connsiteX3" fmla="*/ 1287432 w 2095107"/>
                  <a:gd name="connsiteY3" fmla="*/ 16106 h 661274"/>
                  <a:gd name="connsiteX4" fmla="*/ 1311497 w 2095107"/>
                  <a:gd name="connsiteY4" fmla="*/ 75998 h 661274"/>
                  <a:gd name="connsiteX5" fmla="*/ 1633889 w 2095107"/>
                  <a:gd name="connsiteY5" fmla="*/ 31079 h 661274"/>
                  <a:gd name="connsiteX6" fmla="*/ 2093173 w 2095107"/>
                  <a:gd name="connsiteY6" fmla="*/ 617813 h 661274"/>
                  <a:gd name="connsiteX7" fmla="*/ 1445230 w 2095107"/>
                  <a:gd name="connsiteY7" fmla="*/ 617813 h 661274"/>
                  <a:gd name="connsiteX8" fmla="*/ 1404394 w 2095107"/>
                  <a:gd name="connsiteY8" fmla="*/ 617813 h 661274"/>
                  <a:gd name="connsiteX9" fmla="*/ 696123 w 2095107"/>
                  <a:gd name="connsiteY9" fmla="*/ 617813 h 661274"/>
                  <a:gd name="connsiteX10" fmla="*/ 635401 w 2095107"/>
                  <a:gd name="connsiteY10" fmla="*/ 617813 h 661274"/>
                  <a:gd name="connsiteX11" fmla="*/ 7344 w 2095107"/>
                  <a:gd name="connsiteY11" fmla="*/ 617813 h 661274"/>
                  <a:gd name="connsiteX12" fmla="*/ 354332 w 2095107"/>
                  <a:gd name="connsiteY12" fmla="*/ 75998 h 661274"/>
                  <a:gd name="connsiteX0" fmla="*/ 417897 w 2091294"/>
                  <a:gd name="connsiteY0" fmla="*/ 38565 h 661274"/>
                  <a:gd name="connsiteX1" fmla="*/ 765321 w 2091294"/>
                  <a:gd name="connsiteY1" fmla="*/ 16106 h 661274"/>
                  <a:gd name="connsiteX2" fmla="*/ 801786 w 2091294"/>
                  <a:gd name="connsiteY2" fmla="*/ 90970 h 661274"/>
                  <a:gd name="connsiteX3" fmla="*/ 1283619 w 2091294"/>
                  <a:gd name="connsiteY3" fmla="*/ 16106 h 661274"/>
                  <a:gd name="connsiteX4" fmla="*/ 1307684 w 2091294"/>
                  <a:gd name="connsiteY4" fmla="*/ 75998 h 661274"/>
                  <a:gd name="connsiteX5" fmla="*/ 1630076 w 2091294"/>
                  <a:gd name="connsiteY5" fmla="*/ 31079 h 661274"/>
                  <a:gd name="connsiteX6" fmla="*/ 2089360 w 2091294"/>
                  <a:gd name="connsiteY6" fmla="*/ 617813 h 661274"/>
                  <a:gd name="connsiteX7" fmla="*/ 1441417 w 2091294"/>
                  <a:gd name="connsiteY7" fmla="*/ 617813 h 661274"/>
                  <a:gd name="connsiteX8" fmla="*/ 1400581 w 2091294"/>
                  <a:gd name="connsiteY8" fmla="*/ 617813 h 661274"/>
                  <a:gd name="connsiteX9" fmla="*/ 692310 w 2091294"/>
                  <a:gd name="connsiteY9" fmla="*/ 617813 h 661274"/>
                  <a:gd name="connsiteX10" fmla="*/ 631588 w 2091294"/>
                  <a:gd name="connsiteY10" fmla="*/ 617813 h 661274"/>
                  <a:gd name="connsiteX11" fmla="*/ 3531 w 2091294"/>
                  <a:gd name="connsiteY11" fmla="*/ 617813 h 661274"/>
                  <a:gd name="connsiteX12" fmla="*/ 417897 w 2091294"/>
                  <a:gd name="connsiteY12" fmla="*/ 38565 h 661274"/>
                  <a:gd name="connsiteX0" fmla="*/ 417897 w 2091294"/>
                  <a:gd name="connsiteY0" fmla="*/ 38565 h 661274"/>
                  <a:gd name="connsiteX1" fmla="*/ 765321 w 2091294"/>
                  <a:gd name="connsiteY1" fmla="*/ 16106 h 661274"/>
                  <a:gd name="connsiteX2" fmla="*/ 1283619 w 2091294"/>
                  <a:gd name="connsiteY2" fmla="*/ 16106 h 661274"/>
                  <a:gd name="connsiteX3" fmla="*/ 1307684 w 2091294"/>
                  <a:gd name="connsiteY3" fmla="*/ 75998 h 661274"/>
                  <a:gd name="connsiteX4" fmla="*/ 1630076 w 2091294"/>
                  <a:gd name="connsiteY4" fmla="*/ 31079 h 661274"/>
                  <a:gd name="connsiteX5" fmla="*/ 2089360 w 2091294"/>
                  <a:gd name="connsiteY5" fmla="*/ 617813 h 661274"/>
                  <a:gd name="connsiteX6" fmla="*/ 1441417 w 2091294"/>
                  <a:gd name="connsiteY6" fmla="*/ 617813 h 661274"/>
                  <a:gd name="connsiteX7" fmla="*/ 1400581 w 2091294"/>
                  <a:gd name="connsiteY7" fmla="*/ 617813 h 661274"/>
                  <a:gd name="connsiteX8" fmla="*/ 692310 w 2091294"/>
                  <a:gd name="connsiteY8" fmla="*/ 617813 h 661274"/>
                  <a:gd name="connsiteX9" fmla="*/ 631588 w 2091294"/>
                  <a:gd name="connsiteY9" fmla="*/ 617813 h 661274"/>
                  <a:gd name="connsiteX10" fmla="*/ 3531 w 2091294"/>
                  <a:gd name="connsiteY10" fmla="*/ 617813 h 661274"/>
                  <a:gd name="connsiteX11" fmla="*/ 417897 w 2091294"/>
                  <a:gd name="connsiteY11" fmla="*/ 38565 h 661274"/>
                  <a:gd name="connsiteX0" fmla="*/ 417897 w 2091294"/>
                  <a:gd name="connsiteY0" fmla="*/ 22459 h 645168"/>
                  <a:gd name="connsiteX1" fmla="*/ 765321 w 2091294"/>
                  <a:gd name="connsiteY1" fmla="*/ 0 h 645168"/>
                  <a:gd name="connsiteX2" fmla="*/ 1283619 w 2091294"/>
                  <a:gd name="connsiteY2" fmla="*/ 0 h 645168"/>
                  <a:gd name="connsiteX3" fmla="*/ 1630076 w 2091294"/>
                  <a:gd name="connsiteY3" fmla="*/ 14973 h 645168"/>
                  <a:gd name="connsiteX4" fmla="*/ 2089360 w 2091294"/>
                  <a:gd name="connsiteY4" fmla="*/ 601707 h 645168"/>
                  <a:gd name="connsiteX5" fmla="*/ 1441417 w 2091294"/>
                  <a:gd name="connsiteY5" fmla="*/ 601707 h 645168"/>
                  <a:gd name="connsiteX6" fmla="*/ 1400581 w 2091294"/>
                  <a:gd name="connsiteY6" fmla="*/ 601707 h 645168"/>
                  <a:gd name="connsiteX7" fmla="*/ 692310 w 2091294"/>
                  <a:gd name="connsiteY7" fmla="*/ 601707 h 645168"/>
                  <a:gd name="connsiteX8" fmla="*/ 631588 w 2091294"/>
                  <a:gd name="connsiteY8" fmla="*/ 601707 h 645168"/>
                  <a:gd name="connsiteX9" fmla="*/ 3531 w 2091294"/>
                  <a:gd name="connsiteY9" fmla="*/ 601707 h 645168"/>
                  <a:gd name="connsiteX10" fmla="*/ 417897 w 2091294"/>
                  <a:gd name="connsiteY10" fmla="*/ 22459 h 645168"/>
                  <a:gd name="connsiteX0" fmla="*/ 417897 w 2091314"/>
                  <a:gd name="connsiteY0" fmla="*/ 43083 h 665792"/>
                  <a:gd name="connsiteX1" fmla="*/ 765321 w 2091314"/>
                  <a:gd name="connsiteY1" fmla="*/ 20624 h 665792"/>
                  <a:gd name="connsiteX2" fmla="*/ 1283619 w 2091314"/>
                  <a:gd name="connsiteY2" fmla="*/ 69286 h 665792"/>
                  <a:gd name="connsiteX3" fmla="*/ 1630076 w 2091314"/>
                  <a:gd name="connsiteY3" fmla="*/ 35597 h 665792"/>
                  <a:gd name="connsiteX4" fmla="*/ 2089360 w 2091314"/>
                  <a:gd name="connsiteY4" fmla="*/ 622331 h 665792"/>
                  <a:gd name="connsiteX5" fmla="*/ 1441417 w 2091314"/>
                  <a:gd name="connsiteY5" fmla="*/ 622331 h 665792"/>
                  <a:gd name="connsiteX6" fmla="*/ 1400581 w 2091314"/>
                  <a:gd name="connsiteY6" fmla="*/ 622331 h 665792"/>
                  <a:gd name="connsiteX7" fmla="*/ 692310 w 2091314"/>
                  <a:gd name="connsiteY7" fmla="*/ 622331 h 665792"/>
                  <a:gd name="connsiteX8" fmla="*/ 631588 w 2091314"/>
                  <a:gd name="connsiteY8" fmla="*/ 622331 h 665792"/>
                  <a:gd name="connsiteX9" fmla="*/ 3531 w 2091314"/>
                  <a:gd name="connsiteY9" fmla="*/ 622331 h 665792"/>
                  <a:gd name="connsiteX10" fmla="*/ 417897 w 2091314"/>
                  <a:gd name="connsiteY10" fmla="*/ 43083 h 665792"/>
                  <a:gd name="connsiteX0" fmla="*/ 417091 w 2090508"/>
                  <a:gd name="connsiteY0" fmla="*/ 43083 h 665792"/>
                  <a:gd name="connsiteX1" fmla="*/ 764515 w 2090508"/>
                  <a:gd name="connsiteY1" fmla="*/ 43083 h 665792"/>
                  <a:gd name="connsiteX2" fmla="*/ 1282813 w 2090508"/>
                  <a:gd name="connsiteY2" fmla="*/ 69286 h 665792"/>
                  <a:gd name="connsiteX3" fmla="*/ 1629270 w 2090508"/>
                  <a:gd name="connsiteY3" fmla="*/ 35597 h 665792"/>
                  <a:gd name="connsiteX4" fmla="*/ 2088554 w 2090508"/>
                  <a:gd name="connsiteY4" fmla="*/ 622331 h 665792"/>
                  <a:gd name="connsiteX5" fmla="*/ 1440611 w 2090508"/>
                  <a:gd name="connsiteY5" fmla="*/ 622331 h 665792"/>
                  <a:gd name="connsiteX6" fmla="*/ 1399775 w 2090508"/>
                  <a:gd name="connsiteY6" fmla="*/ 622331 h 665792"/>
                  <a:gd name="connsiteX7" fmla="*/ 691504 w 2090508"/>
                  <a:gd name="connsiteY7" fmla="*/ 622331 h 665792"/>
                  <a:gd name="connsiteX8" fmla="*/ 630782 w 2090508"/>
                  <a:gd name="connsiteY8" fmla="*/ 622331 h 665792"/>
                  <a:gd name="connsiteX9" fmla="*/ 2725 w 2090508"/>
                  <a:gd name="connsiteY9" fmla="*/ 622331 h 665792"/>
                  <a:gd name="connsiteX10" fmla="*/ 417091 w 2090508"/>
                  <a:gd name="connsiteY10" fmla="*/ 43083 h 665792"/>
                  <a:gd name="connsiteX0" fmla="*/ 417443 w 2090860"/>
                  <a:gd name="connsiteY0" fmla="*/ 43083 h 665792"/>
                  <a:gd name="connsiteX1" fmla="*/ 764867 w 2090860"/>
                  <a:gd name="connsiteY1" fmla="*/ 43083 h 665792"/>
                  <a:gd name="connsiteX2" fmla="*/ 1283165 w 2090860"/>
                  <a:gd name="connsiteY2" fmla="*/ 69286 h 665792"/>
                  <a:gd name="connsiteX3" fmla="*/ 1629622 w 2090860"/>
                  <a:gd name="connsiteY3" fmla="*/ 35597 h 665792"/>
                  <a:gd name="connsiteX4" fmla="*/ 2088906 w 2090860"/>
                  <a:gd name="connsiteY4" fmla="*/ 622331 h 665792"/>
                  <a:gd name="connsiteX5" fmla="*/ 1440963 w 2090860"/>
                  <a:gd name="connsiteY5" fmla="*/ 622331 h 665792"/>
                  <a:gd name="connsiteX6" fmla="*/ 1400127 w 2090860"/>
                  <a:gd name="connsiteY6" fmla="*/ 622331 h 665792"/>
                  <a:gd name="connsiteX7" fmla="*/ 691856 w 2090860"/>
                  <a:gd name="connsiteY7" fmla="*/ 622331 h 665792"/>
                  <a:gd name="connsiteX8" fmla="*/ 631134 w 2090860"/>
                  <a:gd name="connsiteY8" fmla="*/ 622331 h 665792"/>
                  <a:gd name="connsiteX9" fmla="*/ 3077 w 2090860"/>
                  <a:gd name="connsiteY9" fmla="*/ 622331 h 665792"/>
                  <a:gd name="connsiteX10" fmla="*/ 417443 w 2090860"/>
                  <a:gd name="connsiteY10" fmla="*/ 43083 h 665792"/>
                  <a:gd name="connsiteX0" fmla="*/ 417443 w 2090879"/>
                  <a:gd name="connsiteY0" fmla="*/ 13159 h 635868"/>
                  <a:gd name="connsiteX1" fmla="*/ 764867 w 2090879"/>
                  <a:gd name="connsiteY1" fmla="*/ 13159 h 635868"/>
                  <a:gd name="connsiteX2" fmla="*/ 1283165 w 2090879"/>
                  <a:gd name="connsiteY2" fmla="*/ 39362 h 635868"/>
                  <a:gd name="connsiteX3" fmla="*/ 1629622 w 2090879"/>
                  <a:gd name="connsiteY3" fmla="*/ 5673 h 635868"/>
                  <a:gd name="connsiteX4" fmla="*/ 2088906 w 2090879"/>
                  <a:gd name="connsiteY4" fmla="*/ 592407 h 635868"/>
                  <a:gd name="connsiteX5" fmla="*/ 1440963 w 2090879"/>
                  <a:gd name="connsiteY5" fmla="*/ 592407 h 635868"/>
                  <a:gd name="connsiteX6" fmla="*/ 1400127 w 2090879"/>
                  <a:gd name="connsiteY6" fmla="*/ 592407 h 635868"/>
                  <a:gd name="connsiteX7" fmla="*/ 691856 w 2090879"/>
                  <a:gd name="connsiteY7" fmla="*/ 592407 h 635868"/>
                  <a:gd name="connsiteX8" fmla="*/ 631134 w 2090879"/>
                  <a:gd name="connsiteY8" fmla="*/ 592407 h 635868"/>
                  <a:gd name="connsiteX9" fmla="*/ 3077 w 2090879"/>
                  <a:gd name="connsiteY9" fmla="*/ 592407 h 635868"/>
                  <a:gd name="connsiteX10" fmla="*/ 417443 w 2090879"/>
                  <a:gd name="connsiteY10" fmla="*/ 13159 h 635868"/>
                  <a:gd name="connsiteX0" fmla="*/ 417443 w 2090860"/>
                  <a:gd name="connsiteY0" fmla="*/ 46236 h 668945"/>
                  <a:gd name="connsiteX1" fmla="*/ 764867 w 2090860"/>
                  <a:gd name="connsiteY1" fmla="*/ 46236 h 668945"/>
                  <a:gd name="connsiteX2" fmla="*/ 1283165 w 2090860"/>
                  <a:gd name="connsiteY2" fmla="*/ 61209 h 668945"/>
                  <a:gd name="connsiteX3" fmla="*/ 1629622 w 2090860"/>
                  <a:gd name="connsiteY3" fmla="*/ 38750 h 668945"/>
                  <a:gd name="connsiteX4" fmla="*/ 2088906 w 2090860"/>
                  <a:gd name="connsiteY4" fmla="*/ 625484 h 668945"/>
                  <a:gd name="connsiteX5" fmla="*/ 1440963 w 2090860"/>
                  <a:gd name="connsiteY5" fmla="*/ 625484 h 668945"/>
                  <a:gd name="connsiteX6" fmla="*/ 1400127 w 2090860"/>
                  <a:gd name="connsiteY6" fmla="*/ 625484 h 668945"/>
                  <a:gd name="connsiteX7" fmla="*/ 691856 w 2090860"/>
                  <a:gd name="connsiteY7" fmla="*/ 625484 h 668945"/>
                  <a:gd name="connsiteX8" fmla="*/ 631134 w 2090860"/>
                  <a:gd name="connsiteY8" fmla="*/ 625484 h 668945"/>
                  <a:gd name="connsiteX9" fmla="*/ 3077 w 2090860"/>
                  <a:gd name="connsiteY9" fmla="*/ 625484 h 668945"/>
                  <a:gd name="connsiteX10" fmla="*/ 417443 w 2090860"/>
                  <a:gd name="connsiteY10" fmla="*/ 46236 h 668945"/>
                  <a:gd name="connsiteX0" fmla="*/ 417443 w 2090860"/>
                  <a:gd name="connsiteY0" fmla="*/ 13688 h 636397"/>
                  <a:gd name="connsiteX1" fmla="*/ 764867 w 2090860"/>
                  <a:gd name="connsiteY1" fmla="*/ 13688 h 636397"/>
                  <a:gd name="connsiteX2" fmla="*/ 1283165 w 2090860"/>
                  <a:gd name="connsiteY2" fmla="*/ 28661 h 636397"/>
                  <a:gd name="connsiteX3" fmla="*/ 1629622 w 2090860"/>
                  <a:gd name="connsiteY3" fmla="*/ 6202 h 636397"/>
                  <a:gd name="connsiteX4" fmla="*/ 2088906 w 2090860"/>
                  <a:gd name="connsiteY4" fmla="*/ 592936 h 636397"/>
                  <a:gd name="connsiteX5" fmla="*/ 1440963 w 2090860"/>
                  <a:gd name="connsiteY5" fmla="*/ 592936 h 636397"/>
                  <a:gd name="connsiteX6" fmla="*/ 1400127 w 2090860"/>
                  <a:gd name="connsiteY6" fmla="*/ 592936 h 636397"/>
                  <a:gd name="connsiteX7" fmla="*/ 691856 w 2090860"/>
                  <a:gd name="connsiteY7" fmla="*/ 592936 h 636397"/>
                  <a:gd name="connsiteX8" fmla="*/ 631134 w 2090860"/>
                  <a:gd name="connsiteY8" fmla="*/ 592936 h 636397"/>
                  <a:gd name="connsiteX9" fmla="*/ 3077 w 2090860"/>
                  <a:gd name="connsiteY9" fmla="*/ 592936 h 636397"/>
                  <a:gd name="connsiteX10" fmla="*/ 417443 w 2090860"/>
                  <a:gd name="connsiteY10" fmla="*/ 13688 h 636397"/>
                  <a:gd name="connsiteX0" fmla="*/ 347760 w 2021177"/>
                  <a:gd name="connsiteY0" fmla="*/ 40319 h 663028"/>
                  <a:gd name="connsiteX1" fmla="*/ 695184 w 2021177"/>
                  <a:gd name="connsiteY1" fmla="*/ 40319 h 663028"/>
                  <a:gd name="connsiteX2" fmla="*/ 1213482 w 2021177"/>
                  <a:gd name="connsiteY2" fmla="*/ 55292 h 663028"/>
                  <a:gd name="connsiteX3" fmla="*/ 1559939 w 2021177"/>
                  <a:gd name="connsiteY3" fmla="*/ 32833 h 663028"/>
                  <a:gd name="connsiteX4" fmla="*/ 2019223 w 2021177"/>
                  <a:gd name="connsiteY4" fmla="*/ 619567 h 663028"/>
                  <a:gd name="connsiteX5" fmla="*/ 1371280 w 2021177"/>
                  <a:gd name="connsiteY5" fmla="*/ 619567 h 663028"/>
                  <a:gd name="connsiteX6" fmla="*/ 1330444 w 2021177"/>
                  <a:gd name="connsiteY6" fmla="*/ 619567 h 663028"/>
                  <a:gd name="connsiteX7" fmla="*/ 622173 w 2021177"/>
                  <a:gd name="connsiteY7" fmla="*/ 619567 h 663028"/>
                  <a:gd name="connsiteX8" fmla="*/ 561451 w 2021177"/>
                  <a:gd name="connsiteY8" fmla="*/ 619567 h 663028"/>
                  <a:gd name="connsiteX9" fmla="*/ 3268 w 2021177"/>
                  <a:gd name="connsiteY9" fmla="*/ 584630 h 663028"/>
                  <a:gd name="connsiteX10" fmla="*/ 347760 w 2021177"/>
                  <a:gd name="connsiteY10" fmla="*/ 40319 h 663028"/>
                  <a:gd name="connsiteX0" fmla="*/ 372497 w 2045914"/>
                  <a:gd name="connsiteY0" fmla="*/ 38471 h 661180"/>
                  <a:gd name="connsiteX1" fmla="*/ 719921 w 2045914"/>
                  <a:gd name="connsiteY1" fmla="*/ 38471 h 661180"/>
                  <a:gd name="connsiteX2" fmla="*/ 1238219 w 2045914"/>
                  <a:gd name="connsiteY2" fmla="*/ 53444 h 661180"/>
                  <a:gd name="connsiteX3" fmla="*/ 1584676 w 2045914"/>
                  <a:gd name="connsiteY3" fmla="*/ 30985 h 661180"/>
                  <a:gd name="connsiteX4" fmla="*/ 2043960 w 2045914"/>
                  <a:gd name="connsiteY4" fmla="*/ 617719 h 661180"/>
                  <a:gd name="connsiteX5" fmla="*/ 1396017 w 2045914"/>
                  <a:gd name="connsiteY5" fmla="*/ 617719 h 661180"/>
                  <a:gd name="connsiteX6" fmla="*/ 1355181 w 2045914"/>
                  <a:gd name="connsiteY6" fmla="*/ 617719 h 661180"/>
                  <a:gd name="connsiteX7" fmla="*/ 646910 w 2045914"/>
                  <a:gd name="connsiteY7" fmla="*/ 617719 h 661180"/>
                  <a:gd name="connsiteX8" fmla="*/ 586188 w 2045914"/>
                  <a:gd name="connsiteY8" fmla="*/ 617719 h 661180"/>
                  <a:gd name="connsiteX9" fmla="*/ 3050 w 2045914"/>
                  <a:gd name="connsiteY9" fmla="*/ 557827 h 661180"/>
                  <a:gd name="connsiteX10" fmla="*/ 372497 w 2045914"/>
                  <a:gd name="connsiteY10" fmla="*/ 38471 h 661180"/>
                  <a:gd name="connsiteX0" fmla="*/ 372497 w 2045914"/>
                  <a:gd name="connsiteY0" fmla="*/ 38471 h 661180"/>
                  <a:gd name="connsiteX1" fmla="*/ 719921 w 2045914"/>
                  <a:gd name="connsiteY1" fmla="*/ 38471 h 661180"/>
                  <a:gd name="connsiteX2" fmla="*/ 1238219 w 2045914"/>
                  <a:gd name="connsiteY2" fmla="*/ 53444 h 661180"/>
                  <a:gd name="connsiteX3" fmla="*/ 1584676 w 2045914"/>
                  <a:gd name="connsiteY3" fmla="*/ 30985 h 661180"/>
                  <a:gd name="connsiteX4" fmla="*/ 2043960 w 2045914"/>
                  <a:gd name="connsiteY4" fmla="*/ 617719 h 661180"/>
                  <a:gd name="connsiteX5" fmla="*/ 1396017 w 2045914"/>
                  <a:gd name="connsiteY5" fmla="*/ 617719 h 661180"/>
                  <a:gd name="connsiteX6" fmla="*/ 1355181 w 2045914"/>
                  <a:gd name="connsiteY6" fmla="*/ 617719 h 661180"/>
                  <a:gd name="connsiteX7" fmla="*/ 646910 w 2045914"/>
                  <a:gd name="connsiteY7" fmla="*/ 617719 h 661180"/>
                  <a:gd name="connsiteX8" fmla="*/ 586188 w 2045914"/>
                  <a:gd name="connsiteY8" fmla="*/ 597755 h 661180"/>
                  <a:gd name="connsiteX9" fmla="*/ 3050 w 2045914"/>
                  <a:gd name="connsiteY9" fmla="*/ 557827 h 661180"/>
                  <a:gd name="connsiteX10" fmla="*/ 372497 w 2045914"/>
                  <a:gd name="connsiteY10" fmla="*/ 38471 h 661180"/>
                  <a:gd name="connsiteX0" fmla="*/ 372497 w 2026039"/>
                  <a:gd name="connsiteY0" fmla="*/ 43665 h 642796"/>
                  <a:gd name="connsiteX1" fmla="*/ 719921 w 2026039"/>
                  <a:gd name="connsiteY1" fmla="*/ 43665 h 642796"/>
                  <a:gd name="connsiteX2" fmla="*/ 1238219 w 2026039"/>
                  <a:gd name="connsiteY2" fmla="*/ 58638 h 642796"/>
                  <a:gd name="connsiteX3" fmla="*/ 1584676 w 2026039"/>
                  <a:gd name="connsiteY3" fmla="*/ 36179 h 642796"/>
                  <a:gd name="connsiteX4" fmla="*/ 2023996 w 2026039"/>
                  <a:gd name="connsiteY4" fmla="*/ 587976 h 642796"/>
                  <a:gd name="connsiteX5" fmla="*/ 1396017 w 2026039"/>
                  <a:gd name="connsiteY5" fmla="*/ 622913 h 642796"/>
                  <a:gd name="connsiteX6" fmla="*/ 1355181 w 2026039"/>
                  <a:gd name="connsiteY6" fmla="*/ 622913 h 642796"/>
                  <a:gd name="connsiteX7" fmla="*/ 646910 w 2026039"/>
                  <a:gd name="connsiteY7" fmla="*/ 622913 h 642796"/>
                  <a:gd name="connsiteX8" fmla="*/ 586188 w 2026039"/>
                  <a:gd name="connsiteY8" fmla="*/ 602949 h 642796"/>
                  <a:gd name="connsiteX9" fmla="*/ 3050 w 2026039"/>
                  <a:gd name="connsiteY9" fmla="*/ 563021 h 642796"/>
                  <a:gd name="connsiteX10" fmla="*/ 372497 w 2026039"/>
                  <a:gd name="connsiteY10" fmla="*/ 43665 h 642796"/>
                  <a:gd name="connsiteX0" fmla="*/ 372497 w 2028893"/>
                  <a:gd name="connsiteY0" fmla="*/ 38471 h 635539"/>
                  <a:gd name="connsiteX1" fmla="*/ 719921 w 2028893"/>
                  <a:gd name="connsiteY1" fmla="*/ 38471 h 635539"/>
                  <a:gd name="connsiteX2" fmla="*/ 1238219 w 2028893"/>
                  <a:gd name="connsiteY2" fmla="*/ 53444 h 635539"/>
                  <a:gd name="connsiteX3" fmla="*/ 1664532 w 2028893"/>
                  <a:gd name="connsiteY3" fmla="*/ 60931 h 635539"/>
                  <a:gd name="connsiteX4" fmla="*/ 2023996 w 2028893"/>
                  <a:gd name="connsiteY4" fmla="*/ 582782 h 635539"/>
                  <a:gd name="connsiteX5" fmla="*/ 1396017 w 2028893"/>
                  <a:gd name="connsiteY5" fmla="*/ 617719 h 635539"/>
                  <a:gd name="connsiteX6" fmla="*/ 1355181 w 2028893"/>
                  <a:gd name="connsiteY6" fmla="*/ 617719 h 635539"/>
                  <a:gd name="connsiteX7" fmla="*/ 646910 w 2028893"/>
                  <a:gd name="connsiteY7" fmla="*/ 617719 h 635539"/>
                  <a:gd name="connsiteX8" fmla="*/ 586188 w 2028893"/>
                  <a:gd name="connsiteY8" fmla="*/ 597755 h 635539"/>
                  <a:gd name="connsiteX9" fmla="*/ 3050 w 2028893"/>
                  <a:gd name="connsiteY9" fmla="*/ 557827 h 635539"/>
                  <a:gd name="connsiteX10" fmla="*/ 372497 w 2028893"/>
                  <a:gd name="connsiteY10" fmla="*/ 38471 h 635539"/>
                  <a:gd name="connsiteX0" fmla="*/ 372497 w 2028818"/>
                  <a:gd name="connsiteY0" fmla="*/ 38471 h 635539"/>
                  <a:gd name="connsiteX1" fmla="*/ 719921 w 2028818"/>
                  <a:gd name="connsiteY1" fmla="*/ 38471 h 635539"/>
                  <a:gd name="connsiteX2" fmla="*/ 1238219 w 2028818"/>
                  <a:gd name="connsiteY2" fmla="*/ 53444 h 635539"/>
                  <a:gd name="connsiteX3" fmla="*/ 1664532 w 2028818"/>
                  <a:gd name="connsiteY3" fmla="*/ 60931 h 635539"/>
                  <a:gd name="connsiteX4" fmla="*/ 2023996 w 2028818"/>
                  <a:gd name="connsiteY4" fmla="*/ 582782 h 635539"/>
                  <a:gd name="connsiteX5" fmla="*/ 1396017 w 2028818"/>
                  <a:gd name="connsiteY5" fmla="*/ 617719 h 635539"/>
                  <a:gd name="connsiteX6" fmla="*/ 1355181 w 2028818"/>
                  <a:gd name="connsiteY6" fmla="*/ 617719 h 635539"/>
                  <a:gd name="connsiteX7" fmla="*/ 646910 w 2028818"/>
                  <a:gd name="connsiteY7" fmla="*/ 617719 h 635539"/>
                  <a:gd name="connsiteX8" fmla="*/ 586188 w 2028818"/>
                  <a:gd name="connsiteY8" fmla="*/ 597755 h 635539"/>
                  <a:gd name="connsiteX9" fmla="*/ 3050 w 2028818"/>
                  <a:gd name="connsiteY9" fmla="*/ 557827 h 635539"/>
                  <a:gd name="connsiteX10" fmla="*/ 372497 w 2028818"/>
                  <a:gd name="connsiteY10" fmla="*/ 38471 h 635539"/>
                  <a:gd name="connsiteX0" fmla="*/ 301265 w 2032450"/>
                  <a:gd name="connsiteY0" fmla="*/ 41241 h 628327"/>
                  <a:gd name="connsiteX1" fmla="*/ 723553 w 2032450"/>
                  <a:gd name="connsiteY1" fmla="*/ 31259 h 628327"/>
                  <a:gd name="connsiteX2" fmla="*/ 1241851 w 2032450"/>
                  <a:gd name="connsiteY2" fmla="*/ 46232 h 628327"/>
                  <a:gd name="connsiteX3" fmla="*/ 1668164 w 2032450"/>
                  <a:gd name="connsiteY3" fmla="*/ 53719 h 628327"/>
                  <a:gd name="connsiteX4" fmla="*/ 2027628 w 2032450"/>
                  <a:gd name="connsiteY4" fmla="*/ 575570 h 628327"/>
                  <a:gd name="connsiteX5" fmla="*/ 1399649 w 2032450"/>
                  <a:gd name="connsiteY5" fmla="*/ 610507 h 628327"/>
                  <a:gd name="connsiteX6" fmla="*/ 1358813 w 2032450"/>
                  <a:gd name="connsiteY6" fmla="*/ 610507 h 628327"/>
                  <a:gd name="connsiteX7" fmla="*/ 650542 w 2032450"/>
                  <a:gd name="connsiteY7" fmla="*/ 610507 h 628327"/>
                  <a:gd name="connsiteX8" fmla="*/ 589820 w 2032450"/>
                  <a:gd name="connsiteY8" fmla="*/ 590543 h 628327"/>
                  <a:gd name="connsiteX9" fmla="*/ 6682 w 2032450"/>
                  <a:gd name="connsiteY9" fmla="*/ 550615 h 628327"/>
                  <a:gd name="connsiteX10" fmla="*/ 301265 w 2032450"/>
                  <a:gd name="connsiteY10" fmla="*/ 41241 h 628327"/>
                  <a:gd name="connsiteX0" fmla="*/ 300227 w 2031412"/>
                  <a:gd name="connsiteY0" fmla="*/ 43448 h 630534"/>
                  <a:gd name="connsiteX1" fmla="*/ 722515 w 2031412"/>
                  <a:gd name="connsiteY1" fmla="*/ 33466 h 630534"/>
                  <a:gd name="connsiteX2" fmla="*/ 1240813 w 2031412"/>
                  <a:gd name="connsiteY2" fmla="*/ 48439 h 630534"/>
                  <a:gd name="connsiteX3" fmla="*/ 1667126 w 2031412"/>
                  <a:gd name="connsiteY3" fmla="*/ 55926 h 630534"/>
                  <a:gd name="connsiteX4" fmla="*/ 2026590 w 2031412"/>
                  <a:gd name="connsiteY4" fmla="*/ 577777 h 630534"/>
                  <a:gd name="connsiteX5" fmla="*/ 1398611 w 2031412"/>
                  <a:gd name="connsiteY5" fmla="*/ 612714 h 630534"/>
                  <a:gd name="connsiteX6" fmla="*/ 1357775 w 2031412"/>
                  <a:gd name="connsiteY6" fmla="*/ 612714 h 630534"/>
                  <a:gd name="connsiteX7" fmla="*/ 649504 w 2031412"/>
                  <a:gd name="connsiteY7" fmla="*/ 612714 h 630534"/>
                  <a:gd name="connsiteX8" fmla="*/ 588782 w 2031412"/>
                  <a:gd name="connsiteY8" fmla="*/ 592750 h 630534"/>
                  <a:gd name="connsiteX9" fmla="*/ 5644 w 2031412"/>
                  <a:gd name="connsiteY9" fmla="*/ 552822 h 630534"/>
                  <a:gd name="connsiteX10" fmla="*/ 300227 w 2031412"/>
                  <a:gd name="connsiteY10" fmla="*/ 43448 h 630534"/>
                  <a:gd name="connsiteX0" fmla="*/ 301285 w 2032470"/>
                  <a:gd name="connsiteY0" fmla="*/ 36111 h 623197"/>
                  <a:gd name="connsiteX1" fmla="*/ 728564 w 2032470"/>
                  <a:gd name="connsiteY1" fmla="*/ 41102 h 623197"/>
                  <a:gd name="connsiteX2" fmla="*/ 1241871 w 2032470"/>
                  <a:gd name="connsiteY2" fmla="*/ 41102 h 623197"/>
                  <a:gd name="connsiteX3" fmla="*/ 1668184 w 2032470"/>
                  <a:gd name="connsiteY3" fmla="*/ 48589 h 623197"/>
                  <a:gd name="connsiteX4" fmla="*/ 2027648 w 2032470"/>
                  <a:gd name="connsiteY4" fmla="*/ 570440 h 623197"/>
                  <a:gd name="connsiteX5" fmla="*/ 1399669 w 2032470"/>
                  <a:gd name="connsiteY5" fmla="*/ 605377 h 623197"/>
                  <a:gd name="connsiteX6" fmla="*/ 1358833 w 2032470"/>
                  <a:gd name="connsiteY6" fmla="*/ 605377 h 623197"/>
                  <a:gd name="connsiteX7" fmla="*/ 650562 w 2032470"/>
                  <a:gd name="connsiteY7" fmla="*/ 605377 h 623197"/>
                  <a:gd name="connsiteX8" fmla="*/ 589840 w 2032470"/>
                  <a:gd name="connsiteY8" fmla="*/ 585413 h 623197"/>
                  <a:gd name="connsiteX9" fmla="*/ 6702 w 2032470"/>
                  <a:gd name="connsiteY9" fmla="*/ 545485 h 623197"/>
                  <a:gd name="connsiteX10" fmla="*/ 301285 w 2032470"/>
                  <a:gd name="connsiteY10" fmla="*/ 36111 h 623197"/>
                  <a:gd name="connsiteX0" fmla="*/ 301285 w 2032470"/>
                  <a:gd name="connsiteY0" fmla="*/ 31427 h 618513"/>
                  <a:gd name="connsiteX1" fmla="*/ 728564 w 2032470"/>
                  <a:gd name="connsiteY1" fmla="*/ 36418 h 618513"/>
                  <a:gd name="connsiteX2" fmla="*/ 1241871 w 2032470"/>
                  <a:gd name="connsiteY2" fmla="*/ 36418 h 618513"/>
                  <a:gd name="connsiteX3" fmla="*/ 1668184 w 2032470"/>
                  <a:gd name="connsiteY3" fmla="*/ 43905 h 618513"/>
                  <a:gd name="connsiteX4" fmla="*/ 2027648 w 2032470"/>
                  <a:gd name="connsiteY4" fmla="*/ 565756 h 618513"/>
                  <a:gd name="connsiteX5" fmla="*/ 1399669 w 2032470"/>
                  <a:gd name="connsiteY5" fmla="*/ 600693 h 618513"/>
                  <a:gd name="connsiteX6" fmla="*/ 1358833 w 2032470"/>
                  <a:gd name="connsiteY6" fmla="*/ 600693 h 618513"/>
                  <a:gd name="connsiteX7" fmla="*/ 650562 w 2032470"/>
                  <a:gd name="connsiteY7" fmla="*/ 600693 h 618513"/>
                  <a:gd name="connsiteX8" fmla="*/ 589840 w 2032470"/>
                  <a:gd name="connsiteY8" fmla="*/ 580729 h 618513"/>
                  <a:gd name="connsiteX9" fmla="*/ 6702 w 2032470"/>
                  <a:gd name="connsiteY9" fmla="*/ 540801 h 618513"/>
                  <a:gd name="connsiteX10" fmla="*/ 301285 w 2032470"/>
                  <a:gd name="connsiteY10" fmla="*/ 31427 h 618513"/>
                  <a:gd name="connsiteX0" fmla="*/ 301368 w 2032553"/>
                  <a:gd name="connsiteY0" fmla="*/ 34167 h 621253"/>
                  <a:gd name="connsiteX1" fmla="*/ 748611 w 2032553"/>
                  <a:gd name="connsiteY1" fmla="*/ 29176 h 621253"/>
                  <a:gd name="connsiteX2" fmla="*/ 1241954 w 2032553"/>
                  <a:gd name="connsiteY2" fmla="*/ 39158 h 621253"/>
                  <a:gd name="connsiteX3" fmla="*/ 1668267 w 2032553"/>
                  <a:gd name="connsiteY3" fmla="*/ 46645 h 621253"/>
                  <a:gd name="connsiteX4" fmla="*/ 2027731 w 2032553"/>
                  <a:gd name="connsiteY4" fmla="*/ 568496 h 621253"/>
                  <a:gd name="connsiteX5" fmla="*/ 1399752 w 2032553"/>
                  <a:gd name="connsiteY5" fmla="*/ 603433 h 621253"/>
                  <a:gd name="connsiteX6" fmla="*/ 1358916 w 2032553"/>
                  <a:gd name="connsiteY6" fmla="*/ 603433 h 621253"/>
                  <a:gd name="connsiteX7" fmla="*/ 650645 w 2032553"/>
                  <a:gd name="connsiteY7" fmla="*/ 603433 h 621253"/>
                  <a:gd name="connsiteX8" fmla="*/ 589923 w 2032553"/>
                  <a:gd name="connsiteY8" fmla="*/ 583469 h 621253"/>
                  <a:gd name="connsiteX9" fmla="*/ 6785 w 2032553"/>
                  <a:gd name="connsiteY9" fmla="*/ 543541 h 621253"/>
                  <a:gd name="connsiteX10" fmla="*/ 301368 w 2032553"/>
                  <a:gd name="connsiteY10" fmla="*/ 34167 h 621253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1358916 w 2032552"/>
                  <a:gd name="connsiteY6" fmla="*/ 603433 h 622626"/>
                  <a:gd name="connsiteX7" fmla="*/ 650645 w 2032552"/>
                  <a:gd name="connsiteY7" fmla="*/ 603433 h 622626"/>
                  <a:gd name="connsiteX8" fmla="*/ 589923 w 2032552"/>
                  <a:gd name="connsiteY8" fmla="*/ 583469 h 622626"/>
                  <a:gd name="connsiteX9" fmla="*/ 6785 w 2032552"/>
                  <a:gd name="connsiteY9" fmla="*/ 543541 h 622626"/>
                  <a:gd name="connsiteX10" fmla="*/ 301368 w 2032552"/>
                  <a:gd name="connsiteY10" fmla="*/ 34167 h 622626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1358916 w 2032552"/>
                  <a:gd name="connsiteY6" fmla="*/ 603433 h 622626"/>
                  <a:gd name="connsiteX7" fmla="*/ 745473 w 2032552"/>
                  <a:gd name="connsiteY7" fmla="*/ 588460 h 622626"/>
                  <a:gd name="connsiteX8" fmla="*/ 589923 w 2032552"/>
                  <a:gd name="connsiteY8" fmla="*/ 583469 h 622626"/>
                  <a:gd name="connsiteX9" fmla="*/ 6785 w 2032552"/>
                  <a:gd name="connsiteY9" fmla="*/ 543541 h 622626"/>
                  <a:gd name="connsiteX10" fmla="*/ 301368 w 2032552"/>
                  <a:gd name="connsiteY10" fmla="*/ 34167 h 622626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1358916 w 2032552"/>
                  <a:gd name="connsiteY6" fmla="*/ 603433 h 622626"/>
                  <a:gd name="connsiteX7" fmla="*/ 589923 w 2032552"/>
                  <a:gd name="connsiteY7" fmla="*/ 583469 h 622626"/>
                  <a:gd name="connsiteX8" fmla="*/ 6785 w 2032552"/>
                  <a:gd name="connsiteY8" fmla="*/ 543541 h 622626"/>
                  <a:gd name="connsiteX9" fmla="*/ 301368 w 2032552"/>
                  <a:gd name="connsiteY9" fmla="*/ 34167 h 622626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1358916 w 2032552"/>
                  <a:gd name="connsiteY6" fmla="*/ 603433 h 622626"/>
                  <a:gd name="connsiteX7" fmla="*/ 589923 w 2032552"/>
                  <a:gd name="connsiteY7" fmla="*/ 583469 h 622626"/>
                  <a:gd name="connsiteX8" fmla="*/ 6785 w 2032552"/>
                  <a:gd name="connsiteY8" fmla="*/ 543541 h 622626"/>
                  <a:gd name="connsiteX9" fmla="*/ 301368 w 2032552"/>
                  <a:gd name="connsiteY9" fmla="*/ 34167 h 622626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589923 w 2032552"/>
                  <a:gd name="connsiteY6" fmla="*/ 583469 h 622626"/>
                  <a:gd name="connsiteX7" fmla="*/ 6785 w 2032552"/>
                  <a:gd name="connsiteY7" fmla="*/ 543541 h 622626"/>
                  <a:gd name="connsiteX8" fmla="*/ 301368 w 2032552"/>
                  <a:gd name="connsiteY8" fmla="*/ 34167 h 622626"/>
                  <a:gd name="connsiteX0" fmla="*/ 301368 w 2032552"/>
                  <a:gd name="connsiteY0" fmla="*/ 34167 h 622626"/>
                  <a:gd name="connsiteX1" fmla="*/ 748611 w 2032552"/>
                  <a:gd name="connsiteY1" fmla="*/ 29176 h 622626"/>
                  <a:gd name="connsiteX2" fmla="*/ 1241954 w 2032552"/>
                  <a:gd name="connsiteY2" fmla="*/ 39158 h 622626"/>
                  <a:gd name="connsiteX3" fmla="*/ 1668267 w 2032552"/>
                  <a:gd name="connsiteY3" fmla="*/ 26682 h 622626"/>
                  <a:gd name="connsiteX4" fmla="*/ 2027731 w 2032552"/>
                  <a:gd name="connsiteY4" fmla="*/ 568496 h 622626"/>
                  <a:gd name="connsiteX5" fmla="*/ 1399752 w 2032552"/>
                  <a:gd name="connsiteY5" fmla="*/ 603433 h 622626"/>
                  <a:gd name="connsiteX6" fmla="*/ 589923 w 2032552"/>
                  <a:gd name="connsiteY6" fmla="*/ 583469 h 622626"/>
                  <a:gd name="connsiteX7" fmla="*/ 6785 w 2032552"/>
                  <a:gd name="connsiteY7" fmla="*/ 543541 h 622626"/>
                  <a:gd name="connsiteX8" fmla="*/ 301368 w 2032552"/>
                  <a:gd name="connsiteY8" fmla="*/ 34167 h 622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552" h="622626">
                    <a:moveTo>
                      <a:pt x="301368" y="34167"/>
                    </a:moveTo>
                    <a:cubicBezTo>
                      <a:pt x="425006" y="-51561"/>
                      <a:pt x="492477" y="54131"/>
                      <a:pt x="748611" y="29176"/>
                    </a:cubicBezTo>
                    <a:lnTo>
                      <a:pt x="1241954" y="39158"/>
                    </a:lnTo>
                    <a:cubicBezTo>
                      <a:pt x="1357440" y="27928"/>
                      <a:pt x="1542295" y="3341"/>
                      <a:pt x="1668267" y="26682"/>
                    </a:cubicBezTo>
                    <a:cubicBezTo>
                      <a:pt x="1794239" y="50023"/>
                      <a:pt x="2072483" y="472371"/>
                      <a:pt x="2027731" y="568496"/>
                    </a:cubicBezTo>
                    <a:cubicBezTo>
                      <a:pt x="1982979" y="664621"/>
                      <a:pt x="1514548" y="603433"/>
                      <a:pt x="1399752" y="603433"/>
                    </a:cubicBezTo>
                    <a:cubicBezTo>
                      <a:pt x="1124818" y="624228"/>
                      <a:pt x="859866" y="590124"/>
                      <a:pt x="589923" y="583469"/>
                    </a:cubicBezTo>
                    <a:cubicBezTo>
                      <a:pt x="475127" y="583469"/>
                      <a:pt x="54877" y="635091"/>
                      <a:pt x="6785" y="543541"/>
                    </a:cubicBezTo>
                    <a:cubicBezTo>
                      <a:pt x="-41307" y="451991"/>
                      <a:pt x="177730" y="119895"/>
                      <a:pt x="301368" y="341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îSḷíḋé">
                <a:extLst>
                  <a:ext uri="{FF2B5EF4-FFF2-40B4-BE49-F238E27FC236}">
                    <a16:creationId xmlns="" xmlns:a16="http://schemas.microsoft.com/office/drawing/2014/main" id="{653187D1-E336-43C9-B1C6-00CC7BCA6A4B}"/>
                  </a:ext>
                </a:extLst>
              </p:cNvPr>
              <p:cNvSpPr/>
              <p:nvPr/>
            </p:nvSpPr>
            <p:spPr bwMode="auto">
              <a:xfrm>
                <a:off x="7986742" y="2392488"/>
                <a:ext cx="1656693" cy="775059"/>
              </a:xfrm>
              <a:custGeom>
                <a:avLst/>
                <a:gdLst>
                  <a:gd name="connsiteX0" fmla="*/ 348288 w 1391853"/>
                  <a:gd name="connsiteY0" fmla="*/ 0 h 601707"/>
                  <a:gd name="connsiteX1" fmla="*/ 527601 w 1391853"/>
                  <a:gd name="connsiteY1" fmla="*/ 0 h 601707"/>
                  <a:gd name="connsiteX2" fmla="*/ 575715 w 1391853"/>
                  <a:gd name="connsiteY2" fmla="*/ 0 h 601707"/>
                  <a:gd name="connsiteX3" fmla="*/ 816138 w 1391853"/>
                  <a:gd name="connsiteY3" fmla="*/ 0 h 601707"/>
                  <a:gd name="connsiteX4" fmla="*/ 896189 w 1391853"/>
                  <a:gd name="connsiteY4" fmla="*/ 0 h 601707"/>
                  <a:gd name="connsiteX5" fmla="*/ 1043565 w 1391853"/>
                  <a:gd name="connsiteY5" fmla="*/ 0 h 601707"/>
                  <a:gd name="connsiteX6" fmla="*/ 1391853 w 1391853"/>
                  <a:gd name="connsiteY6" fmla="*/ 601707 h 601707"/>
                  <a:gd name="connsiteX7" fmla="*/ 1075503 w 1391853"/>
                  <a:gd name="connsiteY7" fmla="*/ 601707 h 601707"/>
                  <a:gd name="connsiteX8" fmla="*/ 933100 w 1391853"/>
                  <a:gd name="connsiteY8" fmla="*/ 601707 h 601707"/>
                  <a:gd name="connsiteX9" fmla="*/ 458753 w 1391853"/>
                  <a:gd name="connsiteY9" fmla="*/ 601707 h 601707"/>
                  <a:gd name="connsiteX10" fmla="*/ 348287 w 1391853"/>
                  <a:gd name="connsiteY10" fmla="*/ 601707 h 601707"/>
                  <a:gd name="connsiteX11" fmla="*/ 0 w 1391853"/>
                  <a:gd name="connsiteY11" fmla="*/ 601707 h 601707"/>
                  <a:gd name="connsiteX0" fmla="*/ 348288 w 1391853"/>
                  <a:gd name="connsiteY0" fmla="*/ 44570 h 646277"/>
                  <a:gd name="connsiteX1" fmla="*/ 527601 w 1391853"/>
                  <a:gd name="connsiteY1" fmla="*/ 44570 h 646277"/>
                  <a:gd name="connsiteX2" fmla="*/ 575715 w 1391853"/>
                  <a:gd name="connsiteY2" fmla="*/ 44570 h 646277"/>
                  <a:gd name="connsiteX3" fmla="*/ 816138 w 1391853"/>
                  <a:gd name="connsiteY3" fmla="*/ 44570 h 646277"/>
                  <a:gd name="connsiteX4" fmla="*/ 896189 w 1391853"/>
                  <a:gd name="connsiteY4" fmla="*/ 44570 h 646277"/>
                  <a:gd name="connsiteX5" fmla="*/ 1043565 w 1391853"/>
                  <a:gd name="connsiteY5" fmla="*/ 44570 h 646277"/>
                  <a:gd name="connsiteX6" fmla="*/ 1391853 w 1391853"/>
                  <a:gd name="connsiteY6" fmla="*/ 646277 h 646277"/>
                  <a:gd name="connsiteX7" fmla="*/ 1075503 w 1391853"/>
                  <a:gd name="connsiteY7" fmla="*/ 646277 h 646277"/>
                  <a:gd name="connsiteX8" fmla="*/ 933100 w 1391853"/>
                  <a:gd name="connsiteY8" fmla="*/ 646277 h 646277"/>
                  <a:gd name="connsiteX9" fmla="*/ 458753 w 1391853"/>
                  <a:gd name="connsiteY9" fmla="*/ 646277 h 646277"/>
                  <a:gd name="connsiteX10" fmla="*/ 348287 w 1391853"/>
                  <a:gd name="connsiteY10" fmla="*/ 646277 h 646277"/>
                  <a:gd name="connsiteX11" fmla="*/ 0 w 1391853"/>
                  <a:gd name="connsiteY11" fmla="*/ 646277 h 646277"/>
                  <a:gd name="connsiteX12" fmla="*/ 348288 w 1391853"/>
                  <a:gd name="connsiteY12" fmla="*/ 44570 h 646277"/>
                  <a:gd name="connsiteX0" fmla="*/ 348288 w 1391853"/>
                  <a:gd name="connsiteY0" fmla="*/ 132 h 601839"/>
                  <a:gd name="connsiteX1" fmla="*/ 527601 w 1391853"/>
                  <a:gd name="connsiteY1" fmla="*/ 132 h 601839"/>
                  <a:gd name="connsiteX2" fmla="*/ 575715 w 1391853"/>
                  <a:gd name="connsiteY2" fmla="*/ 132 h 601839"/>
                  <a:gd name="connsiteX3" fmla="*/ 816138 w 1391853"/>
                  <a:gd name="connsiteY3" fmla="*/ 132 h 601839"/>
                  <a:gd name="connsiteX4" fmla="*/ 896189 w 1391853"/>
                  <a:gd name="connsiteY4" fmla="*/ 132 h 601839"/>
                  <a:gd name="connsiteX5" fmla="*/ 1043565 w 1391853"/>
                  <a:gd name="connsiteY5" fmla="*/ 132 h 601839"/>
                  <a:gd name="connsiteX6" fmla="*/ 1391853 w 1391853"/>
                  <a:gd name="connsiteY6" fmla="*/ 601839 h 601839"/>
                  <a:gd name="connsiteX7" fmla="*/ 1075503 w 1391853"/>
                  <a:gd name="connsiteY7" fmla="*/ 601839 h 601839"/>
                  <a:gd name="connsiteX8" fmla="*/ 933100 w 1391853"/>
                  <a:gd name="connsiteY8" fmla="*/ 601839 h 601839"/>
                  <a:gd name="connsiteX9" fmla="*/ 458753 w 1391853"/>
                  <a:gd name="connsiteY9" fmla="*/ 601839 h 601839"/>
                  <a:gd name="connsiteX10" fmla="*/ 348287 w 1391853"/>
                  <a:gd name="connsiteY10" fmla="*/ 601839 h 601839"/>
                  <a:gd name="connsiteX11" fmla="*/ 0 w 1391853"/>
                  <a:gd name="connsiteY11" fmla="*/ 601839 h 601839"/>
                  <a:gd name="connsiteX12" fmla="*/ 348288 w 1391853"/>
                  <a:gd name="connsiteY12" fmla="*/ 132 h 601839"/>
                  <a:gd name="connsiteX0" fmla="*/ 348288 w 1391853"/>
                  <a:gd name="connsiteY0" fmla="*/ 0 h 646277"/>
                  <a:gd name="connsiteX1" fmla="*/ 527601 w 1391853"/>
                  <a:gd name="connsiteY1" fmla="*/ 0 h 646277"/>
                  <a:gd name="connsiteX2" fmla="*/ 575715 w 1391853"/>
                  <a:gd name="connsiteY2" fmla="*/ 0 h 646277"/>
                  <a:gd name="connsiteX3" fmla="*/ 816138 w 1391853"/>
                  <a:gd name="connsiteY3" fmla="*/ 0 h 646277"/>
                  <a:gd name="connsiteX4" fmla="*/ 896189 w 1391853"/>
                  <a:gd name="connsiteY4" fmla="*/ 0 h 646277"/>
                  <a:gd name="connsiteX5" fmla="*/ 1043565 w 1391853"/>
                  <a:gd name="connsiteY5" fmla="*/ 0 h 646277"/>
                  <a:gd name="connsiteX6" fmla="*/ 1391853 w 1391853"/>
                  <a:gd name="connsiteY6" fmla="*/ 601707 h 646277"/>
                  <a:gd name="connsiteX7" fmla="*/ 1075503 w 1391853"/>
                  <a:gd name="connsiteY7" fmla="*/ 601707 h 646277"/>
                  <a:gd name="connsiteX8" fmla="*/ 933100 w 1391853"/>
                  <a:gd name="connsiteY8" fmla="*/ 601707 h 646277"/>
                  <a:gd name="connsiteX9" fmla="*/ 458753 w 1391853"/>
                  <a:gd name="connsiteY9" fmla="*/ 601707 h 646277"/>
                  <a:gd name="connsiteX10" fmla="*/ 348287 w 1391853"/>
                  <a:gd name="connsiteY10" fmla="*/ 601707 h 646277"/>
                  <a:gd name="connsiteX11" fmla="*/ 0 w 1391853"/>
                  <a:gd name="connsiteY11" fmla="*/ 601707 h 646277"/>
                  <a:gd name="connsiteX12" fmla="*/ 348288 w 1391853"/>
                  <a:gd name="connsiteY12" fmla="*/ 0 h 646277"/>
                  <a:gd name="connsiteX0" fmla="*/ 298378 w 1341943"/>
                  <a:gd name="connsiteY0" fmla="*/ 36437 h 638144"/>
                  <a:gd name="connsiteX1" fmla="*/ 477691 w 1341943"/>
                  <a:gd name="connsiteY1" fmla="*/ 36437 h 638144"/>
                  <a:gd name="connsiteX2" fmla="*/ 525805 w 1341943"/>
                  <a:gd name="connsiteY2" fmla="*/ 36437 h 638144"/>
                  <a:gd name="connsiteX3" fmla="*/ 766228 w 1341943"/>
                  <a:gd name="connsiteY3" fmla="*/ 36437 h 638144"/>
                  <a:gd name="connsiteX4" fmla="*/ 846279 w 1341943"/>
                  <a:gd name="connsiteY4" fmla="*/ 36437 h 638144"/>
                  <a:gd name="connsiteX5" fmla="*/ 993655 w 1341943"/>
                  <a:gd name="connsiteY5" fmla="*/ 36437 h 638144"/>
                  <a:gd name="connsiteX6" fmla="*/ 1341943 w 1341943"/>
                  <a:gd name="connsiteY6" fmla="*/ 638144 h 638144"/>
                  <a:gd name="connsiteX7" fmla="*/ 1025593 w 1341943"/>
                  <a:gd name="connsiteY7" fmla="*/ 638144 h 638144"/>
                  <a:gd name="connsiteX8" fmla="*/ 883190 w 1341943"/>
                  <a:gd name="connsiteY8" fmla="*/ 638144 h 638144"/>
                  <a:gd name="connsiteX9" fmla="*/ 408843 w 1341943"/>
                  <a:gd name="connsiteY9" fmla="*/ 638144 h 638144"/>
                  <a:gd name="connsiteX10" fmla="*/ 298377 w 1341943"/>
                  <a:gd name="connsiteY10" fmla="*/ 638144 h 638144"/>
                  <a:gd name="connsiteX11" fmla="*/ 0 w 1341943"/>
                  <a:gd name="connsiteY11" fmla="*/ 528343 h 638144"/>
                  <a:gd name="connsiteX12" fmla="*/ 298378 w 1341943"/>
                  <a:gd name="connsiteY12" fmla="*/ 36437 h 638144"/>
                  <a:gd name="connsiteX0" fmla="*/ 308360 w 1351925"/>
                  <a:gd name="connsiteY0" fmla="*/ 38286 h 640848"/>
                  <a:gd name="connsiteX1" fmla="*/ 487673 w 1351925"/>
                  <a:gd name="connsiteY1" fmla="*/ 38286 h 640848"/>
                  <a:gd name="connsiteX2" fmla="*/ 535787 w 1351925"/>
                  <a:gd name="connsiteY2" fmla="*/ 38286 h 640848"/>
                  <a:gd name="connsiteX3" fmla="*/ 776210 w 1351925"/>
                  <a:gd name="connsiteY3" fmla="*/ 38286 h 640848"/>
                  <a:gd name="connsiteX4" fmla="*/ 856261 w 1351925"/>
                  <a:gd name="connsiteY4" fmla="*/ 38286 h 640848"/>
                  <a:gd name="connsiteX5" fmla="*/ 1003637 w 1351925"/>
                  <a:gd name="connsiteY5" fmla="*/ 38286 h 640848"/>
                  <a:gd name="connsiteX6" fmla="*/ 1351925 w 1351925"/>
                  <a:gd name="connsiteY6" fmla="*/ 639993 h 640848"/>
                  <a:gd name="connsiteX7" fmla="*/ 1035575 w 1351925"/>
                  <a:gd name="connsiteY7" fmla="*/ 639993 h 640848"/>
                  <a:gd name="connsiteX8" fmla="*/ 893172 w 1351925"/>
                  <a:gd name="connsiteY8" fmla="*/ 639993 h 640848"/>
                  <a:gd name="connsiteX9" fmla="*/ 418825 w 1351925"/>
                  <a:gd name="connsiteY9" fmla="*/ 639993 h 640848"/>
                  <a:gd name="connsiteX10" fmla="*/ 308359 w 1351925"/>
                  <a:gd name="connsiteY10" fmla="*/ 639993 h 640848"/>
                  <a:gd name="connsiteX11" fmla="*/ 0 w 1351925"/>
                  <a:gd name="connsiteY11" fmla="*/ 555147 h 640848"/>
                  <a:gd name="connsiteX12" fmla="*/ 308360 w 1351925"/>
                  <a:gd name="connsiteY12" fmla="*/ 38286 h 640848"/>
                  <a:gd name="connsiteX0" fmla="*/ 308360 w 1352010"/>
                  <a:gd name="connsiteY0" fmla="*/ 38286 h 684563"/>
                  <a:gd name="connsiteX1" fmla="*/ 487673 w 1352010"/>
                  <a:gd name="connsiteY1" fmla="*/ 38286 h 684563"/>
                  <a:gd name="connsiteX2" fmla="*/ 535787 w 1352010"/>
                  <a:gd name="connsiteY2" fmla="*/ 38286 h 684563"/>
                  <a:gd name="connsiteX3" fmla="*/ 776210 w 1352010"/>
                  <a:gd name="connsiteY3" fmla="*/ 38286 h 684563"/>
                  <a:gd name="connsiteX4" fmla="*/ 856261 w 1352010"/>
                  <a:gd name="connsiteY4" fmla="*/ 38286 h 684563"/>
                  <a:gd name="connsiteX5" fmla="*/ 1003637 w 1352010"/>
                  <a:gd name="connsiteY5" fmla="*/ 38286 h 684563"/>
                  <a:gd name="connsiteX6" fmla="*/ 1351925 w 1352010"/>
                  <a:gd name="connsiteY6" fmla="*/ 639993 h 684563"/>
                  <a:gd name="connsiteX7" fmla="*/ 1035575 w 1352010"/>
                  <a:gd name="connsiteY7" fmla="*/ 639993 h 684563"/>
                  <a:gd name="connsiteX8" fmla="*/ 893172 w 1352010"/>
                  <a:gd name="connsiteY8" fmla="*/ 639993 h 684563"/>
                  <a:gd name="connsiteX9" fmla="*/ 418825 w 1352010"/>
                  <a:gd name="connsiteY9" fmla="*/ 639993 h 684563"/>
                  <a:gd name="connsiteX10" fmla="*/ 308359 w 1352010"/>
                  <a:gd name="connsiteY10" fmla="*/ 639993 h 684563"/>
                  <a:gd name="connsiteX11" fmla="*/ 0 w 1352010"/>
                  <a:gd name="connsiteY11" fmla="*/ 555147 h 684563"/>
                  <a:gd name="connsiteX12" fmla="*/ 308360 w 1352010"/>
                  <a:gd name="connsiteY12" fmla="*/ 38286 h 684563"/>
                  <a:gd name="connsiteX0" fmla="*/ 308360 w 1302121"/>
                  <a:gd name="connsiteY0" fmla="*/ 38286 h 640848"/>
                  <a:gd name="connsiteX1" fmla="*/ 487673 w 1302121"/>
                  <a:gd name="connsiteY1" fmla="*/ 38286 h 640848"/>
                  <a:gd name="connsiteX2" fmla="*/ 535787 w 1302121"/>
                  <a:gd name="connsiteY2" fmla="*/ 38286 h 640848"/>
                  <a:gd name="connsiteX3" fmla="*/ 776210 w 1302121"/>
                  <a:gd name="connsiteY3" fmla="*/ 38286 h 640848"/>
                  <a:gd name="connsiteX4" fmla="*/ 856261 w 1302121"/>
                  <a:gd name="connsiteY4" fmla="*/ 38286 h 640848"/>
                  <a:gd name="connsiteX5" fmla="*/ 1003637 w 1302121"/>
                  <a:gd name="connsiteY5" fmla="*/ 38286 h 640848"/>
                  <a:gd name="connsiteX6" fmla="*/ 1302015 w 1302121"/>
                  <a:gd name="connsiteY6" fmla="*/ 550156 h 640848"/>
                  <a:gd name="connsiteX7" fmla="*/ 1035575 w 1302121"/>
                  <a:gd name="connsiteY7" fmla="*/ 639993 h 640848"/>
                  <a:gd name="connsiteX8" fmla="*/ 893172 w 1302121"/>
                  <a:gd name="connsiteY8" fmla="*/ 639993 h 640848"/>
                  <a:gd name="connsiteX9" fmla="*/ 418825 w 1302121"/>
                  <a:gd name="connsiteY9" fmla="*/ 639993 h 640848"/>
                  <a:gd name="connsiteX10" fmla="*/ 308359 w 1302121"/>
                  <a:gd name="connsiteY10" fmla="*/ 639993 h 640848"/>
                  <a:gd name="connsiteX11" fmla="*/ 0 w 1302121"/>
                  <a:gd name="connsiteY11" fmla="*/ 555147 h 640848"/>
                  <a:gd name="connsiteX12" fmla="*/ 308360 w 1302121"/>
                  <a:gd name="connsiteY12" fmla="*/ 38286 h 640848"/>
                  <a:gd name="connsiteX0" fmla="*/ 308360 w 1302121"/>
                  <a:gd name="connsiteY0" fmla="*/ 38286 h 640848"/>
                  <a:gd name="connsiteX1" fmla="*/ 487673 w 1302121"/>
                  <a:gd name="connsiteY1" fmla="*/ 38286 h 640848"/>
                  <a:gd name="connsiteX2" fmla="*/ 535787 w 1302121"/>
                  <a:gd name="connsiteY2" fmla="*/ 38286 h 640848"/>
                  <a:gd name="connsiteX3" fmla="*/ 776210 w 1302121"/>
                  <a:gd name="connsiteY3" fmla="*/ 38286 h 640848"/>
                  <a:gd name="connsiteX4" fmla="*/ 856261 w 1302121"/>
                  <a:gd name="connsiteY4" fmla="*/ 38286 h 640848"/>
                  <a:gd name="connsiteX5" fmla="*/ 1003637 w 1302121"/>
                  <a:gd name="connsiteY5" fmla="*/ 38286 h 640848"/>
                  <a:gd name="connsiteX6" fmla="*/ 1302015 w 1302121"/>
                  <a:gd name="connsiteY6" fmla="*/ 550156 h 640848"/>
                  <a:gd name="connsiteX7" fmla="*/ 1035575 w 1302121"/>
                  <a:gd name="connsiteY7" fmla="*/ 639993 h 640848"/>
                  <a:gd name="connsiteX8" fmla="*/ 893172 w 1302121"/>
                  <a:gd name="connsiteY8" fmla="*/ 639993 h 640848"/>
                  <a:gd name="connsiteX9" fmla="*/ 418825 w 1302121"/>
                  <a:gd name="connsiteY9" fmla="*/ 639993 h 640848"/>
                  <a:gd name="connsiteX10" fmla="*/ 308359 w 1302121"/>
                  <a:gd name="connsiteY10" fmla="*/ 639993 h 640848"/>
                  <a:gd name="connsiteX11" fmla="*/ 0 w 1302121"/>
                  <a:gd name="connsiteY11" fmla="*/ 555147 h 640848"/>
                  <a:gd name="connsiteX12" fmla="*/ 308360 w 1302121"/>
                  <a:gd name="connsiteY12" fmla="*/ 38286 h 640848"/>
                  <a:gd name="connsiteX0" fmla="*/ 308360 w 1302066"/>
                  <a:gd name="connsiteY0" fmla="*/ 38286 h 640848"/>
                  <a:gd name="connsiteX1" fmla="*/ 487673 w 1302066"/>
                  <a:gd name="connsiteY1" fmla="*/ 38286 h 640848"/>
                  <a:gd name="connsiteX2" fmla="*/ 535787 w 1302066"/>
                  <a:gd name="connsiteY2" fmla="*/ 38286 h 640848"/>
                  <a:gd name="connsiteX3" fmla="*/ 776210 w 1302066"/>
                  <a:gd name="connsiteY3" fmla="*/ 38286 h 640848"/>
                  <a:gd name="connsiteX4" fmla="*/ 856261 w 1302066"/>
                  <a:gd name="connsiteY4" fmla="*/ 38286 h 640848"/>
                  <a:gd name="connsiteX5" fmla="*/ 1013619 w 1302066"/>
                  <a:gd name="connsiteY5" fmla="*/ 88195 h 640848"/>
                  <a:gd name="connsiteX6" fmla="*/ 1302015 w 1302066"/>
                  <a:gd name="connsiteY6" fmla="*/ 550156 h 640848"/>
                  <a:gd name="connsiteX7" fmla="*/ 1035575 w 1302066"/>
                  <a:gd name="connsiteY7" fmla="*/ 639993 h 640848"/>
                  <a:gd name="connsiteX8" fmla="*/ 893172 w 1302066"/>
                  <a:gd name="connsiteY8" fmla="*/ 639993 h 640848"/>
                  <a:gd name="connsiteX9" fmla="*/ 418825 w 1302066"/>
                  <a:gd name="connsiteY9" fmla="*/ 639993 h 640848"/>
                  <a:gd name="connsiteX10" fmla="*/ 308359 w 1302066"/>
                  <a:gd name="connsiteY10" fmla="*/ 639993 h 640848"/>
                  <a:gd name="connsiteX11" fmla="*/ 0 w 1302066"/>
                  <a:gd name="connsiteY11" fmla="*/ 555147 h 640848"/>
                  <a:gd name="connsiteX12" fmla="*/ 308360 w 1302066"/>
                  <a:gd name="connsiteY12" fmla="*/ 38286 h 640848"/>
                  <a:gd name="connsiteX0" fmla="*/ 308360 w 1302034"/>
                  <a:gd name="connsiteY0" fmla="*/ 38286 h 640848"/>
                  <a:gd name="connsiteX1" fmla="*/ 487673 w 1302034"/>
                  <a:gd name="connsiteY1" fmla="*/ 38286 h 640848"/>
                  <a:gd name="connsiteX2" fmla="*/ 535787 w 1302034"/>
                  <a:gd name="connsiteY2" fmla="*/ 38286 h 640848"/>
                  <a:gd name="connsiteX3" fmla="*/ 776210 w 1302034"/>
                  <a:gd name="connsiteY3" fmla="*/ 38286 h 640848"/>
                  <a:gd name="connsiteX4" fmla="*/ 856261 w 1302034"/>
                  <a:gd name="connsiteY4" fmla="*/ 38286 h 640848"/>
                  <a:gd name="connsiteX5" fmla="*/ 1048556 w 1302034"/>
                  <a:gd name="connsiteY5" fmla="*/ 83204 h 640848"/>
                  <a:gd name="connsiteX6" fmla="*/ 1302015 w 1302034"/>
                  <a:gd name="connsiteY6" fmla="*/ 550156 h 640848"/>
                  <a:gd name="connsiteX7" fmla="*/ 1035575 w 1302034"/>
                  <a:gd name="connsiteY7" fmla="*/ 639993 h 640848"/>
                  <a:gd name="connsiteX8" fmla="*/ 893172 w 1302034"/>
                  <a:gd name="connsiteY8" fmla="*/ 639993 h 640848"/>
                  <a:gd name="connsiteX9" fmla="*/ 418825 w 1302034"/>
                  <a:gd name="connsiteY9" fmla="*/ 639993 h 640848"/>
                  <a:gd name="connsiteX10" fmla="*/ 308359 w 1302034"/>
                  <a:gd name="connsiteY10" fmla="*/ 639993 h 640848"/>
                  <a:gd name="connsiteX11" fmla="*/ 0 w 1302034"/>
                  <a:gd name="connsiteY11" fmla="*/ 555147 h 640848"/>
                  <a:gd name="connsiteX12" fmla="*/ 308360 w 1302034"/>
                  <a:gd name="connsiteY12" fmla="*/ 38286 h 640848"/>
                  <a:gd name="connsiteX0" fmla="*/ 308360 w 1302041"/>
                  <a:gd name="connsiteY0" fmla="*/ 38286 h 640848"/>
                  <a:gd name="connsiteX1" fmla="*/ 487673 w 1302041"/>
                  <a:gd name="connsiteY1" fmla="*/ 38286 h 640848"/>
                  <a:gd name="connsiteX2" fmla="*/ 535787 w 1302041"/>
                  <a:gd name="connsiteY2" fmla="*/ 38286 h 640848"/>
                  <a:gd name="connsiteX3" fmla="*/ 776210 w 1302041"/>
                  <a:gd name="connsiteY3" fmla="*/ 38286 h 640848"/>
                  <a:gd name="connsiteX4" fmla="*/ 856261 w 1302041"/>
                  <a:gd name="connsiteY4" fmla="*/ 38286 h 640848"/>
                  <a:gd name="connsiteX5" fmla="*/ 1048556 w 1302041"/>
                  <a:gd name="connsiteY5" fmla="*/ 83204 h 640848"/>
                  <a:gd name="connsiteX6" fmla="*/ 1302015 w 1302041"/>
                  <a:gd name="connsiteY6" fmla="*/ 550156 h 640848"/>
                  <a:gd name="connsiteX7" fmla="*/ 1035575 w 1302041"/>
                  <a:gd name="connsiteY7" fmla="*/ 639993 h 640848"/>
                  <a:gd name="connsiteX8" fmla="*/ 893172 w 1302041"/>
                  <a:gd name="connsiteY8" fmla="*/ 639993 h 640848"/>
                  <a:gd name="connsiteX9" fmla="*/ 418825 w 1302041"/>
                  <a:gd name="connsiteY9" fmla="*/ 639993 h 640848"/>
                  <a:gd name="connsiteX10" fmla="*/ 308359 w 1302041"/>
                  <a:gd name="connsiteY10" fmla="*/ 639993 h 640848"/>
                  <a:gd name="connsiteX11" fmla="*/ 0 w 1302041"/>
                  <a:gd name="connsiteY11" fmla="*/ 555147 h 640848"/>
                  <a:gd name="connsiteX12" fmla="*/ 308360 w 1302041"/>
                  <a:gd name="connsiteY12" fmla="*/ 38286 h 640848"/>
                  <a:gd name="connsiteX0" fmla="*/ 308360 w 1302041"/>
                  <a:gd name="connsiteY0" fmla="*/ 38286 h 640848"/>
                  <a:gd name="connsiteX1" fmla="*/ 487673 w 1302041"/>
                  <a:gd name="connsiteY1" fmla="*/ 38286 h 640848"/>
                  <a:gd name="connsiteX2" fmla="*/ 535787 w 1302041"/>
                  <a:gd name="connsiteY2" fmla="*/ 73223 h 640848"/>
                  <a:gd name="connsiteX3" fmla="*/ 776210 w 1302041"/>
                  <a:gd name="connsiteY3" fmla="*/ 38286 h 640848"/>
                  <a:gd name="connsiteX4" fmla="*/ 856261 w 1302041"/>
                  <a:gd name="connsiteY4" fmla="*/ 38286 h 640848"/>
                  <a:gd name="connsiteX5" fmla="*/ 1048556 w 1302041"/>
                  <a:gd name="connsiteY5" fmla="*/ 83204 h 640848"/>
                  <a:gd name="connsiteX6" fmla="*/ 1302015 w 1302041"/>
                  <a:gd name="connsiteY6" fmla="*/ 550156 h 640848"/>
                  <a:gd name="connsiteX7" fmla="*/ 1035575 w 1302041"/>
                  <a:gd name="connsiteY7" fmla="*/ 639993 h 640848"/>
                  <a:gd name="connsiteX8" fmla="*/ 893172 w 1302041"/>
                  <a:gd name="connsiteY8" fmla="*/ 639993 h 640848"/>
                  <a:gd name="connsiteX9" fmla="*/ 418825 w 1302041"/>
                  <a:gd name="connsiteY9" fmla="*/ 639993 h 640848"/>
                  <a:gd name="connsiteX10" fmla="*/ 308359 w 1302041"/>
                  <a:gd name="connsiteY10" fmla="*/ 639993 h 640848"/>
                  <a:gd name="connsiteX11" fmla="*/ 0 w 1302041"/>
                  <a:gd name="connsiteY11" fmla="*/ 555147 h 640848"/>
                  <a:gd name="connsiteX12" fmla="*/ 308360 w 1302041"/>
                  <a:gd name="connsiteY12" fmla="*/ 38286 h 640848"/>
                  <a:gd name="connsiteX0" fmla="*/ 308360 w 1302041"/>
                  <a:gd name="connsiteY0" fmla="*/ 38286 h 640848"/>
                  <a:gd name="connsiteX1" fmla="*/ 407818 w 1302041"/>
                  <a:gd name="connsiteY1" fmla="*/ 38286 h 640848"/>
                  <a:gd name="connsiteX2" fmla="*/ 535787 w 1302041"/>
                  <a:gd name="connsiteY2" fmla="*/ 73223 h 640848"/>
                  <a:gd name="connsiteX3" fmla="*/ 776210 w 1302041"/>
                  <a:gd name="connsiteY3" fmla="*/ 38286 h 640848"/>
                  <a:gd name="connsiteX4" fmla="*/ 856261 w 1302041"/>
                  <a:gd name="connsiteY4" fmla="*/ 38286 h 640848"/>
                  <a:gd name="connsiteX5" fmla="*/ 1048556 w 1302041"/>
                  <a:gd name="connsiteY5" fmla="*/ 83204 h 640848"/>
                  <a:gd name="connsiteX6" fmla="*/ 1302015 w 1302041"/>
                  <a:gd name="connsiteY6" fmla="*/ 550156 h 640848"/>
                  <a:gd name="connsiteX7" fmla="*/ 1035575 w 1302041"/>
                  <a:gd name="connsiteY7" fmla="*/ 639993 h 640848"/>
                  <a:gd name="connsiteX8" fmla="*/ 893172 w 1302041"/>
                  <a:gd name="connsiteY8" fmla="*/ 639993 h 640848"/>
                  <a:gd name="connsiteX9" fmla="*/ 418825 w 1302041"/>
                  <a:gd name="connsiteY9" fmla="*/ 639993 h 640848"/>
                  <a:gd name="connsiteX10" fmla="*/ 308359 w 1302041"/>
                  <a:gd name="connsiteY10" fmla="*/ 639993 h 640848"/>
                  <a:gd name="connsiteX11" fmla="*/ 0 w 1302041"/>
                  <a:gd name="connsiteY11" fmla="*/ 555147 h 640848"/>
                  <a:gd name="connsiteX12" fmla="*/ 308360 w 1302041"/>
                  <a:gd name="connsiteY12" fmla="*/ 38286 h 640848"/>
                  <a:gd name="connsiteX0" fmla="*/ 278499 w 1302126"/>
                  <a:gd name="connsiteY0" fmla="*/ 50044 h 617089"/>
                  <a:gd name="connsiteX1" fmla="*/ 407903 w 1302126"/>
                  <a:gd name="connsiteY1" fmla="*/ 15107 h 617089"/>
                  <a:gd name="connsiteX2" fmla="*/ 535872 w 1302126"/>
                  <a:gd name="connsiteY2" fmla="*/ 50044 h 617089"/>
                  <a:gd name="connsiteX3" fmla="*/ 776295 w 1302126"/>
                  <a:gd name="connsiteY3" fmla="*/ 15107 h 617089"/>
                  <a:gd name="connsiteX4" fmla="*/ 856346 w 1302126"/>
                  <a:gd name="connsiteY4" fmla="*/ 15107 h 617089"/>
                  <a:gd name="connsiteX5" fmla="*/ 1048641 w 1302126"/>
                  <a:gd name="connsiteY5" fmla="*/ 60025 h 617089"/>
                  <a:gd name="connsiteX6" fmla="*/ 1302100 w 1302126"/>
                  <a:gd name="connsiteY6" fmla="*/ 526977 h 617089"/>
                  <a:gd name="connsiteX7" fmla="*/ 1035660 w 1302126"/>
                  <a:gd name="connsiteY7" fmla="*/ 616814 h 617089"/>
                  <a:gd name="connsiteX8" fmla="*/ 893257 w 1302126"/>
                  <a:gd name="connsiteY8" fmla="*/ 616814 h 617089"/>
                  <a:gd name="connsiteX9" fmla="*/ 418910 w 1302126"/>
                  <a:gd name="connsiteY9" fmla="*/ 616814 h 617089"/>
                  <a:gd name="connsiteX10" fmla="*/ 308444 w 1302126"/>
                  <a:gd name="connsiteY10" fmla="*/ 616814 h 617089"/>
                  <a:gd name="connsiteX11" fmla="*/ 85 w 1302126"/>
                  <a:gd name="connsiteY11" fmla="*/ 531968 h 617089"/>
                  <a:gd name="connsiteX12" fmla="*/ 278499 w 1302126"/>
                  <a:gd name="connsiteY12" fmla="*/ 50044 h 617089"/>
                  <a:gd name="connsiteX0" fmla="*/ 278503 w 1302130"/>
                  <a:gd name="connsiteY0" fmla="*/ 46342 h 613387"/>
                  <a:gd name="connsiteX1" fmla="*/ 407907 w 1302130"/>
                  <a:gd name="connsiteY1" fmla="*/ 11405 h 613387"/>
                  <a:gd name="connsiteX2" fmla="*/ 535876 w 1302130"/>
                  <a:gd name="connsiteY2" fmla="*/ 46342 h 613387"/>
                  <a:gd name="connsiteX3" fmla="*/ 776299 w 1302130"/>
                  <a:gd name="connsiteY3" fmla="*/ 11405 h 613387"/>
                  <a:gd name="connsiteX4" fmla="*/ 856350 w 1302130"/>
                  <a:gd name="connsiteY4" fmla="*/ 11405 h 613387"/>
                  <a:gd name="connsiteX5" fmla="*/ 1048645 w 1302130"/>
                  <a:gd name="connsiteY5" fmla="*/ 56323 h 613387"/>
                  <a:gd name="connsiteX6" fmla="*/ 1302104 w 1302130"/>
                  <a:gd name="connsiteY6" fmla="*/ 523275 h 613387"/>
                  <a:gd name="connsiteX7" fmla="*/ 1035664 w 1302130"/>
                  <a:gd name="connsiteY7" fmla="*/ 613112 h 613387"/>
                  <a:gd name="connsiteX8" fmla="*/ 893261 w 1302130"/>
                  <a:gd name="connsiteY8" fmla="*/ 613112 h 613387"/>
                  <a:gd name="connsiteX9" fmla="*/ 418914 w 1302130"/>
                  <a:gd name="connsiteY9" fmla="*/ 613112 h 613387"/>
                  <a:gd name="connsiteX10" fmla="*/ 308448 w 1302130"/>
                  <a:gd name="connsiteY10" fmla="*/ 613112 h 613387"/>
                  <a:gd name="connsiteX11" fmla="*/ 89 w 1302130"/>
                  <a:gd name="connsiteY11" fmla="*/ 528266 h 613387"/>
                  <a:gd name="connsiteX12" fmla="*/ 278503 w 1302130"/>
                  <a:gd name="connsiteY12" fmla="*/ 46342 h 613387"/>
                  <a:gd name="connsiteX0" fmla="*/ 278501 w 1302128"/>
                  <a:gd name="connsiteY0" fmla="*/ 46342 h 613387"/>
                  <a:gd name="connsiteX1" fmla="*/ 432860 w 1302128"/>
                  <a:gd name="connsiteY1" fmla="*/ 41351 h 613387"/>
                  <a:gd name="connsiteX2" fmla="*/ 535874 w 1302128"/>
                  <a:gd name="connsiteY2" fmla="*/ 46342 h 613387"/>
                  <a:gd name="connsiteX3" fmla="*/ 776297 w 1302128"/>
                  <a:gd name="connsiteY3" fmla="*/ 11405 h 613387"/>
                  <a:gd name="connsiteX4" fmla="*/ 856348 w 1302128"/>
                  <a:gd name="connsiteY4" fmla="*/ 11405 h 613387"/>
                  <a:gd name="connsiteX5" fmla="*/ 1048643 w 1302128"/>
                  <a:gd name="connsiteY5" fmla="*/ 56323 h 613387"/>
                  <a:gd name="connsiteX6" fmla="*/ 1302102 w 1302128"/>
                  <a:gd name="connsiteY6" fmla="*/ 523275 h 613387"/>
                  <a:gd name="connsiteX7" fmla="*/ 1035662 w 1302128"/>
                  <a:gd name="connsiteY7" fmla="*/ 613112 h 613387"/>
                  <a:gd name="connsiteX8" fmla="*/ 893259 w 1302128"/>
                  <a:gd name="connsiteY8" fmla="*/ 613112 h 613387"/>
                  <a:gd name="connsiteX9" fmla="*/ 418912 w 1302128"/>
                  <a:gd name="connsiteY9" fmla="*/ 613112 h 613387"/>
                  <a:gd name="connsiteX10" fmla="*/ 308446 w 1302128"/>
                  <a:gd name="connsiteY10" fmla="*/ 613112 h 613387"/>
                  <a:gd name="connsiteX11" fmla="*/ 87 w 1302128"/>
                  <a:gd name="connsiteY11" fmla="*/ 528266 h 613387"/>
                  <a:gd name="connsiteX12" fmla="*/ 278501 w 1302128"/>
                  <a:gd name="connsiteY12" fmla="*/ 46342 h 613387"/>
                  <a:gd name="connsiteX0" fmla="*/ 278501 w 1302128"/>
                  <a:gd name="connsiteY0" fmla="*/ 46342 h 613387"/>
                  <a:gd name="connsiteX1" fmla="*/ 432860 w 1302128"/>
                  <a:gd name="connsiteY1" fmla="*/ 41351 h 613387"/>
                  <a:gd name="connsiteX2" fmla="*/ 535874 w 1302128"/>
                  <a:gd name="connsiteY2" fmla="*/ 41351 h 613387"/>
                  <a:gd name="connsiteX3" fmla="*/ 776297 w 1302128"/>
                  <a:gd name="connsiteY3" fmla="*/ 11405 h 613387"/>
                  <a:gd name="connsiteX4" fmla="*/ 856348 w 1302128"/>
                  <a:gd name="connsiteY4" fmla="*/ 11405 h 613387"/>
                  <a:gd name="connsiteX5" fmla="*/ 1048643 w 1302128"/>
                  <a:gd name="connsiteY5" fmla="*/ 56323 h 613387"/>
                  <a:gd name="connsiteX6" fmla="*/ 1302102 w 1302128"/>
                  <a:gd name="connsiteY6" fmla="*/ 523275 h 613387"/>
                  <a:gd name="connsiteX7" fmla="*/ 1035662 w 1302128"/>
                  <a:gd name="connsiteY7" fmla="*/ 613112 h 613387"/>
                  <a:gd name="connsiteX8" fmla="*/ 893259 w 1302128"/>
                  <a:gd name="connsiteY8" fmla="*/ 613112 h 613387"/>
                  <a:gd name="connsiteX9" fmla="*/ 418912 w 1302128"/>
                  <a:gd name="connsiteY9" fmla="*/ 613112 h 613387"/>
                  <a:gd name="connsiteX10" fmla="*/ 308446 w 1302128"/>
                  <a:gd name="connsiteY10" fmla="*/ 613112 h 613387"/>
                  <a:gd name="connsiteX11" fmla="*/ 87 w 1302128"/>
                  <a:gd name="connsiteY11" fmla="*/ 528266 h 613387"/>
                  <a:gd name="connsiteX12" fmla="*/ 278501 w 1302128"/>
                  <a:gd name="connsiteY12" fmla="*/ 46342 h 613387"/>
                  <a:gd name="connsiteX0" fmla="*/ 278500 w 1302127"/>
                  <a:gd name="connsiteY0" fmla="*/ 46342 h 613387"/>
                  <a:gd name="connsiteX1" fmla="*/ 417886 w 1302127"/>
                  <a:gd name="connsiteY1" fmla="*/ 31369 h 613387"/>
                  <a:gd name="connsiteX2" fmla="*/ 535873 w 1302127"/>
                  <a:gd name="connsiteY2" fmla="*/ 41351 h 613387"/>
                  <a:gd name="connsiteX3" fmla="*/ 776296 w 1302127"/>
                  <a:gd name="connsiteY3" fmla="*/ 11405 h 613387"/>
                  <a:gd name="connsiteX4" fmla="*/ 856347 w 1302127"/>
                  <a:gd name="connsiteY4" fmla="*/ 11405 h 613387"/>
                  <a:gd name="connsiteX5" fmla="*/ 1048642 w 1302127"/>
                  <a:gd name="connsiteY5" fmla="*/ 56323 h 613387"/>
                  <a:gd name="connsiteX6" fmla="*/ 1302101 w 1302127"/>
                  <a:gd name="connsiteY6" fmla="*/ 523275 h 613387"/>
                  <a:gd name="connsiteX7" fmla="*/ 1035661 w 1302127"/>
                  <a:gd name="connsiteY7" fmla="*/ 613112 h 613387"/>
                  <a:gd name="connsiteX8" fmla="*/ 893258 w 1302127"/>
                  <a:gd name="connsiteY8" fmla="*/ 613112 h 613387"/>
                  <a:gd name="connsiteX9" fmla="*/ 418911 w 1302127"/>
                  <a:gd name="connsiteY9" fmla="*/ 613112 h 613387"/>
                  <a:gd name="connsiteX10" fmla="*/ 308445 w 1302127"/>
                  <a:gd name="connsiteY10" fmla="*/ 613112 h 613387"/>
                  <a:gd name="connsiteX11" fmla="*/ 86 w 1302127"/>
                  <a:gd name="connsiteY11" fmla="*/ 528266 h 613387"/>
                  <a:gd name="connsiteX12" fmla="*/ 278500 w 1302127"/>
                  <a:gd name="connsiteY12" fmla="*/ 46342 h 613387"/>
                  <a:gd name="connsiteX0" fmla="*/ 278500 w 1302127"/>
                  <a:gd name="connsiteY0" fmla="*/ 46342 h 613387"/>
                  <a:gd name="connsiteX1" fmla="*/ 417886 w 1302127"/>
                  <a:gd name="connsiteY1" fmla="*/ 31369 h 613387"/>
                  <a:gd name="connsiteX2" fmla="*/ 535873 w 1302127"/>
                  <a:gd name="connsiteY2" fmla="*/ 41351 h 613387"/>
                  <a:gd name="connsiteX3" fmla="*/ 776296 w 1302127"/>
                  <a:gd name="connsiteY3" fmla="*/ 41351 h 613387"/>
                  <a:gd name="connsiteX4" fmla="*/ 856347 w 1302127"/>
                  <a:gd name="connsiteY4" fmla="*/ 11405 h 613387"/>
                  <a:gd name="connsiteX5" fmla="*/ 1048642 w 1302127"/>
                  <a:gd name="connsiteY5" fmla="*/ 56323 h 613387"/>
                  <a:gd name="connsiteX6" fmla="*/ 1302101 w 1302127"/>
                  <a:gd name="connsiteY6" fmla="*/ 523275 h 613387"/>
                  <a:gd name="connsiteX7" fmla="*/ 1035661 w 1302127"/>
                  <a:gd name="connsiteY7" fmla="*/ 613112 h 613387"/>
                  <a:gd name="connsiteX8" fmla="*/ 893258 w 1302127"/>
                  <a:gd name="connsiteY8" fmla="*/ 613112 h 613387"/>
                  <a:gd name="connsiteX9" fmla="*/ 418911 w 1302127"/>
                  <a:gd name="connsiteY9" fmla="*/ 613112 h 613387"/>
                  <a:gd name="connsiteX10" fmla="*/ 308445 w 1302127"/>
                  <a:gd name="connsiteY10" fmla="*/ 613112 h 613387"/>
                  <a:gd name="connsiteX11" fmla="*/ 86 w 1302127"/>
                  <a:gd name="connsiteY11" fmla="*/ 528266 h 613387"/>
                  <a:gd name="connsiteX12" fmla="*/ 278500 w 1302127"/>
                  <a:gd name="connsiteY12" fmla="*/ 46342 h 613387"/>
                  <a:gd name="connsiteX0" fmla="*/ 278500 w 1302120"/>
                  <a:gd name="connsiteY0" fmla="*/ 41135 h 608180"/>
                  <a:gd name="connsiteX1" fmla="*/ 417886 w 1302120"/>
                  <a:gd name="connsiteY1" fmla="*/ 26162 h 608180"/>
                  <a:gd name="connsiteX2" fmla="*/ 535873 w 1302120"/>
                  <a:gd name="connsiteY2" fmla="*/ 36144 h 608180"/>
                  <a:gd name="connsiteX3" fmla="*/ 776296 w 1302120"/>
                  <a:gd name="connsiteY3" fmla="*/ 36144 h 608180"/>
                  <a:gd name="connsiteX4" fmla="*/ 856347 w 1302120"/>
                  <a:gd name="connsiteY4" fmla="*/ 41135 h 608180"/>
                  <a:gd name="connsiteX5" fmla="*/ 1048642 w 1302120"/>
                  <a:gd name="connsiteY5" fmla="*/ 51116 h 608180"/>
                  <a:gd name="connsiteX6" fmla="*/ 1302101 w 1302120"/>
                  <a:gd name="connsiteY6" fmla="*/ 518068 h 608180"/>
                  <a:gd name="connsiteX7" fmla="*/ 1035661 w 1302120"/>
                  <a:gd name="connsiteY7" fmla="*/ 607905 h 608180"/>
                  <a:gd name="connsiteX8" fmla="*/ 893258 w 1302120"/>
                  <a:gd name="connsiteY8" fmla="*/ 607905 h 608180"/>
                  <a:gd name="connsiteX9" fmla="*/ 418911 w 1302120"/>
                  <a:gd name="connsiteY9" fmla="*/ 607905 h 608180"/>
                  <a:gd name="connsiteX10" fmla="*/ 308445 w 1302120"/>
                  <a:gd name="connsiteY10" fmla="*/ 607905 h 608180"/>
                  <a:gd name="connsiteX11" fmla="*/ 86 w 1302120"/>
                  <a:gd name="connsiteY11" fmla="*/ 523059 h 608180"/>
                  <a:gd name="connsiteX12" fmla="*/ 278500 w 1302120"/>
                  <a:gd name="connsiteY12" fmla="*/ 41135 h 608180"/>
                  <a:gd name="connsiteX0" fmla="*/ 278500 w 1302120"/>
                  <a:gd name="connsiteY0" fmla="*/ 41135 h 608180"/>
                  <a:gd name="connsiteX1" fmla="*/ 417886 w 1302120"/>
                  <a:gd name="connsiteY1" fmla="*/ 26162 h 608180"/>
                  <a:gd name="connsiteX2" fmla="*/ 535873 w 1302120"/>
                  <a:gd name="connsiteY2" fmla="*/ 36144 h 608180"/>
                  <a:gd name="connsiteX3" fmla="*/ 776296 w 1302120"/>
                  <a:gd name="connsiteY3" fmla="*/ 36144 h 608180"/>
                  <a:gd name="connsiteX4" fmla="*/ 856347 w 1302120"/>
                  <a:gd name="connsiteY4" fmla="*/ 31153 h 608180"/>
                  <a:gd name="connsiteX5" fmla="*/ 1048642 w 1302120"/>
                  <a:gd name="connsiteY5" fmla="*/ 51116 h 608180"/>
                  <a:gd name="connsiteX6" fmla="*/ 1302101 w 1302120"/>
                  <a:gd name="connsiteY6" fmla="*/ 518068 h 608180"/>
                  <a:gd name="connsiteX7" fmla="*/ 1035661 w 1302120"/>
                  <a:gd name="connsiteY7" fmla="*/ 607905 h 608180"/>
                  <a:gd name="connsiteX8" fmla="*/ 893258 w 1302120"/>
                  <a:gd name="connsiteY8" fmla="*/ 607905 h 608180"/>
                  <a:gd name="connsiteX9" fmla="*/ 418911 w 1302120"/>
                  <a:gd name="connsiteY9" fmla="*/ 607905 h 608180"/>
                  <a:gd name="connsiteX10" fmla="*/ 308445 w 1302120"/>
                  <a:gd name="connsiteY10" fmla="*/ 607905 h 608180"/>
                  <a:gd name="connsiteX11" fmla="*/ 86 w 1302120"/>
                  <a:gd name="connsiteY11" fmla="*/ 523059 h 608180"/>
                  <a:gd name="connsiteX12" fmla="*/ 278500 w 1302120"/>
                  <a:gd name="connsiteY12" fmla="*/ 41135 h 608180"/>
                  <a:gd name="connsiteX0" fmla="*/ 278500 w 1302120"/>
                  <a:gd name="connsiteY0" fmla="*/ 41135 h 608180"/>
                  <a:gd name="connsiteX1" fmla="*/ 417886 w 1302120"/>
                  <a:gd name="connsiteY1" fmla="*/ 26162 h 608180"/>
                  <a:gd name="connsiteX2" fmla="*/ 535873 w 1302120"/>
                  <a:gd name="connsiteY2" fmla="*/ 36144 h 608180"/>
                  <a:gd name="connsiteX3" fmla="*/ 776296 w 1302120"/>
                  <a:gd name="connsiteY3" fmla="*/ 36144 h 608180"/>
                  <a:gd name="connsiteX4" fmla="*/ 856347 w 1302120"/>
                  <a:gd name="connsiteY4" fmla="*/ 31153 h 608180"/>
                  <a:gd name="connsiteX5" fmla="*/ 1048642 w 1302120"/>
                  <a:gd name="connsiteY5" fmla="*/ 51116 h 608180"/>
                  <a:gd name="connsiteX6" fmla="*/ 1302101 w 1302120"/>
                  <a:gd name="connsiteY6" fmla="*/ 518068 h 608180"/>
                  <a:gd name="connsiteX7" fmla="*/ 1035661 w 1302120"/>
                  <a:gd name="connsiteY7" fmla="*/ 607905 h 608180"/>
                  <a:gd name="connsiteX8" fmla="*/ 893258 w 1302120"/>
                  <a:gd name="connsiteY8" fmla="*/ 607905 h 608180"/>
                  <a:gd name="connsiteX9" fmla="*/ 418911 w 1302120"/>
                  <a:gd name="connsiteY9" fmla="*/ 607905 h 608180"/>
                  <a:gd name="connsiteX10" fmla="*/ 308445 w 1302120"/>
                  <a:gd name="connsiteY10" fmla="*/ 607905 h 608180"/>
                  <a:gd name="connsiteX11" fmla="*/ 86 w 1302120"/>
                  <a:gd name="connsiteY11" fmla="*/ 523059 h 608180"/>
                  <a:gd name="connsiteX12" fmla="*/ 278500 w 1302120"/>
                  <a:gd name="connsiteY12" fmla="*/ 41135 h 608180"/>
                  <a:gd name="connsiteX0" fmla="*/ 278500 w 1302120"/>
                  <a:gd name="connsiteY0" fmla="*/ 42135 h 609180"/>
                  <a:gd name="connsiteX1" fmla="*/ 422877 w 1302120"/>
                  <a:gd name="connsiteY1" fmla="*/ 24667 h 609180"/>
                  <a:gd name="connsiteX2" fmla="*/ 535873 w 1302120"/>
                  <a:gd name="connsiteY2" fmla="*/ 37144 h 609180"/>
                  <a:gd name="connsiteX3" fmla="*/ 776296 w 1302120"/>
                  <a:gd name="connsiteY3" fmla="*/ 37144 h 609180"/>
                  <a:gd name="connsiteX4" fmla="*/ 856347 w 1302120"/>
                  <a:gd name="connsiteY4" fmla="*/ 32153 h 609180"/>
                  <a:gd name="connsiteX5" fmla="*/ 1048642 w 1302120"/>
                  <a:gd name="connsiteY5" fmla="*/ 52116 h 609180"/>
                  <a:gd name="connsiteX6" fmla="*/ 1302101 w 1302120"/>
                  <a:gd name="connsiteY6" fmla="*/ 519068 h 609180"/>
                  <a:gd name="connsiteX7" fmla="*/ 1035661 w 1302120"/>
                  <a:gd name="connsiteY7" fmla="*/ 608905 h 609180"/>
                  <a:gd name="connsiteX8" fmla="*/ 893258 w 1302120"/>
                  <a:gd name="connsiteY8" fmla="*/ 608905 h 609180"/>
                  <a:gd name="connsiteX9" fmla="*/ 418911 w 1302120"/>
                  <a:gd name="connsiteY9" fmla="*/ 608905 h 609180"/>
                  <a:gd name="connsiteX10" fmla="*/ 308445 w 1302120"/>
                  <a:gd name="connsiteY10" fmla="*/ 608905 h 609180"/>
                  <a:gd name="connsiteX11" fmla="*/ 86 w 1302120"/>
                  <a:gd name="connsiteY11" fmla="*/ 524059 h 609180"/>
                  <a:gd name="connsiteX12" fmla="*/ 278500 w 1302120"/>
                  <a:gd name="connsiteY12" fmla="*/ 42135 h 609180"/>
                  <a:gd name="connsiteX0" fmla="*/ 278500 w 1302120"/>
                  <a:gd name="connsiteY0" fmla="*/ 42135 h 609180"/>
                  <a:gd name="connsiteX1" fmla="*/ 422877 w 1302120"/>
                  <a:gd name="connsiteY1" fmla="*/ 24667 h 609180"/>
                  <a:gd name="connsiteX2" fmla="*/ 535873 w 1302120"/>
                  <a:gd name="connsiteY2" fmla="*/ 22171 h 609180"/>
                  <a:gd name="connsiteX3" fmla="*/ 776296 w 1302120"/>
                  <a:gd name="connsiteY3" fmla="*/ 37144 h 609180"/>
                  <a:gd name="connsiteX4" fmla="*/ 856347 w 1302120"/>
                  <a:gd name="connsiteY4" fmla="*/ 32153 h 609180"/>
                  <a:gd name="connsiteX5" fmla="*/ 1048642 w 1302120"/>
                  <a:gd name="connsiteY5" fmla="*/ 52116 h 609180"/>
                  <a:gd name="connsiteX6" fmla="*/ 1302101 w 1302120"/>
                  <a:gd name="connsiteY6" fmla="*/ 519068 h 609180"/>
                  <a:gd name="connsiteX7" fmla="*/ 1035661 w 1302120"/>
                  <a:gd name="connsiteY7" fmla="*/ 608905 h 609180"/>
                  <a:gd name="connsiteX8" fmla="*/ 893258 w 1302120"/>
                  <a:gd name="connsiteY8" fmla="*/ 608905 h 609180"/>
                  <a:gd name="connsiteX9" fmla="*/ 418911 w 1302120"/>
                  <a:gd name="connsiteY9" fmla="*/ 608905 h 609180"/>
                  <a:gd name="connsiteX10" fmla="*/ 308445 w 1302120"/>
                  <a:gd name="connsiteY10" fmla="*/ 608905 h 609180"/>
                  <a:gd name="connsiteX11" fmla="*/ 86 w 1302120"/>
                  <a:gd name="connsiteY11" fmla="*/ 524059 h 609180"/>
                  <a:gd name="connsiteX12" fmla="*/ 278500 w 1302120"/>
                  <a:gd name="connsiteY12" fmla="*/ 42135 h 609180"/>
                  <a:gd name="connsiteX0" fmla="*/ 278500 w 1302120"/>
                  <a:gd name="connsiteY0" fmla="*/ 42135 h 609180"/>
                  <a:gd name="connsiteX1" fmla="*/ 422877 w 1302120"/>
                  <a:gd name="connsiteY1" fmla="*/ 24667 h 609180"/>
                  <a:gd name="connsiteX2" fmla="*/ 535873 w 1302120"/>
                  <a:gd name="connsiteY2" fmla="*/ 22171 h 609180"/>
                  <a:gd name="connsiteX3" fmla="*/ 776296 w 1302120"/>
                  <a:gd name="connsiteY3" fmla="*/ 22171 h 609180"/>
                  <a:gd name="connsiteX4" fmla="*/ 856347 w 1302120"/>
                  <a:gd name="connsiteY4" fmla="*/ 32153 h 609180"/>
                  <a:gd name="connsiteX5" fmla="*/ 1048642 w 1302120"/>
                  <a:gd name="connsiteY5" fmla="*/ 52116 h 609180"/>
                  <a:gd name="connsiteX6" fmla="*/ 1302101 w 1302120"/>
                  <a:gd name="connsiteY6" fmla="*/ 519068 h 609180"/>
                  <a:gd name="connsiteX7" fmla="*/ 1035661 w 1302120"/>
                  <a:gd name="connsiteY7" fmla="*/ 608905 h 609180"/>
                  <a:gd name="connsiteX8" fmla="*/ 893258 w 1302120"/>
                  <a:gd name="connsiteY8" fmla="*/ 608905 h 609180"/>
                  <a:gd name="connsiteX9" fmla="*/ 418911 w 1302120"/>
                  <a:gd name="connsiteY9" fmla="*/ 608905 h 609180"/>
                  <a:gd name="connsiteX10" fmla="*/ 308445 w 1302120"/>
                  <a:gd name="connsiteY10" fmla="*/ 608905 h 609180"/>
                  <a:gd name="connsiteX11" fmla="*/ 86 w 1302120"/>
                  <a:gd name="connsiteY11" fmla="*/ 524059 h 609180"/>
                  <a:gd name="connsiteX12" fmla="*/ 278500 w 1302120"/>
                  <a:gd name="connsiteY12" fmla="*/ 42135 h 609180"/>
                  <a:gd name="connsiteX0" fmla="*/ 278500 w 1302120"/>
                  <a:gd name="connsiteY0" fmla="*/ 42135 h 609180"/>
                  <a:gd name="connsiteX1" fmla="*/ 422877 w 1302120"/>
                  <a:gd name="connsiteY1" fmla="*/ 24667 h 609180"/>
                  <a:gd name="connsiteX2" fmla="*/ 535873 w 1302120"/>
                  <a:gd name="connsiteY2" fmla="*/ 22171 h 609180"/>
                  <a:gd name="connsiteX3" fmla="*/ 776296 w 1302120"/>
                  <a:gd name="connsiteY3" fmla="*/ 22171 h 609180"/>
                  <a:gd name="connsiteX4" fmla="*/ 861338 w 1302120"/>
                  <a:gd name="connsiteY4" fmla="*/ 17180 h 609180"/>
                  <a:gd name="connsiteX5" fmla="*/ 1048642 w 1302120"/>
                  <a:gd name="connsiteY5" fmla="*/ 52116 h 609180"/>
                  <a:gd name="connsiteX6" fmla="*/ 1302101 w 1302120"/>
                  <a:gd name="connsiteY6" fmla="*/ 519068 h 609180"/>
                  <a:gd name="connsiteX7" fmla="*/ 1035661 w 1302120"/>
                  <a:gd name="connsiteY7" fmla="*/ 608905 h 609180"/>
                  <a:gd name="connsiteX8" fmla="*/ 893258 w 1302120"/>
                  <a:gd name="connsiteY8" fmla="*/ 608905 h 609180"/>
                  <a:gd name="connsiteX9" fmla="*/ 418911 w 1302120"/>
                  <a:gd name="connsiteY9" fmla="*/ 608905 h 609180"/>
                  <a:gd name="connsiteX10" fmla="*/ 308445 w 1302120"/>
                  <a:gd name="connsiteY10" fmla="*/ 608905 h 609180"/>
                  <a:gd name="connsiteX11" fmla="*/ 86 w 1302120"/>
                  <a:gd name="connsiteY11" fmla="*/ 524059 h 609180"/>
                  <a:gd name="connsiteX12" fmla="*/ 278500 w 1302120"/>
                  <a:gd name="connsiteY12" fmla="*/ 42135 h 609180"/>
                  <a:gd name="connsiteX0" fmla="*/ 278500 w 1302120"/>
                  <a:gd name="connsiteY0" fmla="*/ 42135 h 609180"/>
                  <a:gd name="connsiteX1" fmla="*/ 422877 w 1302120"/>
                  <a:gd name="connsiteY1" fmla="*/ 24667 h 609180"/>
                  <a:gd name="connsiteX2" fmla="*/ 535873 w 1302120"/>
                  <a:gd name="connsiteY2" fmla="*/ 22171 h 609180"/>
                  <a:gd name="connsiteX3" fmla="*/ 776296 w 1302120"/>
                  <a:gd name="connsiteY3" fmla="*/ 22171 h 609180"/>
                  <a:gd name="connsiteX4" fmla="*/ 861338 w 1302120"/>
                  <a:gd name="connsiteY4" fmla="*/ 17180 h 609180"/>
                  <a:gd name="connsiteX5" fmla="*/ 1048642 w 1302120"/>
                  <a:gd name="connsiteY5" fmla="*/ 52116 h 609180"/>
                  <a:gd name="connsiteX6" fmla="*/ 1302101 w 1302120"/>
                  <a:gd name="connsiteY6" fmla="*/ 519068 h 609180"/>
                  <a:gd name="connsiteX7" fmla="*/ 1035661 w 1302120"/>
                  <a:gd name="connsiteY7" fmla="*/ 608905 h 609180"/>
                  <a:gd name="connsiteX8" fmla="*/ 893258 w 1302120"/>
                  <a:gd name="connsiteY8" fmla="*/ 608905 h 609180"/>
                  <a:gd name="connsiteX9" fmla="*/ 418911 w 1302120"/>
                  <a:gd name="connsiteY9" fmla="*/ 608905 h 609180"/>
                  <a:gd name="connsiteX10" fmla="*/ 308445 w 1302120"/>
                  <a:gd name="connsiteY10" fmla="*/ 608905 h 609180"/>
                  <a:gd name="connsiteX11" fmla="*/ 86 w 1302120"/>
                  <a:gd name="connsiteY11" fmla="*/ 524059 h 609180"/>
                  <a:gd name="connsiteX12" fmla="*/ 278500 w 1302120"/>
                  <a:gd name="connsiteY12" fmla="*/ 42135 h 609180"/>
                  <a:gd name="connsiteX0" fmla="*/ 278506 w 1302126"/>
                  <a:gd name="connsiteY0" fmla="*/ 39924 h 606969"/>
                  <a:gd name="connsiteX1" fmla="*/ 510225 w 1302126"/>
                  <a:gd name="connsiteY1" fmla="*/ 37429 h 606969"/>
                  <a:gd name="connsiteX2" fmla="*/ 535879 w 1302126"/>
                  <a:gd name="connsiteY2" fmla="*/ 19960 h 606969"/>
                  <a:gd name="connsiteX3" fmla="*/ 776302 w 1302126"/>
                  <a:gd name="connsiteY3" fmla="*/ 19960 h 606969"/>
                  <a:gd name="connsiteX4" fmla="*/ 861344 w 1302126"/>
                  <a:gd name="connsiteY4" fmla="*/ 14969 h 606969"/>
                  <a:gd name="connsiteX5" fmla="*/ 1048648 w 1302126"/>
                  <a:gd name="connsiteY5" fmla="*/ 49905 h 606969"/>
                  <a:gd name="connsiteX6" fmla="*/ 1302107 w 1302126"/>
                  <a:gd name="connsiteY6" fmla="*/ 516857 h 606969"/>
                  <a:gd name="connsiteX7" fmla="*/ 1035667 w 1302126"/>
                  <a:gd name="connsiteY7" fmla="*/ 606694 h 606969"/>
                  <a:gd name="connsiteX8" fmla="*/ 893264 w 1302126"/>
                  <a:gd name="connsiteY8" fmla="*/ 606694 h 606969"/>
                  <a:gd name="connsiteX9" fmla="*/ 418917 w 1302126"/>
                  <a:gd name="connsiteY9" fmla="*/ 606694 h 606969"/>
                  <a:gd name="connsiteX10" fmla="*/ 308451 w 1302126"/>
                  <a:gd name="connsiteY10" fmla="*/ 606694 h 606969"/>
                  <a:gd name="connsiteX11" fmla="*/ 92 w 1302126"/>
                  <a:gd name="connsiteY11" fmla="*/ 521848 h 606969"/>
                  <a:gd name="connsiteX12" fmla="*/ 278506 w 1302126"/>
                  <a:gd name="connsiteY12" fmla="*/ 39924 h 606969"/>
                  <a:gd name="connsiteX0" fmla="*/ 278506 w 1302126"/>
                  <a:gd name="connsiteY0" fmla="*/ 39924 h 606969"/>
                  <a:gd name="connsiteX1" fmla="*/ 510225 w 1302126"/>
                  <a:gd name="connsiteY1" fmla="*/ 37429 h 606969"/>
                  <a:gd name="connsiteX2" fmla="*/ 776302 w 1302126"/>
                  <a:gd name="connsiteY2" fmla="*/ 19960 h 606969"/>
                  <a:gd name="connsiteX3" fmla="*/ 861344 w 1302126"/>
                  <a:gd name="connsiteY3" fmla="*/ 14969 h 606969"/>
                  <a:gd name="connsiteX4" fmla="*/ 1048648 w 1302126"/>
                  <a:gd name="connsiteY4" fmla="*/ 49905 h 606969"/>
                  <a:gd name="connsiteX5" fmla="*/ 1302107 w 1302126"/>
                  <a:gd name="connsiteY5" fmla="*/ 516857 h 606969"/>
                  <a:gd name="connsiteX6" fmla="*/ 1035667 w 1302126"/>
                  <a:gd name="connsiteY6" fmla="*/ 606694 h 606969"/>
                  <a:gd name="connsiteX7" fmla="*/ 893264 w 1302126"/>
                  <a:gd name="connsiteY7" fmla="*/ 606694 h 606969"/>
                  <a:gd name="connsiteX8" fmla="*/ 418917 w 1302126"/>
                  <a:gd name="connsiteY8" fmla="*/ 606694 h 606969"/>
                  <a:gd name="connsiteX9" fmla="*/ 308451 w 1302126"/>
                  <a:gd name="connsiteY9" fmla="*/ 606694 h 606969"/>
                  <a:gd name="connsiteX10" fmla="*/ 92 w 1302126"/>
                  <a:gd name="connsiteY10" fmla="*/ 521848 h 606969"/>
                  <a:gd name="connsiteX11" fmla="*/ 278506 w 1302126"/>
                  <a:gd name="connsiteY11" fmla="*/ 39924 h 606969"/>
                  <a:gd name="connsiteX0" fmla="*/ 278505 w 1302125"/>
                  <a:gd name="connsiteY0" fmla="*/ 40162 h 607207"/>
                  <a:gd name="connsiteX1" fmla="*/ 485269 w 1302125"/>
                  <a:gd name="connsiteY1" fmla="*/ 27685 h 607207"/>
                  <a:gd name="connsiteX2" fmla="*/ 776301 w 1302125"/>
                  <a:gd name="connsiteY2" fmla="*/ 20198 h 607207"/>
                  <a:gd name="connsiteX3" fmla="*/ 861343 w 1302125"/>
                  <a:gd name="connsiteY3" fmla="*/ 15207 h 607207"/>
                  <a:gd name="connsiteX4" fmla="*/ 1048647 w 1302125"/>
                  <a:gd name="connsiteY4" fmla="*/ 50143 h 607207"/>
                  <a:gd name="connsiteX5" fmla="*/ 1302106 w 1302125"/>
                  <a:gd name="connsiteY5" fmla="*/ 517095 h 607207"/>
                  <a:gd name="connsiteX6" fmla="*/ 1035666 w 1302125"/>
                  <a:gd name="connsiteY6" fmla="*/ 606932 h 607207"/>
                  <a:gd name="connsiteX7" fmla="*/ 893263 w 1302125"/>
                  <a:gd name="connsiteY7" fmla="*/ 606932 h 607207"/>
                  <a:gd name="connsiteX8" fmla="*/ 418916 w 1302125"/>
                  <a:gd name="connsiteY8" fmla="*/ 606932 h 607207"/>
                  <a:gd name="connsiteX9" fmla="*/ 308450 w 1302125"/>
                  <a:gd name="connsiteY9" fmla="*/ 606932 h 607207"/>
                  <a:gd name="connsiteX10" fmla="*/ 91 w 1302125"/>
                  <a:gd name="connsiteY10" fmla="*/ 522086 h 607207"/>
                  <a:gd name="connsiteX11" fmla="*/ 278505 w 1302125"/>
                  <a:gd name="connsiteY11" fmla="*/ 40162 h 607207"/>
                  <a:gd name="connsiteX0" fmla="*/ 278505 w 1302125"/>
                  <a:gd name="connsiteY0" fmla="*/ 42135 h 609180"/>
                  <a:gd name="connsiteX1" fmla="*/ 485269 w 1302125"/>
                  <a:gd name="connsiteY1" fmla="*/ 24667 h 609180"/>
                  <a:gd name="connsiteX2" fmla="*/ 776301 w 1302125"/>
                  <a:gd name="connsiteY2" fmla="*/ 22171 h 609180"/>
                  <a:gd name="connsiteX3" fmla="*/ 861343 w 1302125"/>
                  <a:gd name="connsiteY3" fmla="*/ 17180 h 609180"/>
                  <a:gd name="connsiteX4" fmla="*/ 1048647 w 1302125"/>
                  <a:gd name="connsiteY4" fmla="*/ 52116 h 609180"/>
                  <a:gd name="connsiteX5" fmla="*/ 1302106 w 1302125"/>
                  <a:gd name="connsiteY5" fmla="*/ 519068 h 609180"/>
                  <a:gd name="connsiteX6" fmla="*/ 1035666 w 1302125"/>
                  <a:gd name="connsiteY6" fmla="*/ 608905 h 609180"/>
                  <a:gd name="connsiteX7" fmla="*/ 893263 w 1302125"/>
                  <a:gd name="connsiteY7" fmla="*/ 608905 h 609180"/>
                  <a:gd name="connsiteX8" fmla="*/ 418916 w 1302125"/>
                  <a:gd name="connsiteY8" fmla="*/ 608905 h 609180"/>
                  <a:gd name="connsiteX9" fmla="*/ 308450 w 1302125"/>
                  <a:gd name="connsiteY9" fmla="*/ 608905 h 609180"/>
                  <a:gd name="connsiteX10" fmla="*/ 91 w 1302125"/>
                  <a:gd name="connsiteY10" fmla="*/ 524059 h 609180"/>
                  <a:gd name="connsiteX11" fmla="*/ 278505 w 1302125"/>
                  <a:gd name="connsiteY11" fmla="*/ 42135 h 60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2125" h="609180">
                    <a:moveTo>
                      <a:pt x="278505" y="42135"/>
                    </a:moveTo>
                    <a:cubicBezTo>
                      <a:pt x="359368" y="-41097"/>
                      <a:pt x="447365" y="24667"/>
                      <a:pt x="485269" y="24667"/>
                    </a:cubicBezTo>
                    <a:lnTo>
                      <a:pt x="776301" y="22171"/>
                    </a:lnTo>
                    <a:lnTo>
                      <a:pt x="861343" y="17180"/>
                    </a:lnTo>
                    <a:cubicBezTo>
                      <a:pt x="951652" y="14684"/>
                      <a:pt x="975187" y="-31532"/>
                      <a:pt x="1048647" y="52116"/>
                    </a:cubicBezTo>
                    <a:cubicBezTo>
                      <a:pt x="1122108" y="135764"/>
                      <a:pt x="1304269" y="426270"/>
                      <a:pt x="1302106" y="519068"/>
                    </a:cubicBezTo>
                    <a:cubicBezTo>
                      <a:pt x="1299943" y="611866"/>
                      <a:pt x="1112125" y="608905"/>
                      <a:pt x="1035666" y="608905"/>
                    </a:cubicBezTo>
                    <a:lnTo>
                      <a:pt x="893263" y="608905"/>
                    </a:lnTo>
                    <a:lnTo>
                      <a:pt x="418916" y="608905"/>
                    </a:lnTo>
                    <a:lnTo>
                      <a:pt x="308450" y="608905"/>
                    </a:lnTo>
                    <a:cubicBezTo>
                      <a:pt x="231991" y="608905"/>
                      <a:pt x="5082" y="618521"/>
                      <a:pt x="91" y="524059"/>
                    </a:cubicBezTo>
                    <a:cubicBezTo>
                      <a:pt x="-4900" y="429597"/>
                      <a:pt x="197642" y="125367"/>
                      <a:pt x="278505" y="4213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ṧ1iḋe">
                <a:extLst>
                  <a:ext uri="{FF2B5EF4-FFF2-40B4-BE49-F238E27FC236}">
                    <a16:creationId xmlns="" xmlns:a16="http://schemas.microsoft.com/office/drawing/2014/main" id="{8C19437A-5B72-45CB-AB2E-2634D88CACA6}"/>
                  </a:ext>
                </a:extLst>
              </p:cNvPr>
              <p:cNvSpPr/>
              <p:nvPr/>
            </p:nvSpPr>
            <p:spPr>
              <a:xfrm>
                <a:off x="6623042" y="5455843"/>
                <a:ext cx="4408290" cy="201085"/>
              </a:xfrm>
              <a:prstGeom prst="rect">
                <a:avLst/>
              </a:prstGeom>
              <a:pattFill prst="dkDn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ṥ1iḍê">
                <a:extLst>
                  <a:ext uri="{FF2B5EF4-FFF2-40B4-BE49-F238E27FC236}">
                    <a16:creationId xmlns="" xmlns:a16="http://schemas.microsoft.com/office/drawing/2014/main" id="{84ED9A31-1AFF-4036-998E-E4CF589ADB3F}"/>
                  </a:ext>
                </a:extLst>
              </p:cNvPr>
              <p:cNvSpPr/>
              <p:nvPr/>
            </p:nvSpPr>
            <p:spPr bwMode="auto">
              <a:xfrm>
                <a:off x="8397021" y="1618085"/>
                <a:ext cx="829627" cy="771158"/>
              </a:xfrm>
              <a:custGeom>
                <a:avLst/>
                <a:gdLst>
                  <a:gd name="connsiteX0" fmla="*/ 349282 w 695278"/>
                  <a:gd name="connsiteY0" fmla="*/ 0 h 603008"/>
                  <a:gd name="connsiteX1" fmla="*/ 355860 w 695278"/>
                  <a:gd name="connsiteY1" fmla="*/ 5198 h 603008"/>
                  <a:gd name="connsiteX2" fmla="*/ 386296 w 695278"/>
                  <a:gd name="connsiteY2" fmla="*/ 66663 h 603008"/>
                  <a:gd name="connsiteX3" fmla="*/ 695278 w 695278"/>
                  <a:gd name="connsiteY3" fmla="*/ 603008 h 603008"/>
                  <a:gd name="connsiteX4" fmla="*/ 467851 w 695278"/>
                  <a:gd name="connsiteY4" fmla="*/ 603008 h 603008"/>
                  <a:gd name="connsiteX5" fmla="*/ 467851 w 695278"/>
                  <a:gd name="connsiteY5" fmla="*/ 603007 h 603008"/>
                  <a:gd name="connsiteX6" fmla="*/ 227428 w 695278"/>
                  <a:gd name="connsiteY6" fmla="*/ 603007 h 603008"/>
                  <a:gd name="connsiteX7" fmla="*/ 227427 w 695278"/>
                  <a:gd name="connsiteY7" fmla="*/ 603007 h 603008"/>
                  <a:gd name="connsiteX8" fmla="*/ 227427 w 695278"/>
                  <a:gd name="connsiteY8" fmla="*/ 603008 h 603008"/>
                  <a:gd name="connsiteX9" fmla="*/ 0 w 695278"/>
                  <a:gd name="connsiteY9" fmla="*/ 603008 h 603008"/>
                  <a:gd name="connsiteX10" fmla="*/ 323433 w 695278"/>
                  <a:gd name="connsiteY10" fmla="*/ 43687 h 603008"/>
                  <a:gd name="connsiteX11" fmla="*/ 342704 w 695278"/>
                  <a:gd name="connsiteY11" fmla="*/ 5198 h 603008"/>
                  <a:gd name="connsiteX12" fmla="*/ 347641 w 695278"/>
                  <a:gd name="connsiteY12" fmla="*/ 1297 h 603008"/>
                  <a:gd name="connsiteX13" fmla="*/ 348289 w 695278"/>
                  <a:gd name="connsiteY13" fmla="*/ 1 h 603008"/>
                  <a:gd name="connsiteX14" fmla="*/ 348570 w 695278"/>
                  <a:gd name="connsiteY14" fmla="*/ 563 h 603008"/>
                  <a:gd name="connsiteX0" fmla="*/ 349282 w 695929"/>
                  <a:gd name="connsiteY0" fmla="*/ 0 h 642737"/>
                  <a:gd name="connsiteX1" fmla="*/ 355860 w 695929"/>
                  <a:gd name="connsiteY1" fmla="*/ 5198 h 642737"/>
                  <a:gd name="connsiteX2" fmla="*/ 386296 w 695929"/>
                  <a:gd name="connsiteY2" fmla="*/ 66663 h 642737"/>
                  <a:gd name="connsiteX3" fmla="*/ 695278 w 695929"/>
                  <a:gd name="connsiteY3" fmla="*/ 603008 h 642737"/>
                  <a:gd name="connsiteX4" fmla="*/ 467851 w 695929"/>
                  <a:gd name="connsiteY4" fmla="*/ 603008 h 642737"/>
                  <a:gd name="connsiteX5" fmla="*/ 467851 w 695929"/>
                  <a:gd name="connsiteY5" fmla="*/ 603007 h 642737"/>
                  <a:gd name="connsiteX6" fmla="*/ 227428 w 695929"/>
                  <a:gd name="connsiteY6" fmla="*/ 603007 h 642737"/>
                  <a:gd name="connsiteX7" fmla="*/ 227427 w 695929"/>
                  <a:gd name="connsiteY7" fmla="*/ 603007 h 642737"/>
                  <a:gd name="connsiteX8" fmla="*/ 227427 w 695929"/>
                  <a:gd name="connsiteY8" fmla="*/ 603008 h 642737"/>
                  <a:gd name="connsiteX9" fmla="*/ 0 w 695929"/>
                  <a:gd name="connsiteY9" fmla="*/ 603008 h 642737"/>
                  <a:gd name="connsiteX10" fmla="*/ 323433 w 695929"/>
                  <a:gd name="connsiteY10" fmla="*/ 43687 h 642737"/>
                  <a:gd name="connsiteX11" fmla="*/ 342704 w 695929"/>
                  <a:gd name="connsiteY11" fmla="*/ 5198 h 642737"/>
                  <a:gd name="connsiteX12" fmla="*/ 347641 w 695929"/>
                  <a:gd name="connsiteY12" fmla="*/ 1297 h 642737"/>
                  <a:gd name="connsiteX13" fmla="*/ 348289 w 695929"/>
                  <a:gd name="connsiteY13" fmla="*/ 1 h 642737"/>
                  <a:gd name="connsiteX14" fmla="*/ 348570 w 695929"/>
                  <a:gd name="connsiteY14" fmla="*/ 563 h 642737"/>
                  <a:gd name="connsiteX15" fmla="*/ 349282 w 695929"/>
                  <a:gd name="connsiteY15" fmla="*/ 0 h 642737"/>
                  <a:gd name="connsiteX0" fmla="*/ 350168 w 696815"/>
                  <a:gd name="connsiteY0" fmla="*/ 0 h 644439"/>
                  <a:gd name="connsiteX1" fmla="*/ 356746 w 696815"/>
                  <a:gd name="connsiteY1" fmla="*/ 5198 h 644439"/>
                  <a:gd name="connsiteX2" fmla="*/ 387182 w 696815"/>
                  <a:gd name="connsiteY2" fmla="*/ 66663 h 644439"/>
                  <a:gd name="connsiteX3" fmla="*/ 696164 w 696815"/>
                  <a:gd name="connsiteY3" fmla="*/ 603008 h 644439"/>
                  <a:gd name="connsiteX4" fmla="*/ 468737 w 696815"/>
                  <a:gd name="connsiteY4" fmla="*/ 603008 h 644439"/>
                  <a:gd name="connsiteX5" fmla="*/ 468737 w 696815"/>
                  <a:gd name="connsiteY5" fmla="*/ 603007 h 644439"/>
                  <a:gd name="connsiteX6" fmla="*/ 228314 w 696815"/>
                  <a:gd name="connsiteY6" fmla="*/ 603007 h 644439"/>
                  <a:gd name="connsiteX7" fmla="*/ 228313 w 696815"/>
                  <a:gd name="connsiteY7" fmla="*/ 603007 h 644439"/>
                  <a:gd name="connsiteX8" fmla="*/ 228313 w 696815"/>
                  <a:gd name="connsiteY8" fmla="*/ 603008 h 644439"/>
                  <a:gd name="connsiteX9" fmla="*/ 886 w 696815"/>
                  <a:gd name="connsiteY9" fmla="*/ 603008 h 644439"/>
                  <a:gd name="connsiteX10" fmla="*/ 324319 w 696815"/>
                  <a:gd name="connsiteY10" fmla="*/ 43687 h 644439"/>
                  <a:gd name="connsiteX11" fmla="*/ 343590 w 696815"/>
                  <a:gd name="connsiteY11" fmla="*/ 5198 h 644439"/>
                  <a:gd name="connsiteX12" fmla="*/ 348527 w 696815"/>
                  <a:gd name="connsiteY12" fmla="*/ 1297 h 644439"/>
                  <a:gd name="connsiteX13" fmla="*/ 349175 w 696815"/>
                  <a:gd name="connsiteY13" fmla="*/ 1 h 644439"/>
                  <a:gd name="connsiteX14" fmla="*/ 349456 w 696815"/>
                  <a:gd name="connsiteY14" fmla="*/ 563 h 644439"/>
                  <a:gd name="connsiteX15" fmla="*/ 350168 w 696815"/>
                  <a:gd name="connsiteY15" fmla="*/ 0 h 644439"/>
                  <a:gd name="connsiteX0" fmla="*/ 350168 w 696815"/>
                  <a:gd name="connsiteY0" fmla="*/ 1640 h 646079"/>
                  <a:gd name="connsiteX1" fmla="*/ 356746 w 696815"/>
                  <a:gd name="connsiteY1" fmla="*/ 6838 h 646079"/>
                  <a:gd name="connsiteX2" fmla="*/ 387182 w 696815"/>
                  <a:gd name="connsiteY2" fmla="*/ 68303 h 646079"/>
                  <a:gd name="connsiteX3" fmla="*/ 696164 w 696815"/>
                  <a:gd name="connsiteY3" fmla="*/ 604648 h 646079"/>
                  <a:gd name="connsiteX4" fmla="*/ 468737 w 696815"/>
                  <a:gd name="connsiteY4" fmla="*/ 604648 h 646079"/>
                  <a:gd name="connsiteX5" fmla="*/ 468737 w 696815"/>
                  <a:gd name="connsiteY5" fmla="*/ 604647 h 646079"/>
                  <a:gd name="connsiteX6" fmla="*/ 228314 w 696815"/>
                  <a:gd name="connsiteY6" fmla="*/ 604647 h 646079"/>
                  <a:gd name="connsiteX7" fmla="*/ 228313 w 696815"/>
                  <a:gd name="connsiteY7" fmla="*/ 604647 h 646079"/>
                  <a:gd name="connsiteX8" fmla="*/ 228313 w 696815"/>
                  <a:gd name="connsiteY8" fmla="*/ 604648 h 646079"/>
                  <a:gd name="connsiteX9" fmla="*/ 886 w 696815"/>
                  <a:gd name="connsiteY9" fmla="*/ 604648 h 646079"/>
                  <a:gd name="connsiteX10" fmla="*/ 324319 w 696815"/>
                  <a:gd name="connsiteY10" fmla="*/ 45327 h 646079"/>
                  <a:gd name="connsiteX11" fmla="*/ 343590 w 696815"/>
                  <a:gd name="connsiteY11" fmla="*/ 6838 h 646079"/>
                  <a:gd name="connsiteX12" fmla="*/ 348527 w 696815"/>
                  <a:gd name="connsiteY12" fmla="*/ 2937 h 646079"/>
                  <a:gd name="connsiteX13" fmla="*/ 349175 w 696815"/>
                  <a:gd name="connsiteY13" fmla="*/ 1641 h 646079"/>
                  <a:gd name="connsiteX14" fmla="*/ 349456 w 696815"/>
                  <a:gd name="connsiteY14" fmla="*/ 2203 h 646079"/>
                  <a:gd name="connsiteX15" fmla="*/ 350168 w 696815"/>
                  <a:gd name="connsiteY15" fmla="*/ 1640 h 646079"/>
                  <a:gd name="connsiteX0" fmla="*/ 335261 w 681908"/>
                  <a:gd name="connsiteY0" fmla="*/ 1640 h 644377"/>
                  <a:gd name="connsiteX1" fmla="*/ 341839 w 681908"/>
                  <a:gd name="connsiteY1" fmla="*/ 6838 h 644377"/>
                  <a:gd name="connsiteX2" fmla="*/ 372275 w 681908"/>
                  <a:gd name="connsiteY2" fmla="*/ 68303 h 644377"/>
                  <a:gd name="connsiteX3" fmla="*/ 681257 w 681908"/>
                  <a:gd name="connsiteY3" fmla="*/ 604648 h 644377"/>
                  <a:gd name="connsiteX4" fmla="*/ 453830 w 681908"/>
                  <a:gd name="connsiteY4" fmla="*/ 604648 h 644377"/>
                  <a:gd name="connsiteX5" fmla="*/ 453830 w 681908"/>
                  <a:gd name="connsiteY5" fmla="*/ 604647 h 644377"/>
                  <a:gd name="connsiteX6" fmla="*/ 213407 w 681908"/>
                  <a:gd name="connsiteY6" fmla="*/ 604647 h 644377"/>
                  <a:gd name="connsiteX7" fmla="*/ 213406 w 681908"/>
                  <a:gd name="connsiteY7" fmla="*/ 604647 h 644377"/>
                  <a:gd name="connsiteX8" fmla="*/ 213406 w 681908"/>
                  <a:gd name="connsiteY8" fmla="*/ 604648 h 644377"/>
                  <a:gd name="connsiteX9" fmla="*/ 952 w 681908"/>
                  <a:gd name="connsiteY9" fmla="*/ 529783 h 644377"/>
                  <a:gd name="connsiteX10" fmla="*/ 309412 w 681908"/>
                  <a:gd name="connsiteY10" fmla="*/ 45327 h 644377"/>
                  <a:gd name="connsiteX11" fmla="*/ 328683 w 681908"/>
                  <a:gd name="connsiteY11" fmla="*/ 6838 h 644377"/>
                  <a:gd name="connsiteX12" fmla="*/ 333620 w 681908"/>
                  <a:gd name="connsiteY12" fmla="*/ 2937 h 644377"/>
                  <a:gd name="connsiteX13" fmla="*/ 334268 w 681908"/>
                  <a:gd name="connsiteY13" fmla="*/ 1641 h 644377"/>
                  <a:gd name="connsiteX14" fmla="*/ 334549 w 681908"/>
                  <a:gd name="connsiteY14" fmla="*/ 2203 h 644377"/>
                  <a:gd name="connsiteX15" fmla="*/ 335261 w 681908"/>
                  <a:gd name="connsiteY15" fmla="*/ 1640 h 644377"/>
                  <a:gd name="connsiteX0" fmla="*/ 335261 w 666984"/>
                  <a:gd name="connsiteY0" fmla="*/ 1640 h 606113"/>
                  <a:gd name="connsiteX1" fmla="*/ 341839 w 666984"/>
                  <a:gd name="connsiteY1" fmla="*/ 6838 h 606113"/>
                  <a:gd name="connsiteX2" fmla="*/ 372275 w 666984"/>
                  <a:gd name="connsiteY2" fmla="*/ 68303 h 606113"/>
                  <a:gd name="connsiteX3" fmla="*/ 666284 w 666984"/>
                  <a:gd name="connsiteY3" fmla="*/ 492352 h 606113"/>
                  <a:gd name="connsiteX4" fmla="*/ 453830 w 666984"/>
                  <a:gd name="connsiteY4" fmla="*/ 604648 h 606113"/>
                  <a:gd name="connsiteX5" fmla="*/ 453830 w 666984"/>
                  <a:gd name="connsiteY5" fmla="*/ 604647 h 606113"/>
                  <a:gd name="connsiteX6" fmla="*/ 213407 w 666984"/>
                  <a:gd name="connsiteY6" fmla="*/ 604647 h 606113"/>
                  <a:gd name="connsiteX7" fmla="*/ 213406 w 666984"/>
                  <a:gd name="connsiteY7" fmla="*/ 604647 h 606113"/>
                  <a:gd name="connsiteX8" fmla="*/ 213406 w 666984"/>
                  <a:gd name="connsiteY8" fmla="*/ 604648 h 606113"/>
                  <a:gd name="connsiteX9" fmla="*/ 952 w 666984"/>
                  <a:gd name="connsiteY9" fmla="*/ 529783 h 606113"/>
                  <a:gd name="connsiteX10" fmla="*/ 309412 w 666984"/>
                  <a:gd name="connsiteY10" fmla="*/ 45327 h 606113"/>
                  <a:gd name="connsiteX11" fmla="*/ 328683 w 666984"/>
                  <a:gd name="connsiteY11" fmla="*/ 6838 h 606113"/>
                  <a:gd name="connsiteX12" fmla="*/ 333620 w 666984"/>
                  <a:gd name="connsiteY12" fmla="*/ 2937 h 606113"/>
                  <a:gd name="connsiteX13" fmla="*/ 334268 w 666984"/>
                  <a:gd name="connsiteY13" fmla="*/ 1641 h 606113"/>
                  <a:gd name="connsiteX14" fmla="*/ 334549 w 666984"/>
                  <a:gd name="connsiteY14" fmla="*/ 2203 h 606113"/>
                  <a:gd name="connsiteX15" fmla="*/ 335261 w 666984"/>
                  <a:gd name="connsiteY15" fmla="*/ 1640 h 606113"/>
                  <a:gd name="connsiteX0" fmla="*/ 335261 w 652069"/>
                  <a:gd name="connsiteY0" fmla="*/ 1640 h 606113"/>
                  <a:gd name="connsiteX1" fmla="*/ 341839 w 652069"/>
                  <a:gd name="connsiteY1" fmla="*/ 6838 h 606113"/>
                  <a:gd name="connsiteX2" fmla="*/ 372275 w 652069"/>
                  <a:gd name="connsiteY2" fmla="*/ 68303 h 606113"/>
                  <a:gd name="connsiteX3" fmla="*/ 651311 w 652069"/>
                  <a:gd name="connsiteY3" fmla="*/ 514811 h 606113"/>
                  <a:gd name="connsiteX4" fmla="*/ 453830 w 652069"/>
                  <a:gd name="connsiteY4" fmla="*/ 604648 h 606113"/>
                  <a:gd name="connsiteX5" fmla="*/ 453830 w 652069"/>
                  <a:gd name="connsiteY5" fmla="*/ 604647 h 606113"/>
                  <a:gd name="connsiteX6" fmla="*/ 213407 w 652069"/>
                  <a:gd name="connsiteY6" fmla="*/ 604647 h 606113"/>
                  <a:gd name="connsiteX7" fmla="*/ 213406 w 652069"/>
                  <a:gd name="connsiteY7" fmla="*/ 604647 h 606113"/>
                  <a:gd name="connsiteX8" fmla="*/ 213406 w 652069"/>
                  <a:gd name="connsiteY8" fmla="*/ 604648 h 606113"/>
                  <a:gd name="connsiteX9" fmla="*/ 952 w 652069"/>
                  <a:gd name="connsiteY9" fmla="*/ 529783 h 606113"/>
                  <a:gd name="connsiteX10" fmla="*/ 309412 w 652069"/>
                  <a:gd name="connsiteY10" fmla="*/ 45327 h 606113"/>
                  <a:gd name="connsiteX11" fmla="*/ 328683 w 652069"/>
                  <a:gd name="connsiteY11" fmla="*/ 6838 h 606113"/>
                  <a:gd name="connsiteX12" fmla="*/ 333620 w 652069"/>
                  <a:gd name="connsiteY12" fmla="*/ 2937 h 606113"/>
                  <a:gd name="connsiteX13" fmla="*/ 334268 w 652069"/>
                  <a:gd name="connsiteY13" fmla="*/ 1641 h 606113"/>
                  <a:gd name="connsiteX14" fmla="*/ 334549 w 652069"/>
                  <a:gd name="connsiteY14" fmla="*/ 2203 h 606113"/>
                  <a:gd name="connsiteX15" fmla="*/ 335261 w 652069"/>
                  <a:gd name="connsiteY15" fmla="*/ 1640 h 606113"/>
                  <a:gd name="connsiteX0" fmla="*/ 335261 w 652069"/>
                  <a:gd name="connsiteY0" fmla="*/ 1640 h 606113"/>
                  <a:gd name="connsiteX1" fmla="*/ 341839 w 652069"/>
                  <a:gd name="connsiteY1" fmla="*/ 6838 h 606113"/>
                  <a:gd name="connsiteX2" fmla="*/ 372275 w 652069"/>
                  <a:gd name="connsiteY2" fmla="*/ 68303 h 606113"/>
                  <a:gd name="connsiteX3" fmla="*/ 651311 w 652069"/>
                  <a:gd name="connsiteY3" fmla="*/ 514811 h 606113"/>
                  <a:gd name="connsiteX4" fmla="*/ 453830 w 652069"/>
                  <a:gd name="connsiteY4" fmla="*/ 604648 h 606113"/>
                  <a:gd name="connsiteX5" fmla="*/ 453830 w 652069"/>
                  <a:gd name="connsiteY5" fmla="*/ 604647 h 606113"/>
                  <a:gd name="connsiteX6" fmla="*/ 213407 w 652069"/>
                  <a:gd name="connsiteY6" fmla="*/ 604647 h 606113"/>
                  <a:gd name="connsiteX7" fmla="*/ 213406 w 652069"/>
                  <a:gd name="connsiteY7" fmla="*/ 604647 h 606113"/>
                  <a:gd name="connsiteX8" fmla="*/ 213406 w 652069"/>
                  <a:gd name="connsiteY8" fmla="*/ 604648 h 606113"/>
                  <a:gd name="connsiteX9" fmla="*/ 952 w 652069"/>
                  <a:gd name="connsiteY9" fmla="*/ 529783 h 606113"/>
                  <a:gd name="connsiteX10" fmla="*/ 309412 w 652069"/>
                  <a:gd name="connsiteY10" fmla="*/ 45327 h 606113"/>
                  <a:gd name="connsiteX11" fmla="*/ 328683 w 652069"/>
                  <a:gd name="connsiteY11" fmla="*/ 6838 h 606113"/>
                  <a:gd name="connsiteX12" fmla="*/ 333620 w 652069"/>
                  <a:gd name="connsiteY12" fmla="*/ 2937 h 606113"/>
                  <a:gd name="connsiteX13" fmla="*/ 334268 w 652069"/>
                  <a:gd name="connsiteY13" fmla="*/ 1641 h 606113"/>
                  <a:gd name="connsiteX14" fmla="*/ 334549 w 652069"/>
                  <a:gd name="connsiteY14" fmla="*/ 2203 h 606113"/>
                  <a:gd name="connsiteX15" fmla="*/ 335261 w 652069"/>
                  <a:gd name="connsiteY15" fmla="*/ 1640 h 606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2069" h="606113">
                    <a:moveTo>
                      <a:pt x="335261" y="1640"/>
                    </a:moveTo>
                    <a:cubicBezTo>
                      <a:pt x="335498" y="1452"/>
                      <a:pt x="335670" y="-4272"/>
                      <a:pt x="341839" y="6838"/>
                    </a:cubicBezTo>
                    <a:lnTo>
                      <a:pt x="372275" y="68303"/>
                    </a:lnTo>
                    <a:cubicBezTo>
                      <a:pt x="428845" y="167938"/>
                      <a:pt x="637719" y="425420"/>
                      <a:pt x="651311" y="514811"/>
                    </a:cubicBezTo>
                    <a:cubicBezTo>
                      <a:pt x="664903" y="604202"/>
                      <a:pt x="491734" y="604648"/>
                      <a:pt x="453830" y="604648"/>
                    </a:cubicBezTo>
                    <a:lnTo>
                      <a:pt x="453830" y="604647"/>
                    </a:lnTo>
                    <a:lnTo>
                      <a:pt x="213407" y="604647"/>
                    </a:lnTo>
                    <a:lnTo>
                      <a:pt x="213406" y="604647"/>
                    </a:lnTo>
                    <a:lnTo>
                      <a:pt x="213406" y="604648"/>
                    </a:lnTo>
                    <a:cubicBezTo>
                      <a:pt x="175502" y="604648"/>
                      <a:pt x="-15049" y="623003"/>
                      <a:pt x="952" y="529783"/>
                    </a:cubicBezTo>
                    <a:cubicBezTo>
                      <a:pt x="16953" y="436563"/>
                      <a:pt x="252295" y="144962"/>
                      <a:pt x="309412" y="45327"/>
                    </a:cubicBezTo>
                    <a:lnTo>
                      <a:pt x="328683" y="6838"/>
                    </a:lnTo>
                    <a:lnTo>
                      <a:pt x="333620" y="2937"/>
                    </a:lnTo>
                    <a:lnTo>
                      <a:pt x="334268" y="1641"/>
                    </a:lnTo>
                    <a:cubicBezTo>
                      <a:pt x="334362" y="1828"/>
                      <a:pt x="334455" y="2016"/>
                      <a:pt x="334549" y="2203"/>
                    </a:cubicBezTo>
                    <a:lnTo>
                      <a:pt x="335261" y="16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7" name="îşḻïḑe">
              <a:extLst>
                <a:ext uri="{FF2B5EF4-FFF2-40B4-BE49-F238E27FC236}">
                  <a16:creationId xmlns="" xmlns:a16="http://schemas.microsoft.com/office/drawing/2014/main" id="{F9D015E4-5A2B-44B4-BBAA-1116B68EBC54}"/>
                </a:ext>
              </a:extLst>
            </p:cNvPr>
            <p:cNvSpPr/>
            <p:nvPr/>
          </p:nvSpPr>
          <p:spPr bwMode="auto">
            <a:xfrm>
              <a:off x="8940400" y="5050133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ïṩḷiḑe">
              <a:extLst>
                <a:ext uri="{FF2B5EF4-FFF2-40B4-BE49-F238E27FC236}">
                  <a16:creationId xmlns="" xmlns:a16="http://schemas.microsoft.com/office/drawing/2014/main" id="{2A964D57-A06C-4286-A5EE-3F016B74ED68}"/>
                </a:ext>
              </a:extLst>
            </p:cNvPr>
            <p:cNvSpPr/>
            <p:nvPr/>
          </p:nvSpPr>
          <p:spPr bwMode="auto">
            <a:xfrm>
              <a:off x="8920047" y="4351320"/>
              <a:ext cx="173512" cy="355066"/>
            </a:xfrm>
            <a:custGeom>
              <a:avLst/>
              <a:gdLst>
                <a:gd name="connsiteX0" fmla="*/ 102701 w 296493"/>
                <a:gd name="connsiteY0" fmla="*/ 426357 h 606722"/>
                <a:gd name="connsiteX1" fmla="*/ 193801 w 296493"/>
                <a:gd name="connsiteY1" fmla="*/ 426357 h 606722"/>
                <a:gd name="connsiteX2" fmla="*/ 193801 w 296493"/>
                <a:gd name="connsiteY2" fmla="*/ 561231 h 606722"/>
                <a:gd name="connsiteX3" fmla="*/ 148206 w 296493"/>
                <a:gd name="connsiteY3" fmla="*/ 606722 h 606722"/>
                <a:gd name="connsiteX4" fmla="*/ 102701 w 296493"/>
                <a:gd name="connsiteY4" fmla="*/ 561231 h 606722"/>
                <a:gd name="connsiteX5" fmla="*/ 148207 w 296493"/>
                <a:gd name="connsiteY5" fmla="*/ 0 h 606722"/>
                <a:gd name="connsiteX6" fmla="*/ 230970 w 296493"/>
                <a:gd name="connsiteY6" fmla="*/ 30127 h 606722"/>
                <a:gd name="connsiteX7" fmla="*/ 237644 w 296493"/>
                <a:gd name="connsiteY7" fmla="*/ 41325 h 606722"/>
                <a:gd name="connsiteX8" fmla="*/ 265410 w 296493"/>
                <a:gd name="connsiteY8" fmla="*/ 196138 h 606722"/>
                <a:gd name="connsiteX9" fmla="*/ 188787 w 296493"/>
                <a:gd name="connsiteY9" fmla="*/ 196138 h 606722"/>
                <a:gd name="connsiteX10" fmla="*/ 170366 w 296493"/>
                <a:gd name="connsiteY10" fmla="*/ 214623 h 606722"/>
                <a:gd name="connsiteX11" fmla="*/ 188787 w 296493"/>
                <a:gd name="connsiteY11" fmla="*/ 233019 h 606722"/>
                <a:gd name="connsiteX12" fmla="*/ 271995 w 296493"/>
                <a:gd name="connsiteY12" fmla="*/ 233019 h 606722"/>
                <a:gd name="connsiteX13" fmla="*/ 296201 w 296493"/>
                <a:gd name="connsiteY13" fmla="*/ 367837 h 606722"/>
                <a:gd name="connsiteX14" fmla="*/ 292196 w 296493"/>
                <a:gd name="connsiteY14" fmla="*/ 382945 h 606722"/>
                <a:gd name="connsiteX15" fmla="*/ 278047 w 296493"/>
                <a:gd name="connsiteY15" fmla="*/ 389521 h 606722"/>
                <a:gd name="connsiteX16" fmla="*/ 215218 w 296493"/>
                <a:gd name="connsiteY16" fmla="*/ 389521 h 606722"/>
                <a:gd name="connsiteX17" fmla="*/ 193771 w 296493"/>
                <a:gd name="connsiteY17" fmla="*/ 389521 h 606722"/>
                <a:gd name="connsiteX18" fmla="*/ 102732 w 296493"/>
                <a:gd name="connsiteY18" fmla="*/ 389521 h 606722"/>
                <a:gd name="connsiteX19" fmla="*/ 81196 w 296493"/>
                <a:gd name="connsiteY19" fmla="*/ 389521 h 606722"/>
                <a:gd name="connsiteX20" fmla="*/ 18456 w 296493"/>
                <a:gd name="connsiteY20" fmla="*/ 389521 h 606722"/>
                <a:gd name="connsiteX21" fmla="*/ 4307 w 296493"/>
                <a:gd name="connsiteY21" fmla="*/ 382945 h 606722"/>
                <a:gd name="connsiteX22" fmla="*/ 302 w 296493"/>
                <a:gd name="connsiteY22" fmla="*/ 367837 h 606722"/>
                <a:gd name="connsiteX23" fmla="*/ 8133 w 296493"/>
                <a:gd name="connsiteY23" fmla="*/ 323845 h 606722"/>
                <a:gd name="connsiteX24" fmla="*/ 121153 w 296493"/>
                <a:gd name="connsiteY24" fmla="*/ 323845 h 606722"/>
                <a:gd name="connsiteX25" fmla="*/ 139664 w 296493"/>
                <a:gd name="connsiteY25" fmla="*/ 305449 h 606722"/>
                <a:gd name="connsiteX26" fmla="*/ 121153 w 296493"/>
                <a:gd name="connsiteY26" fmla="*/ 287053 h 606722"/>
                <a:gd name="connsiteX27" fmla="*/ 14808 w 296493"/>
                <a:gd name="connsiteY27" fmla="*/ 287053 h 606722"/>
                <a:gd name="connsiteX28" fmla="*/ 40704 w 296493"/>
                <a:gd name="connsiteY28" fmla="*/ 142105 h 606722"/>
                <a:gd name="connsiteX29" fmla="*/ 107004 w 296493"/>
                <a:gd name="connsiteY29" fmla="*/ 142105 h 606722"/>
                <a:gd name="connsiteX30" fmla="*/ 125514 w 296493"/>
                <a:gd name="connsiteY30" fmla="*/ 123708 h 606722"/>
                <a:gd name="connsiteX31" fmla="*/ 107004 w 296493"/>
                <a:gd name="connsiteY31" fmla="*/ 105312 h 606722"/>
                <a:gd name="connsiteX32" fmla="*/ 47379 w 296493"/>
                <a:gd name="connsiteY32" fmla="*/ 105312 h 606722"/>
                <a:gd name="connsiteX33" fmla="*/ 58859 w 296493"/>
                <a:gd name="connsiteY33" fmla="*/ 41325 h 606722"/>
                <a:gd name="connsiteX34" fmla="*/ 65533 w 296493"/>
                <a:gd name="connsiteY34" fmla="*/ 30127 h 606722"/>
                <a:gd name="connsiteX35" fmla="*/ 148207 w 296493"/>
                <a:gd name="connsiteY3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6493" h="606722">
                  <a:moveTo>
                    <a:pt x="102701" y="426357"/>
                  </a:moveTo>
                  <a:lnTo>
                    <a:pt x="193801" y="426357"/>
                  </a:lnTo>
                  <a:lnTo>
                    <a:pt x="193801" y="561231"/>
                  </a:lnTo>
                  <a:cubicBezTo>
                    <a:pt x="193801" y="586287"/>
                    <a:pt x="173319" y="606722"/>
                    <a:pt x="148206" y="606722"/>
                  </a:cubicBezTo>
                  <a:cubicBezTo>
                    <a:pt x="123094" y="606722"/>
                    <a:pt x="102701" y="586287"/>
                    <a:pt x="102701" y="561231"/>
                  </a:cubicBezTo>
                  <a:close/>
                  <a:moveTo>
                    <a:pt x="148207" y="0"/>
                  </a:moveTo>
                  <a:cubicBezTo>
                    <a:pt x="177396" y="0"/>
                    <a:pt x="205963" y="10398"/>
                    <a:pt x="230970" y="30127"/>
                  </a:cubicBezTo>
                  <a:cubicBezTo>
                    <a:pt x="234440" y="32882"/>
                    <a:pt x="236843" y="36881"/>
                    <a:pt x="237644" y="41325"/>
                  </a:cubicBezTo>
                  <a:lnTo>
                    <a:pt x="265410" y="196138"/>
                  </a:lnTo>
                  <a:lnTo>
                    <a:pt x="188787" y="196138"/>
                  </a:lnTo>
                  <a:cubicBezTo>
                    <a:pt x="178642" y="196138"/>
                    <a:pt x="170366" y="204403"/>
                    <a:pt x="170366" y="214623"/>
                  </a:cubicBezTo>
                  <a:cubicBezTo>
                    <a:pt x="170366" y="224754"/>
                    <a:pt x="178642" y="233019"/>
                    <a:pt x="188787" y="233019"/>
                  </a:cubicBezTo>
                  <a:lnTo>
                    <a:pt x="271995" y="233019"/>
                  </a:lnTo>
                  <a:lnTo>
                    <a:pt x="296201" y="367837"/>
                  </a:lnTo>
                  <a:cubicBezTo>
                    <a:pt x="297180" y="373169"/>
                    <a:pt x="295667" y="378679"/>
                    <a:pt x="292196" y="382945"/>
                  </a:cubicBezTo>
                  <a:cubicBezTo>
                    <a:pt x="288637" y="387121"/>
                    <a:pt x="283475" y="389521"/>
                    <a:pt x="278047" y="389521"/>
                  </a:cubicBezTo>
                  <a:lnTo>
                    <a:pt x="215218" y="389521"/>
                  </a:lnTo>
                  <a:lnTo>
                    <a:pt x="193771" y="389521"/>
                  </a:lnTo>
                  <a:lnTo>
                    <a:pt x="102732" y="389521"/>
                  </a:lnTo>
                  <a:lnTo>
                    <a:pt x="81196" y="389521"/>
                  </a:lnTo>
                  <a:lnTo>
                    <a:pt x="18456" y="389521"/>
                  </a:lnTo>
                  <a:cubicBezTo>
                    <a:pt x="12939" y="389521"/>
                    <a:pt x="7777" y="387121"/>
                    <a:pt x="4307" y="382945"/>
                  </a:cubicBezTo>
                  <a:cubicBezTo>
                    <a:pt x="747" y="378768"/>
                    <a:pt x="-677" y="373169"/>
                    <a:pt x="302" y="367837"/>
                  </a:cubicBezTo>
                  <a:lnTo>
                    <a:pt x="8133" y="323845"/>
                  </a:lnTo>
                  <a:lnTo>
                    <a:pt x="121153" y="323845"/>
                  </a:lnTo>
                  <a:cubicBezTo>
                    <a:pt x="131387" y="323845"/>
                    <a:pt x="139664" y="315669"/>
                    <a:pt x="139664" y="305449"/>
                  </a:cubicBezTo>
                  <a:cubicBezTo>
                    <a:pt x="139664" y="295318"/>
                    <a:pt x="131387" y="287053"/>
                    <a:pt x="121153" y="287053"/>
                  </a:cubicBezTo>
                  <a:lnTo>
                    <a:pt x="14808" y="287053"/>
                  </a:lnTo>
                  <a:lnTo>
                    <a:pt x="40704" y="142105"/>
                  </a:lnTo>
                  <a:lnTo>
                    <a:pt x="107004" y="142105"/>
                  </a:lnTo>
                  <a:cubicBezTo>
                    <a:pt x="117238" y="142105"/>
                    <a:pt x="125514" y="133928"/>
                    <a:pt x="125514" y="123708"/>
                  </a:cubicBezTo>
                  <a:cubicBezTo>
                    <a:pt x="125514" y="113577"/>
                    <a:pt x="117238" y="105312"/>
                    <a:pt x="107004" y="105312"/>
                  </a:cubicBezTo>
                  <a:lnTo>
                    <a:pt x="47379" y="105312"/>
                  </a:lnTo>
                  <a:lnTo>
                    <a:pt x="58859" y="41325"/>
                  </a:lnTo>
                  <a:cubicBezTo>
                    <a:pt x="59571" y="36881"/>
                    <a:pt x="61974" y="32882"/>
                    <a:pt x="65533" y="30127"/>
                  </a:cubicBezTo>
                  <a:cubicBezTo>
                    <a:pt x="90540" y="10398"/>
                    <a:pt x="119107" y="0"/>
                    <a:pt x="148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9" name="îşḻïḑe">
              <a:extLst>
                <a:ext uri="{FF2B5EF4-FFF2-40B4-BE49-F238E27FC236}">
                  <a16:creationId xmlns="" xmlns:a16="http://schemas.microsoft.com/office/drawing/2014/main" id="{EFD23B1D-6603-45A3-9EA5-1BD625D073E6}"/>
                </a:ext>
              </a:extLst>
            </p:cNvPr>
            <p:cNvSpPr/>
            <p:nvPr/>
          </p:nvSpPr>
          <p:spPr bwMode="auto">
            <a:xfrm>
              <a:off x="8940400" y="3670528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ïṩḷiḑe">
              <a:extLst>
                <a:ext uri="{FF2B5EF4-FFF2-40B4-BE49-F238E27FC236}">
                  <a16:creationId xmlns="" xmlns:a16="http://schemas.microsoft.com/office/drawing/2014/main" id="{984703EF-8898-478F-88AC-765DBE2B6D33}"/>
                </a:ext>
              </a:extLst>
            </p:cNvPr>
            <p:cNvSpPr/>
            <p:nvPr/>
          </p:nvSpPr>
          <p:spPr bwMode="auto">
            <a:xfrm>
              <a:off x="8920047" y="2971715"/>
              <a:ext cx="173512" cy="355066"/>
            </a:xfrm>
            <a:custGeom>
              <a:avLst/>
              <a:gdLst>
                <a:gd name="connsiteX0" fmla="*/ 102701 w 296493"/>
                <a:gd name="connsiteY0" fmla="*/ 426357 h 606722"/>
                <a:gd name="connsiteX1" fmla="*/ 193801 w 296493"/>
                <a:gd name="connsiteY1" fmla="*/ 426357 h 606722"/>
                <a:gd name="connsiteX2" fmla="*/ 193801 w 296493"/>
                <a:gd name="connsiteY2" fmla="*/ 561231 h 606722"/>
                <a:gd name="connsiteX3" fmla="*/ 148206 w 296493"/>
                <a:gd name="connsiteY3" fmla="*/ 606722 h 606722"/>
                <a:gd name="connsiteX4" fmla="*/ 102701 w 296493"/>
                <a:gd name="connsiteY4" fmla="*/ 561231 h 606722"/>
                <a:gd name="connsiteX5" fmla="*/ 148207 w 296493"/>
                <a:gd name="connsiteY5" fmla="*/ 0 h 606722"/>
                <a:gd name="connsiteX6" fmla="*/ 230970 w 296493"/>
                <a:gd name="connsiteY6" fmla="*/ 30127 h 606722"/>
                <a:gd name="connsiteX7" fmla="*/ 237644 w 296493"/>
                <a:gd name="connsiteY7" fmla="*/ 41325 h 606722"/>
                <a:gd name="connsiteX8" fmla="*/ 265410 w 296493"/>
                <a:gd name="connsiteY8" fmla="*/ 196138 h 606722"/>
                <a:gd name="connsiteX9" fmla="*/ 188787 w 296493"/>
                <a:gd name="connsiteY9" fmla="*/ 196138 h 606722"/>
                <a:gd name="connsiteX10" fmla="*/ 170366 w 296493"/>
                <a:gd name="connsiteY10" fmla="*/ 214623 h 606722"/>
                <a:gd name="connsiteX11" fmla="*/ 188787 w 296493"/>
                <a:gd name="connsiteY11" fmla="*/ 233019 h 606722"/>
                <a:gd name="connsiteX12" fmla="*/ 271995 w 296493"/>
                <a:gd name="connsiteY12" fmla="*/ 233019 h 606722"/>
                <a:gd name="connsiteX13" fmla="*/ 296201 w 296493"/>
                <a:gd name="connsiteY13" fmla="*/ 367837 h 606722"/>
                <a:gd name="connsiteX14" fmla="*/ 292196 w 296493"/>
                <a:gd name="connsiteY14" fmla="*/ 382945 h 606722"/>
                <a:gd name="connsiteX15" fmla="*/ 278047 w 296493"/>
                <a:gd name="connsiteY15" fmla="*/ 389521 h 606722"/>
                <a:gd name="connsiteX16" fmla="*/ 215218 w 296493"/>
                <a:gd name="connsiteY16" fmla="*/ 389521 h 606722"/>
                <a:gd name="connsiteX17" fmla="*/ 193771 w 296493"/>
                <a:gd name="connsiteY17" fmla="*/ 389521 h 606722"/>
                <a:gd name="connsiteX18" fmla="*/ 102732 w 296493"/>
                <a:gd name="connsiteY18" fmla="*/ 389521 h 606722"/>
                <a:gd name="connsiteX19" fmla="*/ 81196 w 296493"/>
                <a:gd name="connsiteY19" fmla="*/ 389521 h 606722"/>
                <a:gd name="connsiteX20" fmla="*/ 18456 w 296493"/>
                <a:gd name="connsiteY20" fmla="*/ 389521 h 606722"/>
                <a:gd name="connsiteX21" fmla="*/ 4307 w 296493"/>
                <a:gd name="connsiteY21" fmla="*/ 382945 h 606722"/>
                <a:gd name="connsiteX22" fmla="*/ 302 w 296493"/>
                <a:gd name="connsiteY22" fmla="*/ 367837 h 606722"/>
                <a:gd name="connsiteX23" fmla="*/ 8133 w 296493"/>
                <a:gd name="connsiteY23" fmla="*/ 323845 h 606722"/>
                <a:gd name="connsiteX24" fmla="*/ 121153 w 296493"/>
                <a:gd name="connsiteY24" fmla="*/ 323845 h 606722"/>
                <a:gd name="connsiteX25" fmla="*/ 139664 w 296493"/>
                <a:gd name="connsiteY25" fmla="*/ 305449 h 606722"/>
                <a:gd name="connsiteX26" fmla="*/ 121153 w 296493"/>
                <a:gd name="connsiteY26" fmla="*/ 287053 h 606722"/>
                <a:gd name="connsiteX27" fmla="*/ 14808 w 296493"/>
                <a:gd name="connsiteY27" fmla="*/ 287053 h 606722"/>
                <a:gd name="connsiteX28" fmla="*/ 40704 w 296493"/>
                <a:gd name="connsiteY28" fmla="*/ 142105 h 606722"/>
                <a:gd name="connsiteX29" fmla="*/ 107004 w 296493"/>
                <a:gd name="connsiteY29" fmla="*/ 142105 h 606722"/>
                <a:gd name="connsiteX30" fmla="*/ 125514 w 296493"/>
                <a:gd name="connsiteY30" fmla="*/ 123708 h 606722"/>
                <a:gd name="connsiteX31" fmla="*/ 107004 w 296493"/>
                <a:gd name="connsiteY31" fmla="*/ 105312 h 606722"/>
                <a:gd name="connsiteX32" fmla="*/ 47379 w 296493"/>
                <a:gd name="connsiteY32" fmla="*/ 105312 h 606722"/>
                <a:gd name="connsiteX33" fmla="*/ 58859 w 296493"/>
                <a:gd name="connsiteY33" fmla="*/ 41325 h 606722"/>
                <a:gd name="connsiteX34" fmla="*/ 65533 w 296493"/>
                <a:gd name="connsiteY34" fmla="*/ 30127 h 606722"/>
                <a:gd name="connsiteX35" fmla="*/ 148207 w 296493"/>
                <a:gd name="connsiteY3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6493" h="606722">
                  <a:moveTo>
                    <a:pt x="102701" y="426357"/>
                  </a:moveTo>
                  <a:lnTo>
                    <a:pt x="193801" y="426357"/>
                  </a:lnTo>
                  <a:lnTo>
                    <a:pt x="193801" y="561231"/>
                  </a:lnTo>
                  <a:cubicBezTo>
                    <a:pt x="193801" y="586287"/>
                    <a:pt x="173319" y="606722"/>
                    <a:pt x="148206" y="606722"/>
                  </a:cubicBezTo>
                  <a:cubicBezTo>
                    <a:pt x="123094" y="606722"/>
                    <a:pt x="102701" y="586287"/>
                    <a:pt x="102701" y="561231"/>
                  </a:cubicBezTo>
                  <a:close/>
                  <a:moveTo>
                    <a:pt x="148207" y="0"/>
                  </a:moveTo>
                  <a:cubicBezTo>
                    <a:pt x="177396" y="0"/>
                    <a:pt x="205963" y="10398"/>
                    <a:pt x="230970" y="30127"/>
                  </a:cubicBezTo>
                  <a:cubicBezTo>
                    <a:pt x="234440" y="32882"/>
                    <a:pt x="236843" y="36881"/>
                    <a:pt x="237644" y="41325"/>
                  </a:cubicBezTo>
                  <a:lnTo>
                    <a:pt x="265410" y="196138"/>
                  </a:lnTo>
                  <a:lnTo>
                    <a:pt x="188787" y="196138"/>
                  </a:lnTo>
                  <a:cubicBezTo>
                    <a:pt x="178642" y="196138"/>
                    <a:pt x="170366" y="204403"/>
                    <a:pt x="170366" y="214623"/>
                  </a:cubicBezTo>
                  <a:cubicBezTo>
                    <a:pt x="170366" y="224754"/>
                    <a:pt x="178642" y="233019"/>
                    <a:pt x="188787" y="233019"/>
                  </a:cubicBezTo>
                  <a:lnTo>
                    <a:pt x="271995" y="233019"/>
                  </a:lnTo>
                  <a:lnTo>
                    <a:pt x="296201" y="367837"/>
                  </a:lnTo>
                  <a:cubicBezTo>
                    <a:pt x="297180" y="373169"/>
                    <a:pt x="295667" y="378679"/>
                    <a:pt x="292196" y="382945"/>
                  </a:cubicBezTo>
                  <a:cubicBezTo>
                    <a:pt x="288637" y="387121"/>
                    <a:pt x="283475" y="389521"/>
                    <a:pt x="278047" y="389521"/>
                  </a:cubicBezTo>
                  <a:lnTo>
                    <a:pt x="215218" y="389521"/>
                  </a:lnTo>
                  <a:lnTo>
                    <a:pt x="193771" y="389521"/>
                  </a:lnTo>
                  <a:lnTo>
                    <a:pt x="102732" y="389521"/>
                  </a:lnTo>
                  <a:lnTo>
                    <a:pt x="81196" y="389521"/>
                  </a:lnTo>
                  <a:lnTo>
                    <a:pt x="18456" y="389521"/>
                  </a:lnTo>
                  <a:cubicBezTo>
                    <a:pt x="12939" y="389521"/>
                    <a:pt x="7777" y="387121"/>
                    <a:pt x="4307" y="382945"/>
                  </a:cubicBezTo>
                  <a:cubicBezTo>
                    <a:pt x="747" y="378768"/>
                    <a:pt x="-677" y="373169"/>
                    <a:pt x="302" y="367837"/>
                  </a:cubicBezTo>
                  <a:lnTo>
                    <a:pt x="8133" y="323845"/>
                  </a:lnTo>
                  <a:lnTo>
                    <a:pt x="121153" y="323845"/>
                  </a:lnTo>
                  <a:cubicBezTo>
                    <a:pt x="131387" y="323845"/>
                    <a:pt x="139664" y="315669"/>
                    <a:pt x="139664" y="305449"/>
                  </a:cubicBezTo>
                  <a:cubicBezTo>
                    <a:pt x="139664" y="295318"/>
                    <a:pt x="131387" y="287053"/>
                    <a:pt x="121153" y="287053"/>
                  </a:cubicBezTo>
                  <a:lnTo>
                    <a:pt x="14808" y="287053"/>
                  </a:lnTo>
                  <a:lnTo>
                    <a:pt x="40704" y="142105"/>
                  </a:lnTo>
                  <a:lnTo>
                    <a:pt x="107004" y="142105"/>
                  </a:lnTo>
                  <a:cubicBezTo>
                    <a:pt x="117238" y="142105"/>
                    <a:pt x="125514" y="133928"/>
                    <a:pt x="125514" y="123708"/>
                  </a:cubicBezTo>
                  <a:cubicBezTo>
                    <a:pt x="125514" y="113577"/>
                    <a:pt x="117238" y="105312"/>
                    <a:pt x="107004" y="105312"/>
                  </a:cubicBezTo>
                  <a:lnTo>
                    <a:pt x="47379" y="105312"/>
                  </a:lnTo>
                  <a:lnTo>
                    <a:pt x="58859" y="41325"/>
                  </a:lnTo>
                  <a:cubicBezTo>
                    <a:pt x="59571" y="36881"/>
                    <a:pt x="61974" y="32882"/>
                    <a:pt x="65533" y="30127"/>
                  </a:cubicBezTo>
                  <a:cubicBezTo>
                    <a:pt x="90540" y="10398"/>
                    <a:pt x="119107" y="0"/>
                    <a:pt x="148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1" name="îşḻïḑe">
              <a:extLst>
                <a:ext uri="{FF2B5EF4-FFF2-40B4-BE49-F238E27FC236}">
                  <a16:creationId xmlns="" xmlns:a16="http://schemas.microsoft.com/office/drawing/2014/main" id="{1B65A917-7D5B-4CA3-930A-FACAE89EA2CB}"/>
                </a:ext>
              </a:extLst>
            </p:cNvPr>
            <p:cNvSpPr/>
            <p:nvPr/>
          </p:nvSpPr>
          <p:spPr bwMode="auto">
            <a:xfrm>
              <a:off x="8918370" y="2277009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7010258A-3BF1-4AAF-ABCF-C19305AD4472}"/>
                </a:ext>
              </a:extLst>
            </p:cNvPr>
            <p:cNvSpPr txBox="1"/>
            <p:nvPr/>
          </p:nvSpPr>
          <p:spPr>
            <a:xfrm>
              <a:off x="1473319" y="5112112"/>
              <a:ext cx="4300820" cy="275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60CB9818-3BEC-4DAD-9FA2-15E0CF6B7963}"/>
                </a:ext>
              </a:extLst>
            </p:cNvPr>
            <p:cNvSpPr txBox="1"/>
            <p:nvPr/>
          </p:nvSpPr>
          <p:spPr>
            <a:xfrm>
              <a:off x="7304976" y="212207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C942DC5D-A8F2-48F4-882C-89DE60046B64}"/>
                </a:ext>
              </a:extLst>
            </p:cNvPr>
            <p:cNvSpPr txBox="1"/>
            <p:nvPr/>
          </p:nvSpPr>
          <p:spPr>
            <a:xfrm>
              <a:off x="1473319" y="4385870"/>
              <a:ext cx="4300820" cy="275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80D4B410-0B1D-4EEE-BC2F-27AA560B4313}"/>
                </a:ext>
              </a:extLst>
            </p:cNvPr>
            <p:cNvSpPr txBox="1"/>
            <p:nvPr/>
          </p:nvSpPr>
          <p:spPr>
            <a:xfrm>
              <a:off x="1473319" y="3691732"/>
              <a:ext cx="4300820" cy="275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34ED413B-C795-4FCF-9A14-13AF186E6168}"/>
                </a:ext>
              </a:extLst>
            </p:cNvPr>
            <p:cNvSpPr txBox="1"/>
            <p:nvPr/>
          </p:nvSpPr>
          <p:spPr>
            <a:xfrm>
              <a:off x="1473319" y="2963605"/>
              <a:ext cx="4300820" cy="275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FAC8C447-8455-4640-A869-C18A6089217E}"/>
                </a:ext>
              </a:extLst>
            </p:cNvPr>
            <p:cNvSpPr txBox="1"/>
            <p:nvPr/>
          </p:nvSpPr>
          <p:spPr>
            <a:xfrm>
              <a:off x="1473319" y="2253158"/>
              <a:ext cx="4300820" cy="275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5A425BAE-98EE-481B-B5B7-19E610AA1067}"/>
                </a:ext>
              </a:extLst>
            </p:cNvPr>
            <p:cNvSpPr txBox="1"/>
            <p:nvPr/>
          </p:nvSpPr>
          <p:spPr>
            <a:xfrm>
              <a:off x="6918817" y="287704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2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631E80F2-F801-4157-BCF2-7306E64941D4}"/>
                </a:ext>
              </a:extLst>
            </p:cNvPr>
            <p:cNvSpPr txBox="1"/>
            <p:nvPr/>
          </p:nvSpPr>
          <p:spPr>
            <a:xfrm>
              <a:off x="6448460" y="360322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3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3D7A50D8-08E8-4CBC-A509-8E38A3AE2C52}"/>
                </a:ext>
              </a:extLst>
            </p:cNvPr>
            <p:cNvSpPr txBox="1"/>
            <p:nvPr/>
          </p:nvSpPr>
          <p:spPr>
            <a:xfrm>
              <a:off x="6027590" y="429989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102BA42-D8B2-4A24-9D18-7A05204E82FF}"/>
                </a:ext>
              </a:extLst>
            </p:cNvPr>
            <p:cNvSpPr txBox="1"/>
            <p:nvPr/>
          </p:nvSpPr>
          <p:spPr>
            <a:xfrm>
              <a:off x="5683322" y="50106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rgbClr val="93BCFF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562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CBB0E5E-17DF-4A4B-A04A-CB25AA893E5A}"/>
              </a:ext>
            </a:extLst>
          </p:cNvPr>
          <p:cNvGrpSpPr/>
          <p:nvPr/>
        </p:nvGrpSpPr>
        <p:grpSpPr>
          <a:xfrm>
            <a:off x="-188132" y="-2441810"/>
            <a:ext cx="4881250" cy="11593334"/>
            <a:chOff x="-188132" y="-2441810"/>
            <a:chExt cx="4881250" cy="11593334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C4BF5755-2CD0-4117-9F5A-21B81A8420C3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565987C3-C743-4664-B8D9-8D41FA348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1408445" y="-682078"/>
              <a:ext cx="7321876" cy="4881250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2B937A05-FE9C-4A12-875F-7661AC8A4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413165" y="5793398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000D91BC-A0ED-46F1-8CF3-B1AED932B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46930" y="-1670721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5BC4527-D387-45D1-AFCC-B052CB13A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413170" y="2946520"/>
              <a:ext cx="4375218" cy="2341040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926A9C0-D130-4E92-8A5A-C711F0A01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70081" y="2803521"/>
              <a:ext cx="3940557" cy="2627037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3746790-05B6-448F-8DFA-B1B947D98310}"/>
              </a:ext>
            </a:extLst>
          </p:cNvPr>
          <p:cNvGrpSpPr/>
          <p:nvPr/>
        </p:nvGrpSpPr>
        <p:grpSpPr>
          <a:xfrm>
            <a:off x="4362039" y="1405530"/>
            <a:ext cx="3524250" cy="660165"/>
            <a:chOff x="1085439" y="1405530"/>
            <a:chExt cx="3524250" cy="660165"/>
          </a:xfrm>
        </p:grpSpPr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A5C73071-A059-440B-BB4A-AA99D335781B}"/>
                </a:ext>
              </a:extLst>
            </p:cNvPr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F3DBEE96-46B0-44D0-B60A-10D1B1F0499A}"/>
                </a:ext>
              </a:extLst>
            </p:cNvPr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B2FB79-C195-4811-976D-700815A9E561}"/>
                </a:ext>
              </a:extLst>
            </p:cNvPr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A10A8F4-F5F0-4A61-83D8-F2A06EC13660}"/>
                </a:ext>
              </a:extLst>
            </p:cNvPr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AB39913-F78A-424E-99CA-1198BEDF8053}"/>
                </a:ext>
              </a:extLst>
            </p:cNvPr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EB8AD259-7D1E-4AFA-9986-18C34F3D3FCC}"/>
                </a:ext>
              </a:extLst>
            </p:cNvPr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6D99BDFE-BCED-4F9F-A976-B0D05D728419}"/>
                </a:ext>
              </a:extLst>
            </p:cNvPr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8D2ABBB-037F-44E4-9142-5B036694D094}"/>
              </a:ext>
            </a:extLst>
          </p:cNvPr>
          <p:cNvGrpSpPr/>
          <p:nvPr/>
        </p:nvGrpSpPr>
        <p:grpSpPr>
          <a:xfrm>
            <a:off x="4441193" y="4857599"/>
            <a:ext cx="3524250" cy="660165"/>
            <a:chOff x="1164593" y="4857599"/>
            <a:chExt cx="3524250" cy="660165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A8FDDEF3-5004-4304-90AB-CF04ED1C35A4}"/>
                </a:ext>
              </a:extLst>
            </p:cNvPr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79F504E4-2606-4B6D-B038-6639E7446616}"/>
                </a:ext>
              </a:extLst>
            </p:cNvPr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A17DAD0-E623-4AA9-B34B-1E64EB7C55FE}"/>
                </a:ext>
              </a:extLst>
            </p:cNvPr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88B9293F-9F45-4C14-8F2E-CA1EECCD1DA4}"/>
                </a:ext>
              </a:extLst>
            </p:cNvPr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28CB3CEF-6EB8-4F9B-BDF7-D6EEF0CF1281}"/>
                </a:ext>
              </a:extLst>
            </p:cNvPr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5056D29-8123-4884-8254-190B86AF0E75}"/>
                </a:ext>
              </a:extLst>
            </p:cNvPr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669277A-54F2-4EA6-BAC4-06C205314B84}"/>
                </a:ext>
              </a:extLst>
            </p:cNvPr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9C68045-DE16-455F-9295-40D04FDF545B}"/>
              </a:ext>
            </a:extLst>
          </p:cNvPr>
          <p:cNvGrpSpPr/>
          <p:nvPr/>
        </p:nvGrpSpPr>
        <p:grpSpPr>
          <a:xfrm>
            <a:off x="8530134" y="-2441810"/>
            <a:ext cx="4881250" cy="11593334"/>
            <a:chOff x="-188132" y="-2441810"/>
            <a:chExt cx="4881250" cy="11593334"/>
          </a:xfrm>
        </p:grpSpPr>
        <p:sp>
          <p:nvSpPr>
            <p:cNvPr id="35" name="矩形: 圆角 34">
              <a:extLst>
                <a:ext uri="{FF2B5EF4-FFF2-40B4-BE49-F238E27FC236}">
                  <a16:creationId xmlns="" xmlns:a16="http://schemas.microsoft.com/office/drawing/2014/main" id="{AA6E124C-9C45-4476-8133-D3D6D93B8DAD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642A0F8A-C01D-4C73-9D45-02D595F97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1408445" y="-682078"/>
              <a:ext cx="7321876" cy="4881250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62459DEE-060C-4AA3-8279-65A2456321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413165" y="5793398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F82D0BF2-2DC7-4155-8156-334B26115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46930" y="-1670721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790F934B-CFD5-421F-981E-370575318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413170" y="2946520"/>
              <a:ext cx="4375218" cy="2341040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5A5C2B02-0FCA-47F9-8990-8FA8EB877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70081" y="2803521"/>
              <a:ext cx="3940557" cy="2627037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EFA3E9E-0A03-47BE-9A09-7ECEF76C0317}"/>
              </a:ext>
            </a:extLst>
          </p:cNvPr>
          <p:cNvSpPr txBox="1"/>
          <p:nvPr/>
        </p:nvSpPr>
        <p:spPr>
          <a:xfrm>
            <a:off x="3695343" y="3075057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defRPr>
            </a:lvl1pPr>
          </a:lstStyle>
          <a:p>
            <a:r>
              <a:rPr lang="zh-CN" altLang="en-US"/>
              <a:t>如何发掘幼儿的潜能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7A7B8E25-A1DD-488F-BEE6-EE914E0EB357}"/>
              </a:ext>
            </a:extLst>
          </p:cNvPr>
          <p:cNvSpPr txBox="1"/>
          <p:nvPr/>
        </p:nvSpPr>
        <p:spPr>
          <a:xfrm>
            <a:off x="4775031" y="2228672"/>
            <a:ext cx="26419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>
                <a:gradFill>
                  <a:gsLst>
                    <a:gs pos="0">
                      <a:schemeClr val="accent5">
                        <a:alpha val="22000"/>
                      </a:schemeClr>
                    </a:gs>
                    <a:gs pos="44000">
                      <a:schemeClr val="accent5">
                        <a:alpha val="27000"/>
                      </a:schemeClr>
                    </a:gs>
                    <a:gs pos="81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04</a:t>
            </a:r>
            <a:endParaRPr lang="zh-CN" altLang="en-US" sz="15000" b="1">
              <a:gradFill>
                <a:gsLst>
                  <a:gs pos="0">
                    <a:schemeClr val="accent5">
                      <a:alpha val="22000"/>
                    </a:schemeClr>
                  </a:gs>
                  <a:gs pos="44000">
                    <a:schemeClr val="accent5">
                      <a:alpha val="27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00840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B277FD6B-426E-4B98-A2DA-A0AE1DA557BE}"/>
              </a:ext>
            </a:extLst>
          </p:cNvPr>
          <p:cNvGrpSpPr/>
          <p:nvPr/>
        </p:nvGrpSpPr>
        <p:grpSpPr>
          <a:xfrm>
            <a:off x="264327" y="1339702"/>
            <a:ext cx="5761174" cy="2179993"/>
            <a:chOff x="1529715" y="1089024"/>
            <a:chExt cx="4579620" cy="2568257"/>
          </a:xfrm>
        </p:grpSpPr>
        <p:pic>
          <p:nvPicPr>
            <p:cNvPr id="37" name="图片 36" descr="ac1b2de2617ec237f9193c89371c6b26">
              <a:extLst>
                <a:ext uri="{FF2B5EF4-FFF2-40B4-BE49-F238E27FC236}">
                  <a16:creationId xmlns="" xmlns:a16="http://schemas.microsoft.com/office/drawing/2014/main" id="{D42AEC88-47EE-4DD4-B935-A5999C617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529715" y="1089024"/>
              <a:ext cx="4579620" cy="2568257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C40117C4-742F-45AB-B7FE-9F7848176D90}"/>
                </a:ext>
              </a:extLst>
            </p:cNvPr>
            <p:cNvGrpSpPr/>
            <p:nvPr/>
          </p:nvGrpSpPr>
          <p:grpSpPr>
            <a:xfrm>
              <a:off x="2466102" y="1108073"/>
              <a:ext cx="2986171" cy="2077245"/>
              <a:chOff x="2466102" y="1108073"/>
              <a:chExt cx="2986171" cy="2077245"/>
            </a:xfrm>
          </p:grpSpPr>
          <p:sp>
            <p:nvSpPr>
              <p:cNvPr id="42" name="矩形: 圆角 14">
                <a:extLst>
                  <a:ext uri="{FF2B5EF4-FFF2-40B4-BE49-F238E27FC236}">
                    <a16:creationId xmlns="" xmlns:a16="http://schemas.microsoft.com/office/drawing/2014/main" id="{95E46FDC-D031-42F4-93CF-62277ECBDC17}"/>
                  </a:ext>
                </a:extLst>
              </p:cNvPr>
              <p:cNvSpPr/>
              <p:nvPr/>
            </p:nvSpPr>
            <p:spPr>
              <a:xfrm>
                <a:off x="3183816" y="1108073"/>
                <a:ext cx="1672747" cy="642868"/>
              </a:xfrm>
              <a:custGeom>
                <a:avLst/>
                <a:gdLst>
                  <a:gd name="connsiteX0" fmla="*/ 0 w 2384036"/>
                  <a:gd name="connsiteY0" fmla="*/ 120652 h 723900"/>
                  <a:gd name="connsiteX1" fmla="*/ 120652 w 2384036"/>
                  <a:gd name="connsiteY1" fmla="*/ 0 h 723900"/>
                  <a:gd name="connsiteX2" fmla="*/ 2263384 w 2384036"/>
                  <a:gd name="connsiteY2" fmla="*/ 0 h 723900"/>
                  <a:gd name="connsiteX3" fmla="*/ 2384036 w 2384036"/>
                  <a:gd name="connsiteY3" fmla="*/ 120652 h 723900"/>
                  <a:gd name="connsiteX4" fmla="*/ 2384036 w 2384036"/>
                  <a:gd name="connsiteY4" fmla="*/ 603248 h 723900"/>
                  <a:gd name="connsiteX5" fmla="*/ 2263384 w 2384036"/>
                  <a:gd name="connsiteY5" fmla="*/ 723900 h 723900"/>
                  <a:gd name="connsiteX6" fmla="*/ 120652 w 2384036"/>
                  <a:gd name="connsiteY6" fmla="*/ 723900 h 723900"/>
                  <a:gd name="connsiteX7" fmla="*/ 0 w 2384036"/>
                  <a:gd name="connsiteY7" fmla="*/ 603248 h 723900"/>
                  <a:gd name="connsiteX8" fmla="*/ 0 w 2384036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384036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238893 w 2616264"/>
                  <a:gd name="connsiteY3" fmla="*/ 265795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7359"/>
                  <a:gd name="connsiteY0" fmla="*/ 120652 h 723900"/>
                  <a:gd name="connsiteX1" fmla="*/ 120652 w 2617359"/>
                  <a:gd name="connsiteY1" fmla="*/ 0 h 723900"/>
                  <a:gd name="connsiteX2" fmla="*/ 2394012 w 2617359"/>
                  <a:gd name="connsiteY2" fmla="*/ 0 h 723900"/>
                  <a:gd name="connsiteX3" fmla="*/ 2238893 w 2617359"/>
                  <a:gd name="connsiteY3" fmla="*/ 265795 h 723900"/>
                  <a:gd name="connsiteX4" fmla="*/ 2369521 w 2617359"/>
                  <a:gd name="connsiteY4" fmla="*/ 426357 h 723900"/>
                  <a:gd name="connsiteX5" fmla="*/ 2616264 w 2617359"/>
                  <a:gd name="connsiteY5" fmla="*/ 603248 h 723900"/>
                  <a:gd name="connsiteX6" fmla="*/ 2263384 w 2617359"/>
                  <a:gd name="connsiteY6" fmla="*/ 723900 h 723900"/>
                  <a:gd name="connsiteX7" fmla="*/ 120652 w 2617359"/>
                  <a:gd name="connsiteY7" fmla="*/ 723900 h 723900"/>
                  <a:gd name="connsiteX8" fmla="*/ 0 w 2617359"/>
                  <a:gd name="connsiteY8" fmla="*/ 603248 h 723900"/>
                  <a:gd name="connsiteX9" fmla="*/ 0 w 2617359"/>
                  <a:gd name="connsiteY9" fmla="*/ 120652 h 723900"/>
                  <a:gd name="connsiteX0" fmla="*/ 0 w 2616975"/>
                  <a:gd name="connsiteY0" fmla="*/ 120652 h 723900"/>
                  <a:gd name="connsiteX1" fmla="*/ 120652 w 2616975"/>
                  <a:gd name="connsiteY1" fmla="*/ 0 h 723900"/>
                  <a:gd name="connsiteX2" fmla="*/ 2394012 w 2616975"/>
                  <a:gd name="connsiteY2" fmla="*/ 0 h 723900"/>
                  <a:gd name="connsiteX3" fmla="*/ 2238893 w 2616975"/>
                  <a:gd name="connsiteY3" fmla="*/ 265795 h 723900"/>
                  <a:gd name="connsiteX4" fmla="*/ 2253407 w 2616975"/>
                  <a:gd name="connsiteY4" fmla="*/ 426357 h 723900"/>
                  <a:gd name="connsiteX5" fmla="*/ 2616264 w 2616975"/>
                  <a:gd name="connsiteY5" fmla="*/ 603248 h 723900"/>
                  <a:gd name="connsiteX6" fmla="*/ 2263384 w 2616975"/>
                  <a:gd name="connsiteY6" fmla="*/ 723900 h 723900"/>
                  <a:gd name="connsiteX7" fmla="*/ 120652 w 2616975"/>
                  <a:gd name="connsiteY7" fmla="*/ 723900 h 723900"/>
                  <a:gd name="connsiteX8" fmla="*/ 0 w 2616975"/>
                  <a:gd name="connsiteY8" fmla="*/ 603248 h 723900"/>
                  <a:gd name="connsiteX9" fmla="*/ 0 w 2616975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914"/>
                  <a:gd name="connsiteY0" fmla="*/ 120652 h 723900"/>
                  <a:gd name="connsiteX1" fmla="*/ 120652 w 2617914"/>
                  <a:gd name="connsiteY1" fmla="*/ 0 h 723900"/>
                  <a:gd name="connsiteX2" fmla="*/ 2394012 w 2617914"/>
                  <a:gd name="connsiteY2" fmla="*/ 0 h 723900"/>
                  <a:gd name="connsiteX3" fmla="*/ 2238893 w 2617914"/>
                  <a:gd name="connsiteY3" fmla="*/ 265795 h 723900"/>
                  <a:gd name="connsiteX4" fmla="*/ 2442093 w 2617914"/>
                  <a:gd name="connsiteY4" fmla="*/ 339271 h 723900"/>
                  <a:gd name="connsiteX5" fmla="*/ 2616264 w 2617914"/>
                  <a:gd name="connsiteY5" fmla="*/ 603248 h 723900"/>
                  <a:gd name="connsiteX6" fmla="*/ 2263384 w 2617914"/>
                  <a:gd name="connsiteY6" fmla="*/ 723900 h 723900"/>
                  <a:gd name="connsiteX7" fmla="*/ 120652 w 2617914"/>
                  <a:gd name="connsiteY7" fmla="*/ 723900 h 723900"/>
                  <a:gd name="connsiteX8" fmla="*/ 0 w 2617914"/>
                  <a:gd name="connsiteY8" fmla="*/ 603248 h 723900"/>
                  <a:gd name="connsiteX9" fmla="*/ 0 w 2617914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238893 w 2617126"/>
                  <a:gd name="connsiteY3" fmla="*/ 265795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43543 w 2617126"/>
                  <a:gd name="connsiteY8" fmla="*/ 487134 h 752929"/>
                  <a:gd name="connsiteX9" fmla="*/ 0 w 2617126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263384 w 2588200"/>
                  <a:gd name="connsiteY6" fmla="*/ 752929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330"/>
                  <a:gd name="connsiteY0" fmla="*/ 149681 h 752929"/>
                  <a:gd name="connsiteX1" fmla="*/ 309338 w 2588330"/>
                  <a:gd name="connsiteY1" fmla="*/ 0 h 752929"/>
                  <a:gd name="connsiteX2" fmla="*/ 2394012 w 2588330"/>
                  <a:gd name="connsiteY2" fmla="*/ 29029 h 752929"/>
                  <a:gd name="connsiteX3" fmla="*/ 2398550 w 2588330"/>
                  <a:gd name="connsiteY3" fmla="*/ 236767 h 752929"/>
                  <a:gd name="connsiteX4" fmla="*/ 2340493 w 2588330"/>
                  <a:gd name="connsiteY4" fmla="*/ 397329 h 752929"/>
                  <a:gd name="connsiteX5" fmla="*/ 2587235 w 2588330"/>
                  <a:gd name="connsiteY5" fmla="*/ 617763 h 752929"/>
                  <a:gd name="connsiteX6" fmla="*/ 2161784 w 2588330"/>
                  <a:gd name="connsiteY6" fmla="*/ 738415 h 752929"/>
                  <a:gd name="connsiteX7" fmla="*/ 120652 w 2588330"/>
                  <a:gd name="connsiteY7" fmla="*/ 752929 h 752929"/>
                  <a:gd name="connsiteX8" fmla="*/ 43543 w 2588330"/>
                  <a:gd name="connsiteY8" fmla="*/ 487134 h 752929"/>
                  <a:gd name="connsiteX9" fmla="*/ 0 w 2588330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854530"/>
                  <a:gd name="connsiteX1" fmla="*/ 309338 w 2588261"/>
                  <a:gd name="connsiteY1" fmla="*/ 0 h 854530"/>
                  <a:gd name="connsiteX2" fmla="*/ 2394012 w 2588261"/>
                  <a:gd name="connsiteY2" fmla="*/ 29029 h 854530"/>
                  <a:gd name="connsiteX3" fmla="*/ 2384036 w 2588261"/>
                  <a:gd name="connsiteY3" fmla="*/ 251282 h 854530"/>
                  <a:gd name="connsiteX4" fmla="*/ 2325978 w 2588261"/>
                  <a:gd name="connsiteY4" fmla="*/ 513443 h 854530"/>
                  <a:gd name="connsiteX5" fmla="*/ 2587235 w 2588261"/>
                  <a:gd name="connsiteY5" fmla="*/ 617763 h 854530"/>
                  <a:gd name="connsiteX6" fmla="*/ 2161784 w 2588261"/>
                  <a:gd name="connsiteY6" fmla="*/ 738415 h 854530"/>
                  <a:gd name="connsiteX7" fmla="*/ 251280 w 2588261"/>
                  <a:gd name="connsiteY7" fmla="*/ 854530 h 854530"/>
                  <a:gd name="connsiteX8" fmla="*/ 43543 w 2588261"/>
                  <a:gd name="connsiteY8" fmla="*/ 487134 h 854530"/>
                  <a:gd name="connsiteX9" fmla="*/ 0 w 2588261"/>
                  <a:gd name="connsiteY9" fmla="*/ 149681 h 854530"/>
                  <a:gd name="connsiteX0" fmla="*/ 0 w 2588261"/>
                  <a:gd name="connsiteY0" fmla="*/ 149681 h 835480"/>
                  <a:gd name="connsiteX1" fmla="*/ 309338 w 2588261"/>
                  <a:gd name="connsiteY1" fmla="*/ 0 h 835480"/>
                  <a:gd name="connsiteX2" fmla="*/ 2394012 w 2588261"/>
                  <a:gd name="connsiteY2" fmla="*/ 29029 h 835480"/>
                  <a:gd name="connsiteX3" fmla="*/ 2384036 w 2588261"/>
                  <a:gd name="connsiteY3" fmla="*/ 251282 h 835480"/>
                  <a:gd name="connsiteX4" fmla="*/ 2325978 w 2588261"/>
                  <a:gd name="connsiteY4" fmla="*/ 513443 h 835480"/>
                  <a:gd name="connsiteX5" fmla="*/ 2587235 w 2588261"/>
                  <a:gd name="connsiteY5" fmla="*/ 617763 h 835480"/>
                  <a:gd name="connsiteX6" fmla="*/ 2161784 w 2588261"/>
                  <a:gd name="connsiteY6" fmla="*/ 738415 h 835480"/>
                  <a:gd name="connsiteX7" fmla="*/ 60780 w 2588261"/>
                  <a:gd name="connsiteY7" fmla="*/ 835480 h 835480"/>
                  <a:gd name="connsiteX8" fmla="*/ 43543 w 2588261"/>
                  <a:gd name="connsiteY8" fmla="*/ 487134 h 835480"/>
                  <a:gd name="connsiteX9" fmla="*/ 0 w 2588261"/>
                  <a:gd name="connsiteY9" fmla="*/ 149681 h 835480"/>
                  <a:gd name="connsiteX0" fmla="*/ 0 w 2588261"/>
                  <a:gd name="connsiteY0" fmla="*/ 149681 h 859336"/>
                  <a:gd name="connsiteX1" fmla="*/ 309338 w 2588261"/>
                  <a:gd name="connsiteY1" fmla="*/ 0 h 859336"/>
                  <a:gd name="connsiteX2" fmla="*/ 2394012 w 2588261"/>
                  <a:gd name="connsiteY2" fmla="*/ 29029 h 859336"/>
                  <a:gd name="connsiteX3" fmla="*/ 2384036 w 2588261"/>
                  <a:gd name="connsiteY3" fmla="*/ 251282 h 859336"/>
                  <a:gd name="connsiteX4" fmla="*/ 2325978 w 2588261"/>
                  <a:gd name="connsiteY4" fmla="*/ 513443 h 859336"/>
                  <a:gd name="connsiteX5" fmla="*/ 2587235 w 2588261"/>
                  <a:gd name="connsiteY5" fmla="*/ 617763 h 859336"/>
                  <a:gd name="connsiteX6" fmla="*/ 2161784 w 2588261"/>
                  <a:gd name="connsiteY6" fmla="*/ 738415 h 859336"/>
                  <a:gd name="connsiteX7" fmla="*/ 228782 w 2588261"/>
                  <a:gd name="connsiteY7" fmla="*/ 818697 h 859336"/>
                  <a:gd name="connsiteX8" fmla="*/ 60780 w 2588261"/>
                  <a:gd name="connsiteY8" fmla="*/ 835480 h 859336"/>
                  <a:gd name="connsiteX9" fmla="*/ 43543 w 2588261"/>
                  <a:gd name="connsiteY9" fmla="*/ 487134 h 859336"/>
                  <a:gd name="connsiteX10" fmla="*/ 0 w 2588261"/>
                  <a:gd name="connsiteY10" fmla="*/ 149681 h 859336"/>
                  <a:gd name="connsiteX0" fmla="*/ 0 w 2588261"/>
                  <a:gd name="connsiteY0" fmla="*/ 149681 h 884857"/>
                  <a:gd name="connsiteX1" fmla="*/ 309338 w 2588261"/>
                  <a:gd name="connsiteY1" fmla="*/ 0 h 884857"/>
                  <a:gd name="connsiteX2" fmla="*/ 2394012 w 2588261"/>
                  <a:gd name="connsiteY2" fmla="*/ 29029 h 884857"/>
                  <a:gd name="connsiteX3" fmla="*/ 2384036 w 2588261"/>
                  <a:gd name="connsiteY3" fmla="*/ 251282 h 884857"/>
                  <a:gd name="connsiteX4" fmla="*/ 2325978 w 2588261"/>
                  <a:gd name="connsiteY4" fmla="*/ 513443 h 884857"/>
                  <a:gd name="connsiteX5" fmla="*/ 2587235 w 2588261"/>
                  <a:gd name="connsiteY5" fmla="*/ 617763 h 884857"/>
                  <a:gd name="connsiteX6" fmla="*/ 2161784 w 2588261"/>
                  <a:gd name="connsiteY6" fmla="*/ 738415 h 884857"/>
                  <a:gd name="connsiteX7" fmla="*/ 228782 w 2588261"/>
                  <a:gd name="connsiteY7" fmla="*/ 875847 h 884857"/>
                  <a:gd name="connsiteX8" fmla="*/ 60780 w 2588261"/>
                  <a:gd name="connsiteY8" fmla="*/ 835480 h 884857"/>
                  <a:gd name="connsiteX9" fmla="*/ 43543 w 2588261"/>
                  <a:gd name="connsiteY9" fmla="*/ 487134 h 884857"/>
                  <a:gd name="connsiteX10" fmla="*/ 0 w 2588261"/>
                  <a:gd name="connsiteY10" fmla="*/ 149681 h 884857"/>
                  <a:gd name="connsiteX0" fmla="*/ 0 w 2588261"/>
                  <a:gd name="connsiteY0" fmla="*/ 149681 h 881240"/>
                  <a:gd name="connsiteX1" fmla="*/ 309338 w 2588261"/>
                  <a:gd name="connsiteY1" fmla="*/ 0 h 881240"/>
                  <a:gd name="connsiteX2" fmla="*/ 2394012 w 2588261"/>
                  <a:gd name="connsiteY2" fmla="*/ 29029 h 881240"/>
                  <a:gd name="connsiteX3" fmla="*/ 2384036 w 2588261"/>
                  <a:gd name="connsiteY3" fmla="*/ 251282 h 881240"/>
                  <a:gd name="connsiteX4" fmla="*/ 2325978 w 2588261"/>
                  <a:gd name="connsiteY4" fmla="*/ 513443 h 881240"/>
                  <a:gd name="connsiteX5" fmla="*/ 2587235 w 2588261"/>
                  <a:gd name="connsiteY5" fmla="*/ 617763 h 881240"/>
                  <a:gd name="connsiteX6" fmla="*/ 2161784 w 2588261"/>
                  <a:gd name="connsiteY6" fmla="*/ 738415 h 881240"/>
                  <a:gd name="connsiteX7" fmla="*/ 228782 w 2588261"/>
                  <a:gd name="connsiteY7" fmla="*/ 875847 h 881240"/>
                  <a:gd name="connsiteX8" fmla="*/ 98880 w 2588261"/>
                  <a:gd name="connsiteY8" fmla="*/ 816430 h 881240"/>
                  <a:gd name="connsiteX9" fmla="*/ 43543 w 2588261"/>
                  <a:gd name="connsiteY9" fmla="*/ 487134 h 881240"/>
                  <a:gd name="connsiteX10" fmla="*/ 0 w 2588261"/>
                  <a:gd name="connsiteY10" fmla="*/ 149681 h 881240"/>
                  <a:gd name="connsiteX0" fmla="*/ 0 w 2588261"/>
                  <a:gd name="connsiteY0" fmla="*/ 149681 h 853894"/>
                  <a:gd name="connsiteX1" fmla="*/ 309338 w 2588261"/>
                  <a:gd name="connsiteY1" fmla="*/ 0 h 853894"/>
                  <a:gd name="connsiteX2" fmla="*/ 2394012 w 2588261"/>
                  <a:gd name="connsiteY2" fmla="*/ 29029 h 853894"/>
                  <a:gd name="connsiteX3" fmla="*/ 2384036 w 2588261"/>
                  <a:gd name="connsiteY3" fmla="*/ 251282 h 853894"/>
                  <a:gd name="connsiteX4" fmla="*/ 2325978 w 2588261"/>
                  <a:gd name="connsiteY4" fmla="*/ 513443 h 853894"/>
                  <a:gd name="connsiteX5" fmla="*/ 2587235 w 2588261"/>
                  <a:gd name="connsiteY5" fmla="*/ 617763 h 853894"/>
                  <a:gd name="connsiteX6" fmla="*/ 2161784 w 2588261"/>
                  <a:gd name="connsiteY6" fmla="*/ 738415 h 853894"/>
                  <a:gd name="connsiteX7" fmla="*/ 247832 w 2588261"/>
                  <a:gd name="connsiteY7" fmla="*/ 837747 h 853894"/>
                  <a:gd name="connsiteX8" fmla="*/ 98880 w 2588261"/>
                  <a:gd name="connsiteY8" fmla="*/ 816430 h 853894"/>
                  <a:gd name="connsiteX9" fmla="*/ 43543 w 2588261"/>
                  <a:gd name="connsiteY9" fmla="*/ 487134 h 853894"/>
                  <a:gd name="connsiteX10" fmla="*/ 0 w 2588261"/>
                  <a:gd name="connsiteY10" fmla="*/ 149681 h 853894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8261" h="873721">
                    <a:moveTo>
                      <a:pt x="0" y="149681"/>
                    </a:moveTo>
                    <a:cubicBezTo>
                      <a:pt x="0" y="83047"/>
                      <a:pt x="242704" y="0"/>
                      <a:pt x="309338" y="0"/>
                    </a:cubicBezTo>
                    <a:cubicBezTo>
                      <a:pt x="1144534" y="82247"/>
                      <a:pt x="1718473" y="19353"/>
                      <a:pt x="2394012" y="29029"/>
                    </a:cubicBezTo>
                    <a:cubicBezTo>
                      <a:pt x="2460646" y="29029"/>
                      <a:pt x="2384036" y="184648"/>
                      <a:pt x="2384036" y="251282"/>
                    </a:cubicBezTo>
                    <a:cubicBezTo>
                      <a:pt x="2597669" y="365885"/>
                      <a:pt x="2263083" y="457201"/>
                      <a:pt x="2325978" y="513443"/>
                    </a:cubicBezTo>
                    <a:cubicBezTo>
                      <a:pt x="2388873" y="569685"/>
                      <a:pt x="2604925" y="568172"/>
                      <a:pt x="2587235" y="617763"/>
                    </a:cubicBezTo>
                    <a:cubicBezTo>
                      <a:pt x="2587235" y="684397"/>
                      <a:pt x="2228418" y="738415"/>
                      <a:pt x="2161784" y="738415"/>
                    </a:cubicBezTo>
                    <a:cubicBezTo>
                      <a:pt x="1768709" y="771904"/>
                      <a:pt x="597999" y="821569"/>
                      <a:pt x="247832" y="837747"/>
                    </a:cubicBezTo>
                    <a:cubicBezTo>
                      <a:pt x="240565" y="901550"/>
                      <a:pt x="129753" y="871691"/>
                      <a:pt x="98880" y="816430"/>
                    </a:cubicBezTo>
                    <a:cubicBezTo>
                      <a:pt x="32246" y="816430"/>
                      <a:pt x="43543" y="553768"/>
                      <a:pt x="43543" y="487134"/>
                    </a:cubicBezTo>
                    <a:lnTo>
                      <a:pt x="0" y="149681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10EC6AD2-C663-4D35-83D0-C7A681DDCB41}"/>
                  </a:ext>
                </a:extLst>
              </p:cNvPr>
              <p:cNvSpPr txBox="1"/>
              <p:nvPr/>
            </p:nvSpPr>
            <p:spPr>
              <a:xfrm>
                <a:off x="2466102" y="1930616"/>
                <a:ext cx="2986171" cy="125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377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标题和文字可以更改，顶部“开始”面板中可以对字体、字号、颜色、行距等进行修改。图片框里的图片可替换。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="" xmlns:a16="http://schemas.microsoft.com/office/drawing/2014/main" id="{FE580D0A-502F-41B5-9578-98B9BA128BAE}"/>
                  </a:ext>
                </a:extLst>
              </p:cNvPr>
              <p:cNvSpPr txBox="1"/>
              <p:nvPr/>
            </p:nvSpPr>
            <p:spPr>
              <a:xfrm>
                <a:off x="3413150" y="1146174"/>
                <a:ext cx="1173021" cy="543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6A980786-5943-44C2-B269-F09A673BE31E}"/>
              </a:ext>
            </a:extLst>
          </p:cNvPr>
          <p:cNvGrpSpPr/>
          <p:nvPr/>
        </p:nvGrpSpPr>
        <p:grpSpPr>
          <a:xfrm>
            <a:off x="5824198" y="1339702"/>
            <a:ext cx="5761174" cy="2179993"/>
            <a:chOff x="1529715" y="1089024"/>
            <a:chExt cx="4579620" cy="2568257"/>
          </a:xfrm>
        </p:grpSpPr>
        <p:pic>
          <p:nvPicPr>
            <p:cNvPr id="62" name="图片 61" descr="ac1b2de2617ec237f9193c89371c6b26">
              <a:extLst>
                <a:ext uri="{FF2B5EF4-FFF2-40B4-BE49-F238E27FC236}">
                  <a16:creationId xmlns="" xmlns:a16="http://schemas.microsoft.com/office/drawing/2014/main" id="{5D4EB419-7179-4243-B920-81702BC33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529715" y="1089024"/>
              <a:ext cx="4579620" cy="2568257"/>
            </a:xfrm>
            <a:prstGeom prst="rect">
              <a:avLst/>
            </a:prstGeom>
          </p:spPr>
        </p:pic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F6A62E91-AB14-4350-8A30-5DA2ED5842EC}"/>
                </a:ext>
              </a:extLst>
            </p:cNvPr>
            <p:cNvGrpSpPr/>
            <p:nvPr/>
          </p:nvGrpSpPr>
          <p:grpSpPr>
            <a:xfrm>
              <a:off x="2466102" y="1108074"/>
              <a:ext cx="2986171" cy="2077244"/>
              <a:chOff x="2466102" y="1108074"/>
              <a:chExt cx="2986171" cy="2077244"/>
            </a:xfrm>
          </p:grpSpPr>
          <p:sp>
            <p:nvSpPr>
              <p:cNvPr id="64" name="矩形: 圆角 14">
                <a:extLst>
                  <a:ext uri="{FF2B5EF4-FFF2-40B4-BE49-F238E27FC236}">
                    <a16:creationId xmlns="" xmlns:a16="http://schemas.microsoft.com/office/drawing/2014/main" id="{253F0946-A38B-4E1D-808B-14A941FCA11C}"/>
                  </a:ext>
                </a:extLst>
              </p:cNvPr>
              <p:cNvSpPr/>
              <p:nvPr/>
            </p:nvSpPr>
            <p:spPr>
              <a:xfrm>
                <a:off x="3183816" y="1108074"/>
                <a:ext cx="1672747" cy="642868"/>
              </a:xfrm>
              <a:custGeom>
                <a:avLst/>
                <a:gdLst>
                  <a:gd name="connsiteX0" fmla="*/ 0 w 2384036"/>
                  <a:gd name="connsiteY0" fmla="*/ 120652 h 723900"/>
                  <a:gd name="connsiteX1" fmla="*/ 120652 w 2384036"/>
                  <a:gd name="connsiteY1" fmla="*/ 0 h 723900"/>
                  <a:gd name="connsiteX2" fmla="*/ 2263384 w 2384036"/>
                  <a:gd name="connsiteY2" fmla="*/ 0 h 723900"/>
                  <a:gd name="connsiteX3" fmla="*/ 2384036 w 2384036"/>
                  <a:gd name="connsiteY3" fmla="*/ 120652 h 723900"/>
                  <a:gd name="connsiteX4" fmla="*/ 2384036 w 2384036"/>
                  <a:gd name="connsiteY4" fmla="*/ 603248 h 723900"/>
                  <a:gd name="connsiteX5" fmla="*/ 2263384 w 2384036"/>
                  <a:gd name="connsiteY5" fmla="*/ 723900 h 723900"/>
                  <a:gd name="connsiteX6" fmla="*/ 120652 w 2384036"/>
                  <a:gd name="connsiteY6" fmla="*/ 723900 h 723900"/>
                  <a:gd name="connsiteX7" fmla="*/ 0 w 2384036"/>
                  <a:gd name="connsiteY7" fmla="*/ 603248 h 723900"/>
                  <a:gd name="connsiteX8" fmla="*/ 0 w 2384036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384036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238893 w 2616264"/>
                  <a:gd name="connsiteY3" fmla="*/ 265795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7359"/>
                  <a:gd name="connsiteY0" fmla="*/ 120652 h 723900"/>
                  <a:gd name="connsiteX1" fmla="*/ 120652 w 2617359"/>
                  <a:gd name="connsiteY1" fmla="*/ 0 h 723900"/>
                  <a:gd name="connsiteX2" fmla="*/ 2394012 w 2617359"/>
                  <a:gd name="connsiteY2" fmla="*/ 0 h 723900"/>
                  <a:gd name="connsiteX3" fmla="*/ 2238893 w 2617359"/>
                  <a:gd name="connsiteY3" fmla="*/ 265795 h 723900"/>
                  <a:gd name="connsiteX4" fmla="*/ 2369521 w 2617359"/>
                  <a:gd name="connsiteY4" fmla="*/ 426357 h 723900"/>
                  <a:gd name="connsiteX5" fmla="*/ 2616264 w 2617359"/>
                  <a:gd name="connsiteY5" fmla="*/ 603248 h 723900"/>
                  <a:gd name="connsiteX6" fmla="*/ 2263384 w 2617359"/>
                  <a:gd name="connsiteY6" fmla="*/ 723900 h 723900"/>
                  <a:gd name="connsiteX7" fmla="*/ 120652 w 2617359"/>
                  <a:gd name="connsiteY7" fmla="*/ 723900 h 723900"/>
                  <a:gd name="connsiteX8" fmla="*/ 0 w 2617359"/>
                  <a:gd name="connsiteY8" fmla="*/ 603248 h 723900"/>
                  <a:gd name="connsiteX9" fmla="*/ 0 w 2617359"/>
                  <a:gd name="connsiteY9" fmla="*/ 120652 h 723900"/>
                  <a:gd name="connsiteX0" fmla="*/ 0 w 2616975"/>
                  <a:gd name="connsiteY0" fmla="*/ 120652 h 723900"/>
                  <a:gd name="connsiteX1" fmla="*/ 120652 w 2616975"/>
                  <a:gd name="connsiteY1" fmla="*/ 0 h 723900"/>
                  <a:gd name="connsiteX2" fmla="*/ 2394012 w 2616975"/>
                  <a:gd name="connsiteY2" fmla="*/ 0 h 723900"/>
                  <a:gd name="connsiteX3" fmla="*/ 2238893 w 2616975"/>
                  <a:gd name="connsiteY3" fmla="*/ 265795 h 723900"/>
                  <a:gd name="connsiteX4" fmla="*/ 2253407 w 2616975"/>
                  <a:gd name="connsiteY4" fmla="*/ 426357 h 723900"/>
                  <a:gd name="connsiteX5" fmla="*/ 2616264 w 2616975"/>
                  <a:gd name="connsiteY5" fmla="*/ 603248 h 723900"/>
                  <a:gd name="connsiteX6" fmla="*/ 2263384 w 2616975"/>
                  <a:gd name="connsiteY6" fmla="*/ 723900 h 723900"/>
                  <a:gd name="connsiteX7" fmla="*/ 120652 w 2616975"/>
                  <a:gd name="connsiteY7" fmla="*/ 723900 h 723900"/>
                  <a:gd name="connsiteX8" fmla="*/ 0 w 2616975"/>
                  <a:gd name="connsiteY8" fmla="*/ 603248 h 723900"/>
                  <a:gd name="connsiteX9" fmla="*/ 0 w 2616975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914"/>
                  <a:gd name="connsiteY0" fmla="*/ 120652 h 723900"/>
                  <a:gd name="connsiteX1" fmla="*/ 120652 w 2617914"/>
                  <a:gd name="connsiteY1" fmla="*/ 0 h 723900"/>
                  <a:gd name="connsiteX2" fmla="*/ 2394012 w 2617914"/>
                  <a:gd name="connsiteY2" fmla="*/ 0 h 723900"/>
                  <a:gd name="connsiteX3" fmla="*/ 2238893 w 2617914"/>
                  <a:gd name="connsiteY3" fmla="*/ 265795 h 723900"/>
                  <a:gd name="connsiteX4" fmla="*/ 2442093 w 2617914"/>
                  <a:gd name="connsiteY4" fmla="*/ 339271 h 723900"/>
                  <a:gd name="connsiteX5" fmla="*/ 2616264 w 2617914"/>
                  <a:gd name="connsiteY5" fmla="*/ 603248 h 723900"/>
                  <a:gd name="connsiteX6" fmla="*/ 2263384 w 2617914"/>
                  <a:gd name="connsiteY6" fmla="*/ 723900 h 723900"/>
                  <a:gd name="connsiteX7" fmla="*/ 120652 w 2617914"/>
                  <a:gd name="connsiteY7" fmla="*/ 723900 h 723900"/>
                  <a:gd name="connsiteX8" fmla="*/ 0 w 2617914"/>
                  <a:gd name="connsiteY8" fmla="*/ 603248 h 723900"/>
                  <a:gd name="connsiteX9" fmla="*/ 0 w 2617914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238893 w 2617126"/>
                  <a:gd name="connsiteY3" fmla="*/ 265795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43543 w 2617126"/>
                  <a:gd name="connsiteY8" fmla="*/ 487134 h 752929"/>
                  <a:gd name="connsiteX9" fmla="*/ 0 w 2617126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263384 w 2588200"/>
                  <a:gd name="connsiteY6" fmla="*/ 752929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330"/>
                  <a:gd name="connsiteY0" fmla="*/ 149681 h 752929"/>
                  <a:gd name="connsiteX1" fmla="*/ 309338 w 2588330"/>
                  <a:gd name="connsiteY1" fmla="*/ 0 h 752929"/>
                  <a:gd name="connsiteX2" fmla="*/ 2394012 w 2588330"/>
                  <a:gd name="connsiteY2" fmla="*/ 29029 h 752929"/>
                  <a:gd name="connsiteX3" fmla="*/ 2398550 w 2588330"/>
                  <a:gd name="connsiteY3" fmla="*/ 236767 h 752929"/>
                  <a:gd name="connsiteX4" fmla="*/ 2340493 w 2588330"/>
                  <a:gd name="connsiteY4" fmla="*/ 397329 h 752929"/>
                  <a:gd name="connsiteX5" fmla="*/ 2587235 w 2588330"/>
                  <a:gd name="connsiteY5" fmla="*/ 617763 h 752929"/>
                  <a:gd name="connsiteX6" fmla="*/ 2161784 w 2588330"/>
                  <a:gd name="connsiteY6" fmla="*/ 738415 h 752929"/>
                  <a:gd name="connsiteX7" fmla="*/ 120652 w 2588330"/>
                  <a:gd name="connsiteY7" fmla="*/ 752929 h 752929"/>
                  <a:gd name="connsiteX8" fmla="*/ 43543 w 2588330"/>
                  <a:gd name="connsiteY8" fmla="*/ 487134 h 752929"/>
                  <a:gd name="connsiteX9" fmla="*/ 0 w 2588330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854530"/>
                  <a:gd name="connsiteX1" fmla="*/ 309338 w 2588261"/>
                  <a:gd name="connsiteY1" fmla="*/ 0 h 854530"/>
                  <a:gd name="connsiteX2" fmla="*/ 2394012 w 2588261"/>
                  <a:gd name="connsiteY2" fmla="*/ 29029 h 854530"/>
                  <a:gd name="connsiteX3" fmla="*/ 2384036 w 2588261"/>
                  <a:gd name="connsiteY3" fmla="*/ 251282 h 854530"/>
                  <a:gd name="connsiteX4" fmla="*/ 2325978 w 2588261"/>
                  <a:gd name="connsiteY4" fmla="*/ 513443 h 854530"/>
                  <a:gd name="connsiteX5" fmla="*/ 2587235 w 2588261"/>
                  <a:gd name="connsiteY5" fmla="*/ 617763 h 854530"/>
                  <a:gd name="connsiteX6" fmla="*/ 2161784 w 2588261"/>
                  <a:gd name="connsiteY6" fmla="*/ 738415 h 854530"/>
                  <a:gd name="connsiteX7" fmla="*/ 251280 w 2588261"/>
                  <a:gd name="connsiteY7" fmla="*/ 854530 h 854530"/>
                  <a:gd name="connsiteX8" fmla="*/ 43543 w 2588261"/>
                  <a:gd name="connsiteY8" fmla="*/ 487134 h 854530"/>
                  <a:gd name="connsiteX9" fmla="*/ 0 w 2588261"/>
                  <a:gd name="connsiteY9" fmla="*/ 149681 h 854530"/>
                  <a:gd name="connsiteX0" fmla="*/ 0 w 2588261"/>
                  <a:gd name="connsiteY0" fmla="*/ 149681 h 835480"/>
                  <a:gd name="connsiteX1" fmla="*/ 309338 w 2588261"/>
                  <a:gd name="connsiteY1" fmla="*/ 0 h 835480"/>
                  <a:gd name="connsiteX2" fmla="*/ 2394012 w 2588261"/>
                  <a:gd name="connsiteY2" fmla="*/ 29029 h 835480"/>
                  <a:gd name="connsiteX3" fmla="*/ 2384036 w 2588261"/>
                  <a:gd name="connsiteY3" fmla="*/ 251282 h 835480"/>
                  <a:gd name="connsiteX4" fmla="*/ 2325978 w 2588261"/>
                  <a:gd name="connsiteY4" fmla="*/ 513443 h 835480"/>
                  <a:gd name="connsiteX5" fmla="*/ 2587235 w 2588261"/>
                  <a:gd name="connsiteY5" fmla="*/ 617763 h 835480"/>
                  <a:gd name="connsiteX6" fmla="*/ 2161784 w 2588261"/>
                  <a:gd name="connsiteY6" fmla="*/ 738415 h 835480"/>
                  <a:gd name="connsiteX7" fmla="*/ 60780 w 2588261"/>
                  <a:gd name="connsiteY7" fmla="*/ 835480 h 835480"/>
                  <a:gd name="connsiteX8" fmla="*/ 43543 w 2588261"/>
                  <a:gd name="connsiteY8" fmla="*/ 487134 h 835480"/>
                  <a:gd name="connsiteX9" fmla="*/ 0 w 2588261"/>
                  <a:gd name="connsiteY9" fmla="*/ 149681 h 835480"/>
                  <a:gd name="connsiteX0" fmla="*/ 0 w 2588261"/>
                  <a:gd name="connsiteY0" fmla="*/ 149681 h 859336"/>
                  <a:gd name="connsiteX1" fmla="*/ 309338 w 2588261"/>
                  <a:gd name="connsiteY1" fmla="*/ 0 h 859336"/>
                  <a:gd name="connsiteX2" fmla="*/ 2394012 w 2588261"/>
                  <a:gd name="connsiteY2" fmla="*/ 29029 h 859336"/>
                  <a:gd name="connsiteX3" fmla="*/ 2384036 w 2588261"/>
                  <a:gd name="connsiteY3" fmla="*/ 251282 h 859336"/>
                  <a:gd name="connsiteX4" fmla="*/ 2325978 w 2588261"/>
                  <a:gd name="connsiteY4" fmla="*/ 513443 h 859336"/>
                  <a:gd name="connsiteX5" fmla="*/ 2587235 w 2588261"/>
                  <a:gd name="connsiteY5" fmla="*/ 617763 h 859336"/>
                  <a:gd name="connsiteX6" fmla="*/ 2161784 w 2588261"/>
                  <a:gd name="connsiteY6" fmla="*/ 738415 h 859336"/>
                  <a:gd name="connsiteX7" fmla="*/ 228782 w 2588261"/>
                  <a:gd name="connsiteY7" fmla="*/ 818697 h 859336"/>
                  <a:gd name="connsiteX8" fmla="*/ 60780 w 2588261"/>
                  <a:gd name="connsiteY8" fmla="*/ 835480 h 859336"/>
                  <a:gd name="connsiteX9" fmla="*/ 43543 w 2588261"/>
                  <a:gd name="connsiteY9" fmla="*/ 487134 h 859336"/>
                  <a:gd name="connsiteX10" fmla="*/ 0 w 2588261"/>
                  <a:gd name="connsiteY10" fmla="*/ 149681 h 859336"/>
                  <a:gd name="connsiteX0" fmla="*/ 0 w 2588261"/>
                  <a:gd name="connsiteY0" fmla="*/ 149681 h 884857"/>
                  <a:gd name="connsiteX1" fmla="*/ 309338 w 2588261"/>
                  <a:gd name="connsiteY1" fmla="*/ 0 h 884857"/>
                  <a:gd name="connsiteX2" fmla="*/ 2394012 w 2588261"/>
                  <a:gd name="connsiteY2" fmla="*/ 29029 h 884857"/>
                  <a:gd name="connsiteX3" fmla="*/ 2384036 w 2588261"/>
                  <a:gd name="connsiteY3" fmla="*/ 251282 h 884857"/>
                  <a:gd name="connsiteX4" fmla="*/ 2325978 w 2588261"/>
                  <a:gd name="connsiteY4" fmla="*/ 513443 h 884857"/>
                  <a:gd name="connsiteX5" fmla="*/ 2587235 w 2588261"/>
                  <a:gd name="connsiteY5" fmla="*/ 617763 h 884857"/>
                  <a:gd name="connsiteX6" fmla="*/ 2161784 w 2588261"/>
                  <a:gd name="connsiteY6" fmla="*/ 738415 h 884857"/>
                  <a:gd name="connsiteX7" fmla="*/ 228782 w 2588261"/>
                  <a:gd name="connsiteY7" fmla="*/ 875847 h 884857"/>
                  <a:gd name="connsiteX8" fmla="*/ 60780 w 2588261"/>
                  <a:gd name="connsiteY8" fmla="*/ 835480 h 884857"/>
                  <a:gd name="connsiteX9" fmla="*/ 43543 w 2588261"/>
                  <a:gd name="connsiteY9" fmla="*/ 487134 h 884857"/>
                  <a:gd name="connsiteX10" fmla="*/ 0 w 2588261"/>
                  <a:gd name="connsiteY10" fmla="*/ 149681 h 884857"/>
                  <a:gd name="connsiteX0" fmla="*/ 0 w 2588261"/>
                  <a:gd name="connsiteY0" fmla="*/ 149681 h 881240"/>
                  <a:gd name="connsiteX1" fmla="*/ 309338 w 2588261"/>
                  <a:gd name="connsiteY1" fmla="*/ 0 h 881240"/>
                  <a:gd name="connsiteX2" fmla="*/ 2394012 w 2588261"/>
                  <a:gd name="connsiteY2" fmla="*/ 29029 h 881240"/>
                  <a:gd name="connsiteX3" fmla="*/ 2384036 w 2588261"/>
                  <a:gd name="connsiteY3" fmla="*/ 251282 h 881240"/>
                  <a:gd name="connsiteX4" fmla="*/ 2325978 w 2588261"/>
                  <a:gd name="connsiteY4" fmla="*/ 513443 h 881240"/>
                  <a:gd name="connsiteX5" fmla="*/ 2587235 w 2588261"/>
                  <a:gd name="connsiteY5" fmla="*/ 617763 h 881240"/>
                  <a:gd name="connsiteX6" fmla="*/ 2161784 w 2588261"/>
                  <a:gd name="connsiteY6" fmla="*/ 738415 h 881240"/>
                  <a:gd name="connsiteX7" fmla="*/ 228782 w 2588261"/>
                  <a:gd name="connsiteY7" fmla="*/ 875847 h 881240"/>
                  <a:gd name="connsiteX8" fmla="*/ 98880 w 2588261"/>
                  <a:gd name="connsiteY8" fmla="*/ 816430 h 881240"/>
                  <a:gd name="connsiteX9" fmla="*/ 43543 w 2588261"/>
                  <a:gd name="connsiteY9" fmla="*/ 487134 h 881240"/>
                  <a:gd name="connsiteX10" fmla="*/ 0 w 2588261"/>
                  <a:gd name="connsiteY10" fmla="*/ 149681 h 881240"/>
                  <a:gd name="connsiteX0" fmla="*/ 0 w 2588261"/>
                  <a:gd name="connsiteY0" fmla="*/ 149681 h 853894"/>
                  <a:gd name="connsiteX1" fmla="*/ 309338 w 2588261"/>
                  <a:gd name="connsiteY1" fmla="*/ 0 h 853894"/>
                  <a:gd name="connsiteX2" fmla="*/ 2394012 w 2588261"/>
                  <a:gd name="connsiteY2" fmla="*/ 29029 h 853894"/>
                  <a:gd name="connsiteX3" fmla="*/ 2384036 w 2588261"/>
                  <a:gd name="connsiteY3" fmla="*/ 251282 h 853894"/>
                  <a:gd name="connsiteX4" fmla="*/ 2325978 w 2588261"/>
                  <a:gd name="connsiteY4" fmla="*/ 513443 h 853894"/>
                  <a:gd name="connsiteX5" fmla="*/ 2587235 w 2588261"/>
                  <a:gd name="connsiteY5" fmla="*/ 617763 h 853894"/>
                  <a:gd name="connsiteX6" fmla="*/ 2161784 w 2588261"/>
                  <a:gd name="connsiteY6" fmla="*/ 738415 h 853894"/>
                  <a:gd name="connsiteX7" fmla="*/ 247832 w 2588261"/>
                  <a:gd name="connsiteY7" fmla="*/ 837747 h 853894"/>
                  <a:gd name="connsiteX8" fmla="*/ 98880 w 2588261"/>
                  <a:gd name="connsiteY8" fmla="*/ 816430 h 853894"/>
                  <a:gd name="connsiteX9" fmla="*/ 43543 w 2588261"/>
                  <a:gd name="connsiteY9" fmla="*/ 487134 h 853894"/>
                  <a:gd name="connsiteX10" fmla="*/ 0 w 2588261"/>
                  <a:gd name="connsiteY10" fmla="*/ 149681 h 853894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8261" h="873721">
                    <a:moveTo>
                      <a:pt x="0" y="149681"/>
                    </a:moveTo>
                    <a:cubicBezTo>
                      <a:pt x="0" y="83047"/>
                      <a:pt x="242704" y="0"/>
                      <a:pt x="309338" y="0"/>
                    </a:cubicBezTo>
                    <a:cubicBezTo>
                      <a:pt x="1144534" y="82247"/>
                      <a:pt x="1718473" y="19353"/>
                      <a:pt x="2394012" y="29029"/>
                    </a:cubicBezTo>
                    <a:cubicBezTo>
                      <a:pt x="2460646" y="29029"/>
                      <a:pt x="2384036" y="184648"/>
                      <a:pt x="2384036" y="251282"/>
                    </a:cubicBezTo>
                    <a:cubicBezTo>
                      <a:pt x="2597669" y="365885"/>
                      <a:pt x="2263083" y="457201"/>
                      <a:pt x="2325978" y="513443"/>
                    </a:cubicBezTo>
                    <a:cubicBezTo>
                      <a:pt x="2388873" y="569685"/>
                      <a:pt x="2604925" y="568172"/>
                      <a:pt x="2587235" y="617763"/>
                    </a:cubicBezTo>
                    <a:cubicBezTo>
                      <a:pt x="2587235" y="684397"/>
                      <a:pt x="2228418" y="738415"/>
                      <a:pt x="2161784" y="738415"/>
                    </a:cubicBezTo>
                    <a:cubicBezTo>
                      <a:pt x="1768709" y="771904"/>
                      <a:pt x="597999" y="821569"/>
                      <a:pt x="247832" y="837747"/>
                    </a:cubicBezTo>
                    <a:cubicBezTo>
                      <a:pt x="240565" y="901550"/>
                      <a:pt x="129753" y="871691"/>
                      <a:pt x="98880" y="816430"/>
                    </a:cubicBezTo>
                    <a:cubicBezTo>
                      <a:pt x="32246" y="816430"/>
                      <a:pt x="43543" y="553768"/>
                      <a:pt x="43543" y="487134"/>
                    </a:cubicBezTo>
                    <a:lnTo>
                      <a:pt x="0" y="149681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="" xmlns:a16="http://schemas.microsoft.com/office/drawing/2014/main" id="{A20F19D4-D57F-419D-BDE9-5CFDF1C964B9}"/>
                  </a:ext>
                </a:extLst>
              </p:cNvPr>
              <p:cNvSpPr txBox="1"/>
              <p:nvPr/>
            </p:nvSpPr>
            <p:spPr>
              <a:xfrm>
                <a:off x="2466102" y="1930616"/>
                <a:ext cx="2986171" cy="125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377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标题和文字可以更改，顶部“开始”面板中可以对字体、字号、颜色、行距等进行修改。图片框里的图片可替换。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="" xmlns:a16="http://schemas.microsoft.com/office/drawing/2014/main" id="{9BA39536-37B1-40C9-ACBE-F2A52EBB679B}"/>
                  </a:ext>
                </a:extLst>
              </p:cNvPr>
              <p:cNvSpPr txBox="1"/>
              <p:nvPr/>
            </p:nvSpPr>
            <p:spPr>
              <a:xfrm>
                <a:off x="3389619" y="1131212"/>
                <a:ext cx="1139135" cy="543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645DE683-45D6-4FFC-A17C-8649FF6D0D1C}"/>
              </a:ext>
            </a:extLst>
          </p:cNvPr>
          <p:cNvGrpSpPr/>
          <p:nvPr/>
        </p:nvGrpSpPr>
        <p:grpSpPr>
          <a:xfrm>
            <a:off x="264327" y="3907959"/>
            <a:ext cx="5761174" cy="2179993"/>
            <a:chOff x="1529715" y="1089024"/>
            <a:chExt cx="4579620" cy="2568257"/>
          </a:xfrm>
        </p:grpSpPr>
        <p:pic>
          <p:nvPicPr>
            <p:cNvPr id="68" name="图片 67" descr="ac1b2de2617ec237f9193c89371c6b26">
              <a:extLst>
                <a:ext uri="{FF2B5EF4-FFF2-40B4-BE49-F238E27FC236}">
                  <a16:creationId xmlns="" xmlns:a16="http://schemas.microsoft.com/office/drawing/2014/main" id="{45521DBE-9081-4DDB-97C8-A344FD266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529715" y="1089024"/>
              <a:ext cx="4579620" cy="2568257"/>
            </a:xfrm>
            <a:prstGeom prst="rect">
              <a:avLst/>
            </a:prstGeom>
          </p:spPr>
        </p:pic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D7493F6B-04AD-4A59-8593-B69EF6294E1A}"/>
                </a:ext>
              </a:extLst>
            </p:cNvPr>
            <p:cNvGrpSpPr/>
            <p:nvPr/>
          </p:nvGrpSpPr>
          <p:grpSpPr>
            <a:xfrm>
              <a:off x="2466102" y="1108074"/>
              <a:ext cx="2986171" cy="2077244"/>
              <a:chOff x="2466102" y="1108074"/>
              <a:chExt cx="2986171" cy="2077244"/>
            </a:xfrm>
          </p:grpSpPr>
          <p:sp>
            <p:nvSpPr>
              <p:cNvPr id="70" name="矩形: 圆角 14">
                <a:extLst>
                  <a:ext uri="{FF2B5EF4-FFF2-40B4-BE49-F238E27FC236}">
                    <a16:creationId xmlns="" xmlns:a16="http://schemas.microsoft.com/office/drawing/2014/main" id="{C339B6CC-7134-43D6-8195-B4055F001E41}"/>
                  </a:ext>
                </a:extLst>
              </p:cNvPr>
              <p:cNvSpPr/>
              <p:nvPr/>
            </p:nvSpPr>
            <p:spPr>
              <a:xfrm>
                <a:off x="3183816" y="1108074"/>
                <a:ext cx="1672747" cy="642868"/>
              </a:xfrm>
              <a:custGeom>
                <a:avLst/>
                <a:gdLst>
                  <a:gd name="connsiteX0" fmla="*/ 0 w 2384036"/>
                  <a:gd name="connsiteY0" fmla="*/ 120652 h 723900"/>
                  <a:gd name="connsiteX1" fmla="*/ 120652 w 2384036"/>
                  <a:gd name="connsiteY1" fmla="*/ 0 h 723900"/>
                  <a:gd name="connsiteX2" fmla="*/ 2263384 w 2384036"/>
                  <a:gd name="connsiteY2" fmla="*/ 0 h 723900"/>
                  <a:gd name="connsiteX3" fmla="*/ 2384036 w 2384036"/>
                  <a:gd name="connsiteY3" fmla="*/ 120652 h 723900"/>
                  <a:gd name="connsiteX4" fmla="*/ 2384036 w 2384036"/>
                  <a:gd name="connsiteY4" fmla="*/ 603248 h 723900"/>
                  <a:gd name="connsiteX5" fmla="*/ 2263384 w 2384036"/>
                  <a:gd name="connsiteY5" fmla="*/ 723900 h 723900"/>
                  <a:gd name="connsiteX6" fmla="*/ 120652 w 2384036"/>
                  <a:gd name="connsiteY6" fmla="*/ 723900 h 723900"/>
                  <a:gd name="connsiteX7" fmla="*/ 0 w 2384036"/>
                  <a:gd name="connsiteY7" fmla="*/ 603248 h 723900"/>
                  <a:gd name="connsiteX8" fmla="*/ 0 w 2384036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384036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238893 w 2616264"/>
                  <a:gd name="connsiteY3" fmla="*/ 265795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7359"/>
                  <a:gd name="connsiteY0" fmla="*/ 120652 h 723900"/>
                  <a:gd name="connsiteX1" fmla="*/ 120652 w 2617359"/>
                  <a:gd name="connsiteY1" fmla="*/ 0 h 723900"/>
                  <a:gd name="connsiteX2" fmla="*/ 2394012 w 2617359"/>
                  <a:gd name="connsiteY2" fmla="*/ 0 h 723900"/>
                  <a:gd name="connsiteX3" fmla="*/ 2238893 w 2617359"/>
                  <a:gd name="connsiteY3" fmla="*/ 265795 h 723900"/>
                  <a:gd name="connsiteX4" fmla="*/ 2369521 w 2617359"/>
                  <a:gd name="connsiteY4" fmla="*/ 426357 h 723900"/>
                  <a:gd name="connsiteX5" fmla="*/ 2616264 w 2617359"/>
                  <a:gd name="connsiteY5" fmla="*/ 603248 h 723900"/>
                  <a:gd name="connsiteX6" fmla="*/ 2263384 w 2617359"/>
                  <a:gd name="connsiteY6" fmla="*/ 723900 h 723900"/>
                  <a:gd name="connsiteX7" fmla="*/ 120652 w 2617359"/>
                  <a:gd name="connsiteY7" fmla="*/ 723900 h 723900"/>
                  <a:gd name="connsiteX8" fmla="*/ 0 w 2617359"/>
                  <a:gd name="connsiteY8" fmla="*/ 603248 h 723900"/>
                  <a:gd name="connsiteX9" fmla="*/ 0 w 2617359"/>
                  <a:gd name="connsiteY9" fmla="*/ 120652 h 723900"/>
                  <a:gd name="connsiteX0" fmla="*/ 0 w 2616975"/>
                  <a:gd name="connsiteY0" fmla="*/ 120652 h 723900"/>
                  <a:gd name="connsiteX1" fmla="*/ 120652 w 2616975"/>
                  <a:gd name="connsiteY1" fmla="*/ 0 h 723900"/>
                  <a:gd name="connsiteX2" fmla="*/ 2394012 w 2616975"/>
                  <a:gd name="connsiteY2" fmla="*/ 0 h 723900"/>
                  <a:gd name="connsiteX3" fmla="*/ 2238893 w 2616975"/>
                  <a:gd name="connsiteY3" fmla="*/ 265795 h 723900"/>
                  <a:gd name="connsiteX4" fmla="*/ 2253407 w 2616975"/>
                  <a:gd name="connsiteY4" fmla="*/ 426357 h 723900"/>
                  <a:gd name="connsiteX5" fmla="*/ 2616264 w 2616975"/>
                  <a:gd name="connsiteY5" fmla="*/ 603248 h 723900"/>
                  <a:gd name="connsiteX6" fmla="*/ 2263384 w 2616975"/>
                  <a:gd name="connsiteY6" fmla="*/ 723900 h 723900"/>
                  <a:gd name="connsiteX7" fmla="*/ 120652 w 2616975"/>
                  <a:gd name="connsiteY7" fmla="*/ 723900 h 723900"/>
                  <a:gd name="connsiteX8" fmla="*/ 0 w 2616975"/>
                  <a:gd name="connsiteY8" fmla="*/ 603248 h 723900"/>
                  <a:gd name="connsiteX9" fmla="*/ 0 w 2616975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914"/>
                  <a:gd name="connsiteY0" fmla="*/ 120652 h 723900"/>
                  <a:gd name="connsiteX1" fmla="*/ 120652 w 2617914"/>
                  <a:gd name="connsiteY1" fmla="*/ 0 h 723900"/>
                  <a:gd name="connsiteX2" fmla="*/ 2394012 w 2617914"/>
                  <a:gd name="connsiteY2" fmla="*/ 0 h 723900"/>
                  <a:gd name="connsiteX3" fmla="*/ 2238893 w 2617914"/>
                  <a:gd name="connsiteY3" fmla="*/ 265795 h 723900"/>
                  <a:gd name="connsiteX4" fmla="*/ 2442093 w 2617914"/>
                  <a:gd name="connsiteY4" fmla="*/ 339271 h 723900"/>
                  <a:gd name="connsiteX5" fmla="*/ 2616264 w 2617914"/>
                  <a:gd name="connsiteY5" fmla="*/ 603248 h 723900"/>
                  <a:gd name="connsiteX6" fmla="*/ 2263384 w 2617914"/>
                  <a:gd name="connsiteY6" fmla="*/ 723900 h 723900"/>
                  <a:gd name="connsiteX7" fmla="*/ 120652 w 2617914"/>
                  <a:gd name="connsiteY7" fmla="*/ 723900 h 723900"/>
                  <a:gd name="connsiteX8" fmla="*/ 0 w 2617914"/>
                  <a:gd name="connsiteY8" fmla="*/ 603248 h 723900"/>
                  <a:gd name="connsiteX9" fmla="*/ 0 w 2617914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238893 w 2617126"/>
                  <a:gd name="connsiteY3" fmla="*/ 265795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43543 w 2617126"/>
                  <a:gd name="connsiteY8" fmla="*/ 487134 h 752929"/>
                  <a:gd name="connsiteX9" fmla="*/ 0 w 2617126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263384 w 2588200"/>
                  <a:gd name="connsiteY6" fmla="*/ 752929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330"/>
                  <a:gd name="connsiteY0" fmla="*/ 149681 h 752929"/>
                  <a:gd name="connsiteX1" fmla="*/ 309338 w 2588330"/>
                  <a:gd name="connsiteY1" fmla="*/ 0 h 752929"/>
                  <a:gd name="connsiteX2" fmla="*/ 2394012 w 2588330"/>
                  <a:gd name="connsiteY2" fmla="*/ 29029 h 752929"/>
                  <a:gd name="connsiteX3" fmla="*/ 2398550 w 2588330"/>
                  <a:gd name="connsiteY3" fmla="*/ 236767 h 752929"/>
                  <a:gd name="connsiteX4" fmla="*/ 2340493 w 2588330"/>
                  <a:gd name="connsiteY4" fmla="*/ 397329 h 752929"/>
                  <a:gd name="connsiteX5" fmla="*/ 2587235 w 2588330"/>
                  <a:gd name="connsiteY5" fmla="*/ 617763 h 752929"/>
                  <a:gd name="connsiteX6" fmla="*/ 2161784 w 2588330"/>
                  <a:gd name="connsiteY6" fmla="*/ 738415 h 752929"/>
                  <a:gd name="connsiteX7" fmla="*/ 120652 w 2588330"/>
                  <a:gd name="connsiteY7" fmla="*/ 752929 h 752929"/>
                  <a:gd name="connsiteX8" fmla="*/ 43543 w 2588330"/>
                  <a:gd name="connsiteY8" fmla="*/ 487134 h 752929"/>
                  <a:gd name="connsiteX9" fmla="*/ 0 w 2588330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854530"/>
                  <a:gd name="connsiteX1" fmla="*/ 309338 w 2588261"/>
                  <a:gd name="connsiteY1" fmla="*/ 0 h 854530"/>
                  <a:gd name="connsiteX2" fmla="*/ 2394012 w 2588261"/>
                  <a:gd name="connsiteY2" fmla="*/ 29029 h 854530"/>
                  <a:gd name="connsiteX3" fmla="*/ 2384036 w 2588261"/>
                  <a:gd name="connsiteY3" fmla="*/ 251282 h 854530"/>
                  <a:gd name="connsiteX4" fmla="*/ 2325978 w 2588261"/>
                  <a:gd name="connsiteY4" fmla="*/ 513443 h 854530"/>
                  <a:gd name="connsiteX5" fmla="*/ 2587235 w 2588261"/>
                  <a:gd name="connsiteY5" fmla="*/ 617763 h 854530"/>
                  <a:gd name="connsiteX6" fmla="*/ 2161784 w 2588261"/>
                  <a:gd name="connsiteY6" fmla="*/ 738415 h 854530"/>
                  <a:gd name="connsiteX7" fmla="*/ 251280 w 2588261"/>
                  <a:gd name="connsiteY7" fmla="*/ 854530 h 854530"/>
                  <a:gd name="connsiteX8" fmla="*/ 43543 w 2588261"/>
                  <a:gd name="connsiteY8" fmla="*/ 487134 h 854530"/>
                  <a:gd name="connsiteX9" fmla="*/ 0 w 2588261"/>
                  <a:gd name="connsiteY9" fmla="*/ 149681 h 854530"/>
                  <a:gd name="connsiteX0" fmla="*/ 0 w 2588261"/>
                  <a:gd name="connsiteY0" fmla="*/ 149681 h 835480"/>
                  <a:gd name="connsiteX1" fmla="*/ 309338 w 2588261"/>
                  <a:gd name="connsiteY1" fmla="*/ 0 h 835480"/>
                  <a:gd name="connsiteX2" fmla="*/ 2394012 w 2588261"/>
                  <a:gd name="connsiteY2" fmla="*/ 29029 h 835480"/>
                  <a:gd name="connsiteX3" fmla="*/ 2384036 w 2588261"/>
                  <a:gd name="connsiteY3" fmla="*/ 251282 h 835480"/>
                  <a:gd name="connsiteX4" fmla="*/ 2325978 w 2588261"/>
                  <a:gd name="connsiteY4" fmla="*/ 513443 h 835480"/>
                  <a:gd name="connsiteX5" fmla="*/ 2587235 w 2588261"/>
                  <a:gd name="connsiteY5" fmla="*/ 617763 h 835480"/>
                  <a:gd name="connsiteX6" fmla="*/ 2161784 w 2588261"/>
                  <a:gd name="connsiteY6" fmla="*/ 738415 h 835480"/>
                  <a:gd name="connsiteX7" fmla="*/ 60780 w 2588261"/>
                  <a:gd name="connsiteY7" fmla="*/ 835480 h 835480"/>
                  <a:gd name="connsiteX8" fmla="*/ 43543 w 2588261"/>
                  <a:gd name="connsiteY8" fmla="*/ 487134 h 835480"/>
                  <a:gd name="connsiteX9" fmla="*/ 0 w 2588261"/>
                  <a:gd name="connsiteY9" fmla="*/ 149681 h 835480"/>
                  <a:gd name="connsiteX0" fmla="*/ 0 w 2588261"/>
                  <a:gd name="connsiteY0" fmla="*/ 149681 h 859336"/>
                  <a:gd name="connsiteX1" fmla="*/ 309338 w 2588261"/>
                  <a:gd name="connsiteY1" fmla="*/ 0 h 859336"/>
                  <a:gd name="connsiteX2" fmla="*/ 2394012 w 2588261"/>
                  <a:gd name="connsiteY2" fmla="*/ 29029 h 859336"/>
                  <a:gd name="connsiteX3" fmla="*/ 2384036 w 2588261"/>
                  <a:gd name="connsiteY3" fmla="*/ 251282 h 859336"/>
                  <a:gd name="connsiteX4" fmla="*/ 2325978 w 2588261"/>
                  <a:gd name="connsiteY4" fmla="*/ 513443 h 859336"/>
                  <a:gd name="connsiteX5" fmla="*/ 2587235 w 2588261"/>
                  <a:gd name="connsiteY5" fmla="*/ 617763 h 859336"/>
                  <a:gd name="connsiteX6" fmla="*/ 2161784 w 2588261"/>
                  <a:gd name="connsiteY6" fmla="*/ 738415 h 859336"/>
                  <a:gd name="connsiteX7" fmla="*/ 228782 w 2588261"/>
                  <a:gd name="connsiteY7" fmla="*/ 818697 h 859336"/>
                  <a:gd name="connsiteX8" fmla="*/ 60780 w 2588261"/>
                  <a:gd name="connsiteY8" fmla="*/ 835480 h 859336"/>
                  <a:gd name="connsiteX9" fmla="*/ 43543 w 2588261"/>
                  <a:gd name="connsiteY9" fmla="*/ 487134 h 859336"/>
                  <a:gd name="connsiteX10" fmla="*/ 0 w 2588261"/>
                  <a:gd name="connsiteY10" fmla="*/ 149681 h 859336"/>
                  <a:gd name="connsiteX0" fmla="*/ 0 w 2588261"/>
                  <a:gd name="connsiteY0" fmla="*/ 149681 h 884857"/>
                  <a:gd name="connsiteX1" fmla="*/ 309338 w 2588261"/>
                  <a:gd name="connsiteY1" fmla="*/ 0 h 884857"/>
                  <a:gd name="connsiteX2" fmla="*/ 2394012 w 2588261"/>
                  <a:gd name="connsiteY2" fmla="*/ 29029 h 884857"/>
                  <a:gd name="connsiteX3" fmla="*/ 2384036 w 2588261"/>
                  <a:gd name="connsiteY3" fmla="*/ 251282 h 884857"/>
                  <a:gd name="connsiteX4" fmla="*/ 2325978 w 2588261"/>
                  <a:gd name="connsiteY4" fmla="*/ 513443 h 884857"/>
                  <a:gd name="connsiteX5" fmla="*/ 2587235 w 2588261"/>
                  <a:gd name="connsiteY5" fmla="*/ 617763 h 884857"/>
                  <a:gd name="connsiteX6" fmla="*/ 2161784 w 2588261"/>
                  <a:gd name="connsiteY6" fmla="*/ 738415 h 884857"/>
                  <a:gd name="connsiteX7" fmla="*/ 228782 w 2588261"/>
                  <a:gd name="connsiteY7" fmla="*/ 875847 h 884857"/>
                  <a:gd name="connsiteX8" fmla="*/ 60780 w 2588261"/>
                  <a:gd name="connsiteY8" fmla="*/ 835480 h 884857"/>
                  <a:gd name="connsiteX9" fmla="*/ 43543 w 2588261"/>
                  <a:gd name="connsiteY9" fmla="*/ 487134 h 884857"/>
                  <a:gd name="connsiteX10" fmla="*/ 0 w 2588261"/>
                  <a:gd name="connsiteY10" fmla="*/ 149681 h 884857"/>
                  <a:gd name="connsiteX0" fmla="*/ 0 w 2588261"/>
                  <a:gd name="connsiteY0" fmla="*/ 149681 h 881240"/>
                  <a:gd name="connsiteX1" fmla="*/ 309338 w 2588261"/>
                  <a:gd name="connsiteY1" fmla="*/ 0 h 881240"/>
                  <a:gd name="connsiteX2" fmla="*/ 2394012 w 2588261"/>
                  <a:gd name="connsiteY2" fmla="*/ 29029 h 881240"/>
                  <a:gd name="connsiteX3" fmla="*/ 2384036 w 2588261"/>
                  <a:gd name="connsiteY3" fmla="*/ 251282 h 881240"/>
                  <a:gd name="connsiteX4" fmla="*/ 2325978 w 2588261"/>
                  <a:gd name="connsiteY4" fmla="*/ 513443 h 881240"/>
                  <a:gd name="connsiteX5" fmla="*/ 2587235 w 2588261"/>
                  <a:gd name="connsiteY5" fmla="*/ 617763 h 881240"/>
                  <a:gd name="connsiteX6" fmla="*/ 2161784 w 2588261"/>
                  <a:gd name="connsiteY6" fmla="*/ 738415 h 881240"/>
                  <a:gd name="connsiteX7" fmla="*/ 228782 w 2588261"/>
                  <a:gd name="connsiteY7" fmla="*/ 875847 h 881240"/>
                  <a:gd name="connsiteX8" fmla="*/ 98880 w 2588261"/>
                  <a:gd name="connsiteY8" fmla="*/ 816430 h 881240"/>
                  <a:gd name="connsiteX9" fmla="*/ 43543 w 2588261"/>
                  <a:gd name="connsiteY9" fmla="*/ 487134 h 881240"/>
                  <a:gd name="connsiteX10" fmla="*/ 0 w 2588261"/>
                  <a:gd name="connsiteY10" fmla="*/ 149681 h 881240"/>
                  <a:gd name="connsiteX0" fmla="*/ 0 w 2588261"/>
                  <a:gd name="connsiteY0" fmla="*/ 149681 h 853894"/>
                  <a:gd name="connsiteX1" fmla="*/ 309338 w 2588261"/>
                  <a:gd name="connsiteY1" fmla="*/ 0 h 853894"/>
                  <a:gd name="connsiteX2" fmla="*/ 2394012 w 2588261"/>
                  <a:gd name="connsiteY2" fmla="*/ 29029 h 853894"/>
                  <a:gd name="connsiteX3" fmla="*/ 2384036 w 2588261"/>
                  <a:gd name="connsiteY3" fmla="*/ 251282 h 853894"/>
                  <a:gd name="connsiteX4" fmla="*/ 2325978 w 2588261"/>
                  <a:gd name="connsiteY4" fmla="*/ 513443 h 853894"/>
                  <a:gd name="connsiteX5" fmla="*/ 2587235 w 2588261"/>
                  <a:gd name="connsiteY5" fmla="*/ 617763 h 853894"/>
                  <a:gd name="connsiteX6" fmla="*/ 2161784 w 2588261"/>
                  <a:gd name="connsiteY6" fmla="*/ 738415 h 853894"/>
                  <a:gd name="connsiteX7" fmla="*/ 247832 w 2588261"/>
                  <a:gd name="connsiteY7" fmla="*/ 837747 h 853894"/>
                  <a:gd name="connsiteX8" fmla="*/ 98880 w 2588261"/>
                  <a:gd name="connsiteY8" fmla="*/ 816430 h 853894"/>
                  <a:gd name="connsiteX9" fmla="*/ 43543 w 2588261"/>
                  <a:gd name="connsiteY9" fmla="*/ 487134 h 853894"/>
                  <a:gd name="connsiteX10" fmla="*/ 0 w 2588261"/>
                  <a:gd name="connsiteY10" fmla="*/ 149681 h 853894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8261" h="873721">
                    <a:moveTo>
                      <a:pt x="0" y="149681"/>
                    </a:moveTo>
                    <a:cubicBezTo>
                      <a:pt x="0" y="83047"/>
                      <a:pt x="242704" y="0"/>
                      <a:pt x="309338" y="0"/>
                    </a:cubicBezTo>
                    <a:cubicBezTo>
                      <a:pt x="1144534" y="82247"/>
                      <a:pt x="1718473" y="19353"/>
                      <a:pt x="2394012" y="29029"/>
                    </a:cubicBezTo>
                    <a:cubicBezTo>
                      <a:pt x="2460646" y="29029"/>
                      <a:pt x="2384036" y="184648"/>
                      <a:pt x="2384036" y="251282"/>
                    </a:cubicBezTo>
                    <a:cubicBezTo>
                      <a:pt x="2597669" y="365885"/>
                      <a:pt x="2263083" y="457201"/>
                      <a:pt x="2325978" y="513443"/>
                    </a:cubicBezTo>
                    <a:cubicBezTo>
                      <a:pt x="2388873" y="569685"/>
                      <a:pt x="2604925" y="568172"/>
                      <a:pt x="2587235" y="617763"/>
                    </a:cubicBezTo>
                    <a:cubicBezTo>
                      <a:pt x="2587235" y="684397"/>
                      <a:pt x="2228418" y="738415"/>
                      <a:pt x="2161784" y="738415"/>
                    </a:cubicBezTo>
                    <a:cubicBezTo>
                      <a:pt x="1768709" y="771904"/>
                      <a:pt x="597999" y="821569"/>
                      <a:pt x="247832" y="837747"/>
                    </a:cubicBezTo>
                    <a:cubicBezTo>
                      <a:pt x="240565" y="901550"/>
                      <a:pt x="129753" y="871691"/>
                      <a:pt x="98880" y="816430"/>
                    </a:cubicBezTo>
                    <a:cubicBezTo>
                      <a:pt x="32246" y="816430"/>
                      <a:pt x="43543" y="553768"/>
                      <a:pt x="43543" y="487134"/>
                    </a:cubicBezTo>
                    <a:lnTo>
                      <a:pt x="0" y="149681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="" xmlns:a16="http://schemas.microsoft.com/office/drawing/2014/main" id="{D195BE79-11C9-4145-B719-A37DC87E920F}"/>
                  </a:ext>
                </a:extLst>
              </p:cNvPr>
              <p:cNvSpPr txBox="1"/>
              <p:nvPr/>
            </p:nvSpPr>
            <p:spPr>
              <a:xfrm>
                <a:off x="2466102" y="1930616"/>
                <a:ext cx="2986171" cy="125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377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标题和文字可以更改，顶部“开始”面板中可以对字体、字号、颜色、行距等进行修改。图片框里的图片可替换。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3C8AA255-9A7A-4CDE-8342-12B196DCCD3D}"/>
                  </a:ext>
                </a:extLst>
              </p:cNvPr>
              <p:cNvSpPr txBox="1"/>
              <p:nvPr/>
            </p:nvSpPr>
            <p:spPr>
              <a:xfrm>
                <a:off x="3413152" y="1146174"/>
                <a:ext cx="1173020" cy="543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5AFAFC28-AD8A-447A-AFB9-90189BDA1ED9}"/>
              </a:ext>
            </a:extLst>
          </p:cNvPr>
          <p:cNvGrpSpPr/>
          <p:nvPr/>
        </p:nvGrpSpPr>
        <p:grpSpPr>
          <a:xfrm>
            <a:off x="5824198" y="3907959"/>
            <a:ext cx="5761174" cy="2179993"/>
            <a:chOff x="1529715" y="1089024"/>
            <a:chExt cx="4579620" cy="2568257"/>
          </a:xfrm>
        </p:grpSpPr>
        <p:pic>
          <p:nvPicPr>
            <p:cNvPr id="74" name="图片 73" descr="ac1b2de2617ec237f9193c89371c6b26">
              <a:extLst>
                <a:ext uri="{FF2B5EF4-FFF2-40B4-BE49-F238E27FC236}">
                  <a16:creationId xmlns="" xmlns:a16="http://schemas.microsoft.com/office/drawing/2014/main" id="{2A45482D-CDB2-485E-966A-FA4DF9586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529715" y="1089024"/>
              <a:ext cx="4579620" cy="2568257"/>
            </a:xfrm>
            <a:prstGeom prst="rect">
              <a:avLst/>
            </a:prstGeom>
          </p:spPr>
        </p:pic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F045DA99-A329-4666-809F-49F76BF5E717}"/>
                </a:ext>
              </a:extLst>
            </p:cNvPr>
            <p:cNvGrpSpPr/>
            <p:nvPr/>
          </p:nvGrpSpPr>
          <p:grpSpPr>
            <a:xfrm>
              <a:off x="2466102" y="1108074"/>
              <a:ext cx="2986171" cy="2077244"/>
              <a:chOff x="2466102" y="1108074"/>
              <a:chExt cx="2986171" cy="2077244"/>
            </a:xfrm>
          </p:grpSpPr>
          <p:sp>
            <p:nvSpPr>
              <p:cNvPr id="76" name="矩形: 圆角 14">
                <a:extLst>
                  <a:ext uri="{FF2B5EF4-FFF2-40B4-BE49-F238E27FC236}">
                    <a16:creationId xmlns="" xmlns:a16="http://schemas.microsoft.com/office/drawing/2014/main" id="{C0E23116-E8FC-4D9E-933B-388925163D4F}"/>
                  </a:ext>
                </a:extLst>
              </p:cNvPr>
              <p:cNvSpPr/>
              <p:nvPr/>
            </p:nvSpPr>
            <p:spPr>
              <a:xfrm>
                <a:off x="3183816" y="1108074"/>
                <a:ext cx="1672747" cy="642868"/>
              </a:xfrm>
              <a:custGeom>
                <a:avLst/>
                <a:gdLst>
                  <a:gd name="connsiteX0" fmla="*/ 0 w 2384036"/>
                  <a:gd name="connsiteY0" fmla="*/ 120652 h 723900"/>
                  <a:gd name="connsiteX1" fmla="*/ 120652 w 2384036"/>
                  <a:gd name="connsiteY1" fmla="*/ 0 h 723900"/>
                  <a:gd name="connsiteX2" fmla="*/ 2263384 w 2384036"/>
                  <a:gd name="connsiteY2" fmla="*/ 0 h 723900"/>
                  <a:gd name="connsiteX3" fmla="*/ 2384036 w 2384036"/>
                  <a:gd name="connsiteY3" fmla="*/ 120652 h 723900"/>
                  <a:gd name="connsiteX4" fmla="*/ 2384036 w 2384036"/>
                  <a:gd name="connsiteY4" fmla="*/ 603248 h 723900"/>
                  <a:gd name="connsiteX5" fmla="*/ 2263384 w 2384036"/>
                  <a:gd name="connsiteY5" fmla="*/ 723900 h 723900"/>
                  <a:gd name="connsiteX6" fmla="*/ 120652 w 2384036"/>
                  <a:gd name="connsiteY6" fmla="*/ 723900 h 723900"/>
                  <a:gd name="connsiteX7" fmla="*/ 0 w 2384036"/>
                  <a:gd name="connsiteY7" fmla="*/ 603248 h 723900"/>
                  <a:gd name="connsiteX8" fmla="*/ 0 w 2384036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384036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263384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195350 w 2616264"/>
                  <a:gd name="connsiteY3" fmla="*/ 120652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6264"/>
                  <a:gd name="connsiteY0" fmla="*/ 120652 h 723900"/>
                  <a:gd name="connsiteX1" fmla="*/ 120652 w 2616264"/>
                  <a:gd name="connsiteY1" fmla="*/ 0 h 723900"/>
                  <a:gd name="connsiteX2" fmla="*/ 2394012 w 2616264"/>
                  <a:gd name="connsiteY2" fmla="*/ 0 h 723900"/>
                  <a:gd name="connsiteX3" fmla="*/ 2238893 w 2616264"/>
                  <a:gd name="connsiteY3" fmla="*/ 265795 h 723900"/>
                  <a:gd name="connsiteX4" fmla="*/ 2616264 w 2616264"/>
                  <a:gd name="connsiteY4" fmla="*/ 603248 h 723900"/>
                  <a:gd name="connsiteX5" fmla="*/ 2263384 w 2616264"/>
                  <a:gd name="connsiteY5" fmla="*/ 723900 h 723900"/>
                  <a:gd name="connsiteX6" fmla="*/ 120652 w 2616264"/>
                  <a:gd name="connsiteY6" fmla="*/ 723900 h 723900"/>
                  <a:gd name="connsiteX7" fmla="*/ 0 w 2616264"/>
                  <a:gd name="connsiteY7" fmla="*/ 603248 h 723900"/>
                  <a:gd name="connsiteX8" fmla="*/ 0 w 2616264"/>
                  <a:gd name="connsiteY8" fmla="*/ 120652 h 723900"/>
                  <a:gd name="connsiteX0" fmla="*/ 0 w 2617359"/>
                  <a:gd name="connsiteY0" fmla="*/ 120652 h 723900"/>
                  <a:gd name="connsiteX1" fmla="*/ 120652 w 2617359"/>
                  <a:gd name="connsiteY1" fmla="*/ 0 h 723900"/>
                  <a:gd name="connsiteX2" fmla="*/ 2394012 w 2617359"/>
                  <a:gd name="connsiteY2" fmla="*/ 0 h 723900"/>
                  <a:gd name="connsiteX3" fmla="*/ 2238893 w 2617359"/>
                  <a:gd name="connsiteY3" fmla="*/ 265795 h 723900"/>
                  <a:gd name="connsiteX4" fmla="*/ 2369521 w 2617359"/>
                  <a:gd name="connsiteY4" fmla="*/ 426357 h 723900"/>
                  <a:gd name="connsiteX5" fmla="*/ 2616264 w 2617359"/>
                  <a:gd name="connsiteY5" fmla="*/ 603248 h 723900"/>
                  <a:gd name="connsiteX6" fmla="*/ 2263384 w 2617359"/>
                  <a:gd name="connsiteY6" fmla="*/ 723900 h 723900"/>
                  <a:gd name="connsiteX7" fmla="*/ 120652 w 2617359"/>
                  <a:gd name="connsiteY7" fmla="*/ 723900 h 723900"/>
                  <a:gd name="connsiteX8" fmla="*/ 0 w 2617359"/>
                  <a:gd name="connsiteY8" fmla="*/ 603248 h 723900"/>
                  <a:gd name="connsiteX9" fmla="*/ 0 w 2617359"/>
                  <a:gd name="connsiteY9" fmla="*/ 120652 h 723900"/>
                  <a:gd name="connsiteX0" fmla="*/ 0 w 2616975"/>
                  <a:gd name="connsiteY0" fmla="*/ 120652 h 723900"/>
                  <a:gd name="connsiteX1" fmla="*/ 120652 w 2616975"/>
                  <a:gd name="connsiteY1" fmla="*/ 0 h 723900"/>
                  <a:gd name="connsiteX2" fmla="*/ 2394012 w 2616975"/>
                  <a:gd name="connsiteY2" fmla="*/ 0 h 723900"/>
                  <a:gd name="connsiteX3" fmla="*/ 2238893 w 2616975"/>
                  <a:gd name="connsiteY3" fmla="*/ 265795 h 723900"/>
                  <a:gd name="connsiteX4" fmla="*/ 2253407 w 2616975"/>
                  <a:gd name="connsiteY4" fmla="*/ 426357 h 723900"/>
                  <a:gd name="connsiteX5" fmla="*/ 2616264 w 2616975"/>
                  <a:gd name="connsiteY5" fmla="*/ 603248 h 723900"/>
                  <a:gd name="connsiteX6" fmla="*/ 2263384 w 2616975"/>
                  <a:gd name="connsiteY6" fmla="*/ 723900 h 723900"/>
                  <a:gd name="connsiteX7" fmla="*/ 120652 w 2616975"/>
                  <a:gd name="connsiteY7" fmla="*/ 723900 h 723900"/>
                  <a:gd name="connsiteX8" fmla="*/ 0 w 2616975"/>
                  <a:gd name="connsiteY8" fmla="*/ 603248 h 723900"/>
                  <a:gd name="connsiteX9" fmla="*/ 0 w 2616975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636"/>
                  <a:gd name="connsiteY0" fmla="*/ 120652 h 723900"/>
                  <a:gd name="connsiteX1" fmla="*/ 120652 w 2617636"/>
                  <a:gd name="connsiteY1" fmla="*/ 0 h 723900"/>
                  <a:gd name="connsiteX2" fmla="*/ 2394012 w 2617636"/>
                  <a:gd name="connsiteY2" fmla="*/ 0 h 723900"/>
                  <a:gd name="connsiteX3" fmla="*/ 2238893 w 2617636"/>
                  <a:gd name="connsiteY3" fmla="*/ 265795 h 723900"/>
                  <a:gd name="connsiteX4" fmla="*/ 2413064 w 2617636"/>
                  <a:gd name="connsiteY4" fmla="*/ 426357 h 723900"/>
                  <a:gd name="connsiteX5" fmla="*/ 2616264 w 2617636"/>
                  <a:gd name="connsiteY5" fmla="*/ 603248 h 723900"/>
                  <a:gd name="connsiteX6" fmla="*/ 2263384 w 2617636"/>
                  <a:gd name="connsiteY6" fmla="*/ 723900 h 723900"/>
                  <a:gd name="connsiteX7" fmla="*/ 120652 w 2617636"/>
                  <a:gd name="connsiteY7" fmla="*/ 723900 h 723900"/>
                  <a:gd name="connsiteX8" fmla="*/ 0 w 2617636"/>
                  <a:gd name="connsiteY8" fmla="*/ 603248 h 723900"/>
                  <a:gd name="connsiteX9" fmla="*/ 0 w 2617636"/>
                  <a:gd name="connsiteY9" fmla="*/ 120652 h 723900"/>
                  <a:gd name="connsiteX0" fmla="*/ 0 w 2617914"/>
                  <a:gd name="connsiteY0" fmla="*/ 120652 h 723900"/>
                  <a:gd name="connsiteX1" fmla="*/ 120652 w 2617914"/>
                  <a:gd name="connsiteY1" fmla="*/ 0 h 723900"/>
                  <a:gd name="connsiteX2" fmla="*/ 2394012 w 2617914"/>
                  <a:gd name="connsiteY2" fmla="*/ 0 h 723900"/>
                  <a:gd name="connsiteX3" fmla="*/ 2238893 w 2617914"/>
                  <a:gd name="connsiteY3" fmla="*/ 265795 h 723900"/>
                  <a:gd name="connsiteX4" fmla="*/ 2442093 w 2617914"/>
                  <a:gd name="connsiteY4" fmla="*/ 339271 h 723900"/>
                  <a:gd name="connsiteX5" fmla="*/ 2616264 w 2617914"/>
                  <a:gd name="connsiteY5" fmla="*/ 603248 h 723900"/>
                  <a:gd name="connsiteX6" fmla="*/ 2263384 w 2617914"/>
                  <a:gd name="connsiteY6" fmla="*/ 723900 h 723900"/>
                  <a:gd name="connsiteX7" fmla="*/ 120652 w 2617914"/>
                  <a:gd name="connsiteY7" fmla="*/ 723900 h 723900"/>
                  <a:gd name="connsiteX8" fmla="*/ 0 w 2617914"/>
                  <a:gd name="connsiteY8" fmla="*/ 603248 h 723900"/>
                  <a:gd name="connsiteX9" fmla="*/ 0 w 2617914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238893 w 2617126"/>
                  <a:gd name="connsiteY3" fmla="*/ 265795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20652 h 723900"/>
                  <a:gd name="connsiteX1" fmla="*/ 120652 w 2617126"/>
                  <a:gd name="connsiteY1" fmla="*/ 0 h 723900"/>
                  <a:gd name="connsiteX2" fmla="*/ 2394012 w 2617126"/>
                  <a:gd name="connsiteY2" fmla="*/ 0 h 723900"/>
                  <a:gd name="connsiteX3" fmla="*/ 2398550 w 2617126"/>
                  <a:gd name="connsiteY3" fmla="*/ 207738 h 723900"/>
                  <a:gd name="connsiteX4" fmla="*/ 2311464 w 2617126"/>
                  <a:gd name="connsiteY4" fmla="*/ 440871 h 723900"/>
                  <a:gd name="connsiteX5" fmla="*/ 2616264 w 2617126"/>
                  <a:gd name="connsiteY5" fmla="*/ 603248 h 723900"/>
                  <a:gd name="connsiteX6" fmla="*/ 2263384 w 2617126"/>
                  <a:gd name="connsiteY6" fmla="*/ 723900 h 723900"/>
                  <a:gd name="connsiteX7" fmla="*/ 120652 w 2617126"/>
                  <a:gd name="connsiteY7" fmla="*/ 723900 h 723900"/>
                  <a:gd name="connsiteX8" fmla="*/ 0 w 2617126"/>
                  <a:gd name="connsiteY8" fmla="*/ 603248 h 723900"/>
                  <a:gd name="connsiteX9" fmla="*/ 0 w 2617126"/>
                  <a:gd name="connsiteY9" fmla="*/ 120652 h 723900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67395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0 w 2617126"/>
                  <a:gd name="connsiteY8" fmla="*/ 632277 h 752929"/>
                  <a:gd name="connsiteX9" fmla="*/ 0 w 2617126"/>
                  <a:gd name="connsiteY9" fmla="*/ 149681 h 752929"/>
                  <a:gd name="connsiteX0" fmla="*/ 0 w 2617126"/>
                  <a:gd name="connsiteY0" fmla="*/ 149681 h 752929"/>
                  <a:gd name="connsiteX1" fmla="*/ 309338 w 2617126"/>
                  <a:gd name="connsiteY1" fmla="*/ 0 h 752929"/>
                  <a:gd name="connsiteX2" fmla="*/ 2394012 w 2617126"/>
                  <a:gd name="connsiteY2" fmla="*/ 29029 h 752929"/>
                  <a:gd name="connsiteX3" fmla="*/ 2398550 w 2617126"/>
                  <a:gd name="connsiteY3" fmla="*/ 236767 h 752929"/>
                  <a:gd name="connsiteX4" fmla="*/ 2311464 w 2617126"/>
                  <a:gd name="connsiteY4" fmla="*/ 469900 h 752929"/>
                  <a:gd name="connsiteX5" fmla="*/ 2616264 w 2617126"/>
                  <a:gd name="connsiteY5" fmla="*/ 632277 h 752929"/>
                  <a:gd name="connsiteX6" fmla="*/ 2263384 w 2617126"/>
                  <a:gd name="connsiteY6" fmla="*/ 752929 h 752929"/>
                  <a:gd name="connsiteX7" fmla="*/ 120652 w 2617126"/>
                  <a:gd name="connsiteY7" fmla="*/ 752929 h 752929"/>
                  <a:gd name="connsiteX8" fmla="*/ 43543 w 2617126"/>
                  <a:gd name="connsiteY8" fmla="*/ 487134 h 752929"/>
                  <a:gd name="connsiteX9" fmla="*/ 0 w 2617126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263384 w 2588200"/>
                  <a:gd name="connsiteY6" fmla="*/ 752929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200"/>
                  <a:gd name="connsiteY0" fmla="*/ 149681 h 752929"/>
                  <a:gd name="connsiteX1" fmla="*/ 309338 w 2588200"/>
                  <a:gd name="connsiteY1" fmla="*/ 0 h 752929"/>
                  <a:gd name="connsiteX2" fmla="*/ 2394012 w 2588200"/>
                  <a:gd name="connsiteY2" fmla="*/ 29029 h 752929"/>
                  <a:gd name="connsiteX3" fmla="*/ 2398550 w 2588200"/>
                  <a:gd name="connsiteY3" fmla="*/ 236767 h 752929"/>
                  <a:gd name="connsiteX4" fmla="*/ 2311464 w 2588200"/>
                  <a:gd name="connsiteY4" fmla="*/ 469900 h 752929"/>
                  <a:gd name="connsiteX5" fmla="*/ 2587235 w 2588200"/>
                  <a:gd name="connsiteY5" fmla="*/ 617763 h 752929"/>
                  <a:gd name="connsiteX6" fmla="*/ 2161784 w 2588200"/>
                  <a:gd name="connsiteY6" fmla="*/ 738415 h 752929"/>
                  <a:gd name="connsiteX7" fmla="*/ 120652 w 2588200"/>
                  <a:gd name="connsiteY7" fmla="*/ 752929 h 752929"/>
                  <a:gd name="connsiteX8" fmla="*/ 43543 w 2588200"/>
                  <a:gd name="connsiteY8" fmla="*/ 487134 h 752929"/>
                  <a:gd name="connsiteX9" fmla="*/ 0 w 2588200"/>
                  <a:gd name="connsiteY9" fmla="*/ 149681 h 752929"/>
                  <a:gd name="connsiteX0" fmla="*/ 0 w 2588330"/>
                  <a:gd name="connsiteY0" fmla="*/ 149681 h 752929"/>
                  <a:gd name="connsiteX1" fmla="*/ 309338 w 2588330"/>
                  <a:gd name="connsiteY1" fmla="*/ 0 h 752929"/>
                  <a:gd name="connsiteX2" fmla="*/ 2394012 w 2588330"/>
                  <a:gd name="connsiteY2" fmla="*/ 29029 h 752929"/>
                  <a:gd name="connsiteX3" fmla="*/ 2398550 w 2588330"/>
                  <a:gd name="connsiteY3" fmla="*/ 236767 h 752929"/>
                  <a:gd name="connsiteX4" fmla="*/ 2340493 w 2588330"/>
                  <a:gd name="connsiteY4" fmla="*/ 397329 h 752929"/>
                  <a:gd name="connsiteX5" fmla="*/ 2587235 w 2588330"/>
                  <a:gd name="connsiteY5" fmla="*/ 617763 h 752929"/>
                  <a:gd name="connsiteX6" fmla="*/ 2161784 w 2588330"/>
                  <a:gd name="connsiteY6" fmla="*/ 738415 h 752929"/>
                  <a:gd name="connsiteX7" fmla="*/ 120652 w 2588330"/>
                  <a:gd name="connsiteY7" fmla="*/ 752929 h 752929"/>
                  <a:gd name="connsiteX8" fmla="*/ 43543 w 2588330"/>
                  <a:gd name="connsiteY8" fmla="*/ 487134 h 752929"/>
                  <a:gd name="connsiteX9" fmla="*/ 0 w 2588330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98550 w 2588261"/>
                  <a:gd name="connsiteY3" fmla="*/ 236767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52929"/>
                  <a:gd name="connsiteX1" fmla="*/ 309338 w 2588261"/>
                  <a:gd name="connsiteY1" fmla="*/ 0 h 752929"/>
                  <a:gd name="connsiteX2" fmla="*/ 2394012 w 2588261"/>
                  <a:gd name="connsiteY2" fmla="*/ 29029 h 752929"/>
                  <a:gd name="connsiteX3" fmla="*/ 2384036 w 2588261"/>
                  <a:gd name="connsiteY3" fmla="*/ 251282 h 752929"/>
                  <a:gd name="connsiteX4" fmla="*/ 2325978 w 2588261"/>
                  <a:gd name="connsiteY4" fmla="*/ 513443 h 752929"/>
                  <a:gd name="connsiteX5" fmla="*/ 2587235 w 2588261"/>
                  <a:gd name="connsiteY5" fmla="*/ 617763 h 752929"/>
                  <a:gd name="connsiteX6" fmla="*/ 2161784 w 2588261"/>
                  <a:gd name="connsiteY6" fmla="*/ 738415 h 752929"/>
                  <a:gd name="connsiteX7" fmla="*/ 120652 w 2588261"/>
                  <a:gd name="connsiteY7" fmla="*/ 752929 h 752929"/>
                  <a:gd name="connsiteX8" fmla="*/ 43543 w 2588261"/>
                  <a:gd name="connsiteY8" fmla="*/ 487134 h 752929"/>
                  <a:gd name="connsiteX9" fmla="*/ 0 w 2588261"/>
                  <a:gd name="connsiteY9" fmla="*/ 149681 h 752929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796472"/>
                  <a:gd name="connsiteX1" fmla="*/ 309338 w 2588261"/>
                  <a:gd name="connsiteY1" fmla="*/ 0 h 796472"/>
                  <a:gd name="connsiteX2" fmla="*/ 2394012 w 2588261"/>
                  <a:gd name="connsiteY2" fmla="*/ 29029 h 796472"/>
                  <a:gd name="connsiteX3" fmla="*/ 2384036 w 2588261"/>
                  <a:gd name="connsiteY3" fmla="*/ 251282 h 796472"/>
                  <a:gd name="connsiteX4" fmla="*/ 2325978 w 2588261"/>
                  <a:gd name="connsiteY4" fmla="*/ 513443 h 796472"/>
                  <a:gd name="connsiteX5" fmla="*/ 2587235 w 2588261"/>
                  <a:gd name="connsiteY5" fmla="*/ 617763 h 796472"/>
                  <a:gd name="connsiteX6" fmla="*/ 2161784 w 2588261"/>
                  <a:gd name="connsiteY6" fmla="*/ 738415 h 796472"/>
                  <a:gd name="connsiteX7" fmla="*/ 164194 w 2588261"/>
                  <a:gd name="connsiteY7" fmla="*/ 796472 h 796472"/>
                  <a:gd name="connsiteX8" fmla="*/ 43543 w 2588261"/>
                  <a:gd name="connsiteY8" fmla="*/ 487134 h 796472"/>
                  <a:gd name="connsiteX9" fmla="*/ 0 w 2588261"/>
                  <a:gd name="connsiteY9" fmla="*/ 149681 h 796472"/>
                  <a:gd name="connsiteX0" fmla="*/ 0 w 2588261"/>
                  <a:gd name="connsiteY0" fmla="*/ 149681 h 854530"/>
                  <a:gd name="connsiteX1" fmla="*/ 309338 w 2588261"/>
                  <a:gd name="connsiteY1" fmla="*/ 0 h 854530"/>
                  <a:gd name="connsiteX2" fmla="*/ 2394012 w 2588261"/>
                  <a:gd name="connsiteY2" fmla="*/ 29029 h 854530"/>
                  <a:gd name="connsiteX3" fmla="*/ 2384036 w 2588261"/>
                  <a:gd name="connsiteY3" fmla="*/ 251282 h 854530"/>
                  <a:gd name="connsiteX4" fmla="*/ 2325978 w 2588261"/>
                  <a:gd name="connsiteY4" fmla="*/ 513443 h 854530"/>
                  <a:gd name="connsiteX5" fmla="*/ 2587235 w 2588261"/>
                  <a:gd name="connsiteY5" fmla="*/ 617763 h 854530"/>
                  <a:gd name="connsiteX6" fmla="*/ 2161784 w 2588261"/>
                  <a:gd name="connsiteY6" fmla="*/ 738415 h 854530"/>
                  <a:gd name="connsiteX7" fmla="*/ 251280 w 2588261"/>
                  <a:gd name="connsiteY7" fmla="*/ 854530 h 854530"/>
                  <a:gd name="connsiteX8" fmla="*/ 43543 w 2588261"/>
                  <a:gd name="connsiteY8" fmla="*/ 487134 h 854530"/>
                  <a:gd name="connsiteX9" fmla="*/ 0 w 2588261"/>
                  <a:gd name="connsiteY9" fmla="*/ 149681 h 854530"/>
                  <a:gd name="connsiteX0" fmla="*/ 0 w 2588261"/>
                  <a:gd name="connsiteY0" fmla="*/ 149681 h 835480"/>
                  <a:gd name="connsiteX1" fmla="*/ 309338 w 2588261"/>
                  <a:gd name="connsiteY1" fmla="*/ 0 h 835480"/>
                  <a:gd name="connsiteX2" fmla="*/ 2394012 w 2588261"/>
                  <a:gd name="connsiteY2" fmla="*/ 29029 h 835480"/>
                  <a:gd name="connsiteX3" fmla="*/ 2384036 w 2588261"/>
                  <a:gd name="connsiteY3" fmla="*/ 251282 h 835480"/>
                  <a:gd name="connsiteX4" fmla="*/ 2325978 w 2588261"/>
                  <a:gd name="connsiteY4" fmla="*/ 513443 h 835480"/>
                  <a:gd name="connsiteX5" fmla="*/ 2587235 w 2588261"/>
                  <a:gd name="connsiteY5" fmla="*/ 617763 h 835480"/>
                  <a:gd name="connsiteX6" fmla="*/ 2161784 w 2588261"/>
                  <a:gd name="connsiteY6" fmla="*/ 738415 h 835480"/>
                  <a:gd name="connsiteX7" fmla="*/ 60780 w 2588261"/>
                  <a:gd name="connsiteY7" fmla="*/ 835480 h 835480"/>
                  <a:gd name="connsiteX8" fmla="*/ 43543 w 2588261"/>
                  <a:gd name="connsiteY8" fmla="*/ 487134 h 835480"/>
                  <a:gd name="connsiteX9" fmla="*/ 0 w 2588261"/>
                  <a:gd name="connsiteY9" fmla="*/ 149681 h 835480"/>
                  <a:gd name="connsiteX0" fmla="*/ 0 w 2588261"/>
                  <a:gd name="connsiteY0" fmla="*/ 149681 h 859336"/>
                  <a:gd name="connsiteX1" fmla="*/ 309338 w 2588261"/>
                  <a:gd name="connsiteY1" fmla="*/ 0 h 859336"/>
                  <a:gd name="connsiteX2" fmla="*/ 2394012 w 2588261"/>
                  <a:gd name="connsiteY2" fmla="*/ 29029 h 859336"/>
                  <a:gd name="connsiteX3" fmla="*/ 2384036 w 2588261"/>
                  <a:gd name="connsiteY3" fmla="*/ 251282 h 859336"/>
                  <a:gd name="connsiteX4" fmla="*/ 2325978 w 2588261"/>
                  <a:gd name="connsiteY4" fmla="*/ 513443 h 859336"/>
                  <a:gd name="connsiteX5" fmla="*/ 2587235 w 2588261"/>
                  <a:gd name="connsiteY5" fmla="*/ 617763 h 859336"/>
                  <a:gd name="connsiteX6" fmla="*/ 2161784 w 2588261"/>
                  <a:gd name="connsiteY6" fmla="*/ 738415 h 859336"/>
                  <a:gd name="connsiteX7" fmla="*/ 228782 w 2588261"/>
                  <a:gd name="connsiteY7" fmla="*/ 818697 h 859336"/>
                  <a:gd name="connsiteX8" fmla="*/ 60780 w 2588261"/>
                  <a:gd name="connsiteY8" fmla="*/ 835480 h 859336"/>
                  <a:gd name="connsiteX9" fmla="*/ 43543 w 2588261"/>
                  <a:gd name="connsiteY9" fmla="*/ 487134 h 859336"/>
                  <a:gd name="connsiteX10" fmla="*/ 0 w 2588261"/>
                  <a:gd name="connsiteY10" fmla="*/ 149681 h 859336"/>
                  <a:gd name="connsiteX0" fmla="*/ 0 w 2588261"/>
                  <a:gd name="connsiteY0" fmla="*/ 149681 h 884857"/>
                  <a:gd name="connsiteX1" fmla="*/ 309338 w 2588261"/>
                  <a:gd name="connsiteY1" fmla="*/ 0 h 884857"/>
                  <a:gd name="connsiteX2" fmla="*/ 2394012 w 2588261"/>
                  <a:gd name="connsiteY2" fmla="*/ 29029 h 884857"/>
                  <a:gd name="connsiteX3" fmla="*/ 2384036 w 2588261"/>
                  <a:gd name="connsiteY3" fmla="*/ 251282 h 884857"/>
                  <a:gd name="connsiteX4" fmla="*/ 2325978 w 2588261"/>
                  <a:gd name="connsiteY4" fmla="*/ 513443 h 884857"/>
                  <a:gd name="connsiteX5" fmla="*/ 2587235 w 2588261"/>
                  <a:gd name="connsiteY5" fmla="*/ 617763 h 884857"/>
                  <a:gd name="connsiteX6" fmla="*/ 2161784 w 2588261"/>
                  <a:gd name="connsiteY6" fmla="*/ 738415 h 884857"/>
                  <a:gd name="connsiteX7" fmla="*/ 228782 w 2588261"/>
                  <a:gd name="connsiteY7" fmla="*/ 875847 h 884857"/>
                  <a:gd name="connsiteX8" fmla="*/ 60780 w 2588261"/>
                  <a:gd name="connsiteY8" fmla="*/ 835480 h 884857"/>
                  <a:gd name="connsiteX9" fmla="*/ 43543 w 2588261"/>
                  <a:gd name="connsiteY9" fmla="*/ 487134 h 884857"/>
                  <a:gd name="connsiteX10" fmla="*/ 0 w 2588261"/>
                  <a:gd name="connsiteY10" fmla="*/ 149681 h 884857"/>
                  <a:gd name="connsiteX0" fmla="*/ 0 w 2588261"/>
                  <a:gd name="connsiteY0" fmla="*/ 149681 h 881240"/>
                  <a:gd name="connsiteX1" fmla="*/ 309338 w 2588261"/>
                  <a:gd name="connsiteY1" fmla="*/ 0 h 881240"/>
                  <a:gd name="connsiteX2" fmla="*/ 2394012 w 2588261"/>
                  <a:gd name="connsiteY2" fmla="*/ 29029 h 881240"/>
                  <a:gd name="connsiteX3" fmla="*/ 2384036 w 2588261"/>
                  <a:gd name="connsiteY3" fmla="*/ 251282 h 881240"/>
                  <a:gd name="connsiteX4" fmla="*/ 2325978 w 2588261"/>
                  <a:gd name="connsiteY4" fmla="*/ 513443 h 881240"/>
                  <a:gd name="connsiteX5" fmla="*/ 2587235 w 2588261"/>
                  <a:gd name="connsiteY5" fmla="*/ 617763 h 881240"/>
                  <a:gd name="connsiteX6" fmla="*/ 2161784 w 2588261"/>
                  <a:gd name="connsiteY6" fmla="*/ 738415 h 881240"/>
                  <a:gd name="connsiteX7" fmla="*/ 228782 w 2588261"/>
                  <a:gd name="connsiteY7" fmla="*/ 875847 h 881240"/>
                  <a:gd name="connsiteX8" fmla="*/ 98880 w 2588261"/>
                  <a:gd name="connsiteY8" fmla="*/ 816430 h 881240"/>
                  <a:gd name="connsiteX9" fmla="*/ 43543 w 2588261"/>
                  <a:gd name="connsiteY9" fmla="*/ 487134 h 881240"/>
                  <a:gd name="connsiteX10" fmla="*/ 0 w 2588261"/>
                  <a:gd name="connsiteY10" fmla="*/ 149681 h 881240"/>
                  <a:gd name="connsiteX0" fmla="*/ 0 w 2588261"/>
                  <a:gd name="connsiteY0" fmla="*/ 149681 h 853894"/>
                  <a:gd name="connsiteX1" fmla="*/ 309338 w 2588261"/>
                  <a:gd name="connsiteY1" fmla="*/ 0 h 853894"/>
                  <a:gd name="connsiteX2" fmla="*/ 2394012 w 2588261"/>
                  <a:gd name="connsiteY2" fmla="*/ 29029 h 853894"/>
                  <a:gd name="connsiteX3" fmla="*/ 2384036 w 2588261"/>
                  <a:gd name="connsiteY3" fmla="*/ 251282 h 853894"/>
                  <a:gd name="connsiteX4" fmla="*/ 2325978 w 2588261"/>
                  <a:gd name="connsiteY4" fmla="*/ 513443 h 853894"/>
                  <a:gd name="connsiteX5" fmla="*/ 2587235 w 2588261"/>
                  <a:gd name="connsiteY5" fmla="*/ 617763 h 853894"/>
                  <a:gd name="connsiteX6" fmla="*/ 2161784 w 2588261"/>
                  <a:gd name="connsiteY6" fmla="*/ 738415 h 853894"/>
                  <a:gd name="connsiteX7" fmla="*/ 247832 w 2588261"/>
                  <a:gd name="connsiteY7" fmla="*/ 837747 h 853894"/>
                  <a:gd name="connsiteX8" fmla="*/ 98880 w 2588261"/>
                  <a:gd name="connsiteY8" fmla="*/ 816430 h 853894"/>
                  <a:gd name="connsiteX9" fmla="*/ 43543 w 2588261"/>
                  <a:gd name="connsiteY9" fmla="*/ 487134 h 853894"/>
                  <a:gd name="connsiteX10" fmla="*/ 0 w 2588261"/>
                  <a:gd name="connsiteY10" fmla="*/ 149681 h 853894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  <a:gd name="connsiteX0" fmla="*/ 0 w 2588261"/>
                  <a:gd name="connsiteY0" fmla="*/ 149681 h 873721"/>
                  <a:gd name="connsiteX1" fmla="*/ 309338 w 2588261"/>
                  <a:gd name="connsiteY1" fmla="*/ 0 h 873721"/>
                  <a:gd name="connsiteX2" fmla="*/ 2394012 w 2588261"/>
                  <a:gd name="connsiteY2" fmla="*/ 29029 h 873721"/>
                  <a:gd name="connsiteX3" fmla="*/ 2384036 w 2588261"/>
                  <a:gd name="connsiteY3" fmla="*/ 251282 h 873721"/>
                  <a:gd name="connsiteX4" fmla="*/ 2325978 w 2588261"/>
                  <a:gd name="connsiteY4" fmla="*/ 513443 h 873721"/>
                  <a:gd name="connsiteX5" fmla="*/ 2587235 w 2588261"/>
                  <a:gd name="connsiteY5" fmla="*/ 617763 h 873721"/>
                  <a:gd name="connsiteX6" fmla="*/ 2161784 w 2588261"/>
                  <a:gd name="connsiteY6" fmla="*/ 738415 h 873721"/>
                  <a:gd name="connsiteX7" fmla="*/ 247832 w 2588261"/>
                  <a:gd name="connsiteY7" fmla="*/ 837747 h 873721"/>
                  <a:gd name="connsiteX8" fmla="*/ 98880 w 2588261"/>
                  <a:gd name="connsiteY8" fmla="*/ 816430 h 873721"/>
                  <a:gd name="connsiteX9" fmla="*/ 43543 w 2588261"/>
                  <a:gd name="connsiteY9" fmla="*/ 487134 h 873721"/>
                  <a:gd name="connsiteX10" fmla="*/ 0 w 2588261"/>
                  <a:gd name="connsiteY10" fmla="*/ 149681 h 87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8261" h="873721">
                    <a:moveTo>
                      <a:pt x="0" y="149681"/>
                    </a:moveTo>
                    <a:cubicBezTo>
                      <a:pt x="0" y="83047"/>
                      <a:pt x="242704" y="0"/>
                      <a:pt x="309338" y="0"/>
                    </a:cubicBezTo>
                    <a:cubicBezTo>
                      <a:pt x="1144534" y="82247"/>
                      <a:pt x="1718473" y="19353"/>
                      <a:pt x="2394012" y="29029"/>
                    </a:cubicBezTo>
                    <a:cubicBezTo>
                      <a:pt x="2460646" y="29029"/>
                      <a:pt x="2384036" y="184648"/>
                      <a:pt x="2384036" y="251282"/>
                    </a:cubicBezTo>
                    <a:cubicBezTo>
                      <a:pt x="2597669" y="365885"/>
                      <a:pt x="2263083" y="457201"/>
                      <a:pt x="2325978" y="513443"/>
                    </a:cubicBezTo>
                    <a:cubicBezTo>
                      <a:pt x="2388873" y="569685"/>
                      <a:pt x="2604925" y="568172"/>
                      <a:pt x="2587235" y="617763"/>
                    </a:cubicBezTo>
                    <a:cubicBezTo>
                      <a:pt x="2587235" y="684397"/>
                      <a:pt x="2228418" y="738415"/>
                      <a:pt x="2161784" y="738415"/>
                    </a:cubicBezTo>
                    <a:cubicBezTo>
                      <a:pt x="1768709" y="771904"/>
                      <a:pt x="597999" y="821569"/>
                      <a:pt x="247832" y="837747"/>
                    </a:cubicBezTo>
                    <a:cubicBezTo>
                      <a:pt x="240565" y="901550"/>
                      <a:pt x="129753" y="871691"/>
                      <a:pt x="98880" y="816430"/>
                    </a:cubicBezTo>
                    <a:cubicBezTo>
                      <a:pt x="32246" y="816430"/>
                      <a:pt x="43543" y="553768"/>
                      <a:pt x="43543" y="487134"/>
                    </a:cubicBezTo>
                    <a:lnTo>
                      <a:pt x="0" y="149681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="" xmlns:a16="http://schemas.microsoft.com/office/drawing/2014/main" id="{ABD952E1-8820-4128-B986-6BEAFAEC3268}"/>
                  </a:ext>
                </a:extLst>
              </p:cNvPr>
              <p:cNvSpPr txBox="1"/>
              <p:nvPr/>
            </p:nvSpPr>
            <p:spPr>
              <a:xfrm>
                <a:off x="2466102" y="1930616"/>
                <a:ext cx="2986171" cy="125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377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标题和文字可以更改，顶部“开始”面板中可以对字体、字号、颜色、行距等进行修改。图片框里的图片可替换。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8654FD7A-F622-4F8D-89C2-BDBAB0A10887}"/>
                  </a:ext>
                </a:extLst>
              </p:cNvPr>
              <p:cNvSpPr txBox="1"/>
              <p:nvPr/>
            </p:nvSpPr>
            <p:spPr>
              <a:xfrm>
                <a:off x="3389619" y="1131212"/>
                <a:ext cx="1139135" cy="543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B81D2435-B995-47B1-A7AE-C394E98594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5" t="-2335" r="37415" b="2335"/>
          <a:stretch/>
        </p:blipFill>
        <p:spPr>
          <a:xfrm>
            <a:off x="5068634" y="-75414"/>
            <a:ext cx="1884612" cy="5904714"/>
          </a:xfrm>
          <a:prstGeom prst="rect">
            <a:avLst/>
          </a:prstGeom>
        </p:spPr>
      </p:pic>
      <p:sp>
        <p:nvSpPr>
          <p:cNvPr id="87" name="文本占位符 1">
            <a:extLst>
              <a:ext uri="{FF2B5EF4-FFF2-40B4-BE49-F238E27FC236}">
                <a16:creationId xmlns="" xmlns:a16="http://schemas.microsoft.com/office/drawing/2014/main" id="{C6675B8C-35F6-431B-92C0-BD23F2507275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四段文字</a:t>
            </a:r>
            <a:endParaRPr lang="en-US" altLang="zh-CN"/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E9AD823A-1F53-471C-8D37-1C2EE0BCA004}"/>
              </a:ext>
            </a:extLst>
          </p:cNvPr>
          <p:cNvCxnSpPr>
            <a:cxnSpLocks/>
          </p:cNvCxnSpPr>
          <p:nvPr/>
        </p:nvCxnSpPr>
        <p:spPr>
          <a:xfrm>
            <a:off x="6330006" y="2275840"/>
            <a:ext cx="630383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3DB5EA9B-9B08-41CF-BB1A-504C47767C83}"/>
              </a:ext>
            </a:extLst>
          </p:cNvPr>
          <p:cNvCxnSpPr>
            <a:cxnSpLocks/>
          </p:cNvCxnSpPr>
          <p:nvPr/>
        </p:nvCxnSpPr>
        <p:spPr>
          <a:xfrm>
            <a:off x="6829853" y="4557916"/>
            <a:ext cx="14721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77EDD84-49D5-407C-B29E-AE0C9E4BF58C}"/>
              </a:ext>
            </a:extLst>
          </p:cNvPr>
          <p:cNvCxnSpPr>
            <a:cxnSpLocks/>
          </p:cNvCxnSpPr>
          <p:nvPr/>
        </p:nvCxnSpPr>
        <p:spPr>
          <a:xfrm>
            <a:off x="5355432" y="4374363"/>
            <a:ext cx="269081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6E7EBD9-8F0F-436D-A860-76173A45CFEE}"/>
              </a:ext>
            </a:extLst>
          </p:cNvPr>
          <p:cNvGrpSpPr/>
          <p:nvPr/>
        </p:nvGrpSpPr>
        <p:grpSpPr>
          <a:xfrm>
            <a:off x="5355432" y="1624913"/>
            <a:ext cx="500778" cy="71880"/>
            <a:chOff x="5360194" y="1624913"/>
            <a:chExt cx="500778" cy="71880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1DD14099-58A7-489A-9FE0-DA92CD787339}"/>
                </a:ext>
              </a:extLst>
            </p:cNvPr>
            <p:cNvCxnSpPr>
              <a:cxnSpLocks/>
            </p:cNvCxnSpPr>
            <p:nvPr/>
          </p:nvCxnSpPr>
          <p:spPr>
            <a:xfrm>
              <a:off x="5360194" y="1660853"/>
              <a:ext cx="464004" cy="0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C17EF2BA-4470-4A4E-9318-4502601A7C5A}"/>
                </a:ext>
              </a:extLst>
            </p:cNvPr>
            <p:cNvSpPr/>
            <p:nvPr/>
          </p:nvSpPr>
          <p:spPr>
            <a:xfrm flipV="1">
              <a:off x="5789092" y="1624913"/>
              <a:ext cx="71880" cy="71880"/>
            </a:xfrm>
            <a:prstGeom prst="ellipse">
              <a:avLst/>
            </a:prstGeom>
            <a:gradFill flip="none" rotWithShape="1">
              <a:gsLst>
                <a:gs pos="33000">
                  <a:schemeClr val="accent1"/>
                </a:gs>
                <a:gs pos="77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136FB1C1-2002-4F36-AA3E-53CECB7EB81C}"/>
              </a:ext>
            </a:extLst>
          </p:cNvPr>
          <p:cNvSpPr/>
          <p:nvPr/>
        </p:nvSpPr>
        <p:spPr>
          <a:xfrm flipV="1">
            <a:off x="6294066" y="2239900"/>
            <a:ext cx="71880" cy="71880"/>
          </a:xfrm>
          <a:prstGeom prst="ellipse">
            <a:avLst/>
          </a:prstGeom>
          <a:gradFill flip="none" rotWithShape="1">
            <a:gsLst>
              <a:gs pos="33000">
                <a:schemeClr val="accent1"/>
              </a:gs>
              <a:gs pos="77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FD60AF6A-F149-43B0-9F9D-54E0F241D61D}"/>
              </a:ext>
            </a:extLst>
          </p:cNvPr>
          <p:cNvSpPr/>
          <p:nvPr/>
        </p:nvSpPr>
        <p:spPr>
          <a:xfrm flipV="1">
            <a:off x="6793913" y="4521976"/>
            <a:ext cx="71880" cy="71880"/>
          </a:xfrm>
          <a:prstGeom prst="ellipse">
            <a:avLst/>
          </a:prstGeom>
          <a:gradFill flip="none" rotWithShape="1">
            <a:gsLst>
              <a:gs pos="33000">
                <a:schemeClr val="accent1"/>
              </a:gs>
              <a:gs pos="77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E0A3C376-90B8-4208-BEDA-235904EA2B25}"/>
              </a:ext>
            </a:extLst>
          </p:cNvPr>
          <p:cNvSpPr/>
          <p:nvPr/>
        </p:nvSpPr>
        <p:spPr>
          <a:xfrm flipV="1">
            <a:off x="5608703" y="4341295"/>
            <a:ext cx="71880" cy="71880"/>
          </a:xfrm>
          <a:prstGeom prst="ellipse">
            <a:avLst/>
          </a:prstGeom>
          <a:gradFill flip="none" rotWithShape="1">
            <a:gsLst>
              <a:gs pos="33000">
                <a:schemeClr val="accent1"/>
              </a:gs>
              <a:gs pos="77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39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96782" y="-2367667"/>
            <a:ext cx="3421835" cy="11593335"/>
            <a:chOff x="5328007" y="-3111283"/>
            <a:chExt cx="4177919" cy="141549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4764030" y="1344423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4595621" y="6943567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4798587" y="-2169815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4595616" y="3467646"/>
              <a:ext cx="5341960" cy="2858312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4526130" y="3293050"/>
              <a:ext cx="4811257" cy="3207503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54ECDF0-34B9-4CB6-8DD2-50401791AB8C}"/>
              </a:ext>
            </a:extLst>
          </p:cNvPr>
          <p:cNvGrpSpPr/>
          <p:nvPr/>
        </p:nvGrpSpPr>
        <p:grpSpPr>
          <a:xfrm>
            <a:off x="1085439" y="1405530"/>
            <a:ext cx="3524250" cy="660165"/>
            <a:chOff x="1085439" y="1405530"/>
            <a:chExt cx="3524250" cy="660165"/>
          </a:xfrm>
        </p:grpSpPr>
        <p:sp>
          <p:nvSpPr>
            <p:cNvPr id="11" name="任意多边形: 形状 10"/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399E534-0DEA-4746-B6A7-1C6AE532E286}"/>
              </a:ext>
            </a:extLst>
          </p:cNvPr>
          <p:cNvGrpSpPr/>
          <p:nvPr/>
        </p:nvGrpSpPr>
        <p:grpSpPr>
          <a:xfrm>
            <a:off x="1164593" y="4857599"/>
            <a:ext cx="3524250" cy="660165"/>
            <a:chOff x="1164593" y="4857599"/>
            <a:chExt cx="3524250" cy="660165"/>
          </a:xfrm>
        </p:grpSpPr>
        <p:sp>
          <p:nvSpPr>
            <p:cNvPr id="10" name="任意多边形: 形状 9"/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196574" y="3191392"/>
            <a:ext cx="1504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2">
                    <a:lumMod val="9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>
              <a:solidFill>
                <a:schemeClr val="bg2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2374" y="1984444"/>
            <a:ext cx="1231106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9000" spc="600">
                <a:solidFill>
                  <a:srgbClr val="FC7C6B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</a:t>
            </a:r>
            <a:endParaRPr lang="zh-CN" altLang="en-US" sz="9000" spc="600">
              <a:solidFill>
                <a:srgbClr val="FC7C6B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DFE0624-782C-4148-B8ED-2DEB5D7C762F}"/>
              </a:ext>
            </a:extLst>
          </p:cNvPr>
          <p:cNvSpPr txBox="1"/>
          <p:nvPr/>
        </p:nvSpPr>
        <p:spPr>
          <a:xfrm>
            <a:off x="7395957" y="981140"/>
            <a:ext cx="8149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gradFill>
                  <a:gsLst>
                    <a:gs pos="0">
                      <a:schemeClr val="accent5"/>
                    </a:gs>
                    <a:gs pos="50000">
                      <a:schemeClr val="accent5">
                        <a:alpha val="48000"/>
                      </a:schemeClr>
                    </a:gs>
                    <a:gs pos="84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en-US" sz="4400" b="1">
              <a:gradFill>
                <a:gsLst>
                  <a:gs pos="0">
                    <a:schemeClr val="accent5"/>
                  </a:gs>
                  <a:gs pos="50000">
                    <a:schemeClr val="accent5">
                      <a:alpha val="48000"/>
                    </a:schemeClr>
                  </a:gs>
                  <a:gs pos="84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90935" y="3376086"/>
            <a:ext cx="1231106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9000" spc="600">
                <a:solidFill>
                  <a:srgbClr val="FC7C6B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录</a:t>
            </a:r>
            <a:endParaRPr lang="zh-CN" altLang="en-US" sz="9000" spc="600">
              <a:solidFill>
                <a:srgbClr val="FC7C6B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FB21BC6-024C-41A3-89E4-D842BF5A13C3}"/>
              </a:ext>
            </a:extLst>
          </p:cNvPr>
          <p:cNvSpPr txBox="1"/>
          <p:nvPr/>
        </p:nvSpPr>
        <p:spPr>
          <a:xfrm>
            <a:off x="7655985" y="132256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幼儿的身体发展规律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8447B89-A591-4C1C-B29D-5713DBA8FD2A}"/>
              </a:ext>
            </a:extLst>
          </p:cNvPr>
          <p:cNvSpPr txBox="1"/>
          <p:nvPr/>
        </p:nvSpPr>
        <p:spPr>
          <a:xfrm>
            <a:off x="7395956" y="1944027"/>
            <a:ext cx="886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gradFill>
                  <a:gsLst>
                    <a:gs pos="0">
                      <a:schemeClr val="accent5"/>
                    </a:gs>
                    <a:gs pos="50000">
                      <a:schemeClr val="accent5">
                        <a:alpha val="48000"/>
                      </a:schemeClr>
                    </a:gs>
                    <a:gs pos="84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zh-CN" altLang="en-US" sz="4400" b="1">
              <a:gradFill>
                <a:gsLst>
                  <a:gs pos="0">
                    <a:schemeClr val="accent5"/>
                  </a:gs>
                  <a:gs pos="50000">
                    <a:schemeClr val="accent5">
                      <a:alpha val="48000"/>
                    </a:schemeClr>
                  </a:gs>
                  <a:gs pos="84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3C94BDF-48FA-4953-B05C-D45644C96916}"/>
              </a:ext>
            </a:extLst>
          </p:cNvPr>
          <p:cNvSpPr txBox="1"/>
          <p:nvPr/>
        </p:nvSpPr>
        <p:spPr>
          <a:xfrm>
            <a:off x="7395956" y="2906915"/>
            <a:ext cx="9667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gradFill>
                  <a:gsLst>
                    <a:gs pos="0">
                      <a:schemeClr val="accent5"/>
                    </a:gs>
                    <a:gs pos="50000">
                      <a:schemeClr val="accent5">
                        <a:alpha val="48000"/>
                      </a:schemeClr>
                    </a:gs>
                    <a:gs pos="84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zh-CN" altLang="en-US" sz="4400" b="1">
              <a:gradFill>
                <a:gsLst>
                  <a:gs pos="0">
                    <a:schemeClr val="accent5"/>
                  </a:gs>
                  <a:gs pos="50000">
                    <a:schemeClr val="accent5">
                      <a:alpha val="48000"/>
                    </a:schemeClr>
                  </a:gs>
                  <a:gs pos="84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82041C3-F59B-41A8-BEF5-D27A7439B05E}"/>
              </a:ext>
            </a:extLst>
          </p:cNvPr>
          <p:cNvSpPr txBox="1"/>
          <p:nvPr/>
        </p:nvSpPr>
        <p:spPr>
          <a:xfrm>
            <a:off x="7395956" y="3869803"/>
            <a:ext cx="1003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gradFill>
                  <a:gsLst>
                    <a:gs pos="0">
                      <a:schemeClr val="accent5"/>
                    </a:gs>
                    <a:gs pos="50000">
                      <a:schemeClr val="accent5">
                        <a:alpha val="48000"/>
                      </a:schemeClr>
                    </a:gs>
                    <a:gs pos="84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04</a:t>
            </a:r>
            <a:endParaRPr lang="zh-CN" altLang="en-US" sz="4400" b="1">
              <a:gradFill>
                <a:gsLst>
                  <a:gs pos="0">
                    <a:schemeClr val="accent5"/>
                  </a:gs>
                  <a:gs pos="50000">
                    <a:schemeClr val="accent5">
                      <a:alpha val="48000"/>
                    </a:schemeClr>
                  </a:gs>
                  <a:gs pos="84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38261447-987B-4328-9CB6-2A4F2781EAF0}"/>
              </a:ext>
            </a:extLst>
          </p:cNvPr>
          <p:cNvSpPr txBox="1"/>
          <p:nvPr/>
        </p:nvSpPr>
        <p:spPr>
          <a:xfrm>
            <a:off x="7395957" y="4832690"/>
            <a:ext cx="1003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gradFill>
                  <a:gsLst>
                    <a:gs pos="0">
                      <a:schemeClr val="accent5"/>
                    </a:gs>
                    <a:gs pos="50000">
                      <a:schemeClr val="accent5">
                        <a:alpha val="48000"/>
                      </a:schemeClr>
                    </a:gs>
                    <a:gs pos="84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05</a:t>
            </a:r>
            <a:endParaRPr lang="zh-CN" altLang="en-US" sz="4400" b="1">
              <a:gradFill>
                <a:gsLst>
                  <a:gs pos="0">
                    <a:schemeClr val="accent5"/>
                  </a:gs>
                  <a:gs pos="50000">
                    <a:schemeClr val="accent5">
                      <a:alpha val="48000"/>
                    </a:schemeClr>
                  </a:gs>
                  <a:gs pos="84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4EDF2ED-71EE-4CAF-BC29-9EC542CEBE42}"/>
              </a:ext>
            </a:extLst>
          </p:cNvPr>
          <p:cNvSpPr txBox="1"/>
          <p:nvPr/>
        </p:nvSpPr>
        <p:spPr>
          <a:xfrm>
            <a:off x="7655985" y="323779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如何与幼儿沟通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46D8CE9-3EAA-4415-8DF2-E38B3EE38D66}"/>
              </a:ext>
            </a:extLst>
          </p:cNvPr>
          <p:cNvSpPr txBox="1"/>
          <p:nvPr/>
        </p:nvSpPr>
        <p:spPr>
          <a:xfrm>
            <a:off x="7655985" y="419540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如何发掘幼儿的潜能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56F22F1-5279-440F-B48A-AD59707F3F51}"/>
              </a:ext>
            </a:extLst>
          </p:cNvPr>
          <p:cNvSpPr txBox="1"/>
          <p:nvPr/>
        </p:nvSpPr>
        <p:spPr>
          <a:xfrm>
            <a:off x="7655985" y="51530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写给家长的话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A5D7E89-2710-461F-84D9-AAD19A5FEF36}"/>
              </a:ext>
            </a:extLst>
          </p:cNvPr>
          <p:cNvSpPr txBox="1"/>
          <p:nvPr/>
        </p:nvSpPr>
        <p:spPr>
          <a:xfrm>
            <a:off x="7621754" y="228017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幼儿的心体发展规律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#3926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28DBB90-B0D6-41E0-98E0-35DA3D532E7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10337" y="2003615"/>
            <a:ext cx="9359997" cy="3034940"/>
            <a:chOff x="1410337" y="2003615"/>
            <a:chExt cx="9359997" cy="3034940"/>
          </a:xfrm>
        </p:grpSpPr>
        <p:grpSp>
          <p:nvGrpSpPr>
            <p:cNvPr id="4" name="iŝḷïḍe">
              <a:extLst>
                <a:ext uri="{FF2B5EF4-FFF2-40B4-BE49-F238E27FC236}">
                  <a16:creationId xmlns="" xmlns:a16="http://schemas.microsoft.com/office/drawing/2014/main" id="{8204227E-37C6-43EF-800B-D9DC5410660C}"/>
                </a:ext>
              </a:extLst>
            </p:cNvPr>
            <p:cNvGrpSpPr/>
            <p:nvPr/>
          </p:nvGrpSpPr>
          <p:grpSpPr>
            <a:xfrm>
              <a:off x="1916030" y="3467085"/>
              <a:ext cx="8356500" cy="108000"/>
              <a:chOff x="1917749" y="4871262"/>
              <a:chExt cx="8356500" cy="108000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CEECA851-8EA1-4814-9466-BD6250AA48C2}"/>
                  </a:ext>
                </a:extLst>
              </p:cNvPr>
              <p:cNvCxnSpPr>
                <a:stCxn id="28" idx="6"/>
                <a:endCxn id="26" idx="2"/>
              </p:cNvCxnSpPr>
              <p:nvPr/>
            </p:nvCxnSpPr>
            <p:spPr>
              <a:xfrm>
                <a:off x="2025749" y="4925262"/>
                <a:ext cx="26415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3BA5826C-96BC-4B77-A9A8-A623959226E0}"/>
                  </a:ext>
                </a:extLst>
              </p:cNvPr>
              <p:cNvCxnSpPr>
                <a:stCxn id="26" idx="6"/>
                <a:endCxn id="27" idx="2"/>
              </p:cNvCxnSpPr>
              <p:nvPr/>
            </p:nvCxnSpPr>
            <p:spPr>
              <a:xfrm>
                <a:off x="4775249" y="4925262"/>
                <a:ext cx="26415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D8A48E1C-A172-4BB0-9188-63FE3AB61FE1}"/>
                  </a:ext>
                </a:extLst>
              </p:cNvPr>
              <p:cNvCxnSpPr>
                <a:stCxn id="27" idx="6"/>
                <a:endCxn id="29" idx="2"/>
              </p:cNvCxnSpPr>
              <p:nvPr/>
            </p:nvCxnSpPr>
            <p:spPr>
              <a:xfrm>
                <a:off x="7524749" y="4925262"/>
                <a:ext cx="26415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iṩḻíḓe">
                <a:extLst>
                  <a:ext uri="{FF2B5EF4-FFF2-40B4-BE49-F238E27FC236}">
                    <a16:creationId xmlns="" xmlns:a16="http://schemas.microsoft.com/office/drawing/2014/main" id="{39DD42B1-64FD-4C49-AB3D-0653B87C3285}"/>
                  </a:ext>
                </a:extLst>
              </p:cNvPr>
              <p:cNvSpPr/>
              <p:nvPr/>
            </p:nvSpPr>
            <p:spPr>
              <a:xfrm>
                <a:off x="4667249" y="4871262"/>
                <a:ext cx="108000" cy="108000"/>
              </a:xfrm>
              <a:prstGeom prst="donu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ṡ1íḍê">
                <a:extLst>
                  <a:ext uri="{FF2B5EF4-FFF2-40B4-BE49-F238E27FC236}">
                    <a16:creationId xmlns="" xmlns:a16="http://schemas.microsoft.com/office/drawing/2014/main" id="{1E5EE0A3-5245-4B88-882C-96355EEA2FDA}"/>
                  </a:ext>
                </a:extLst>
              </p:cNvPr>
              <p:cNvSpPr/>
              <p:nvPr/>
            </p:nvSpPr>
            <p:spPr>
              <a:xfrm>
                <a:off x="7416749" y="4871262"/>
                <a:ext cx="108000" cy="108000"/>
              </a:xfrm>
              <a:prstGeom prst="donu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ï$ľiḋê">
                <a:extLst>
                  <a:ext uri="{FF2B5EF4-FFF2-40B4-BE49-F238E27FC236}">
                    <a16:creationId xmlns="" xmlns:a16="http://schemas.microsoft.com/office/drawing/2014/main" id="{C47B035C-F013-40D4-9F9B-48EECF3B8A9E}"/>
                  </a:ext>
                </a:extLst>
              </p:cNvPr>
              <p:cNvSpPr/>
              <p:nvPr/>
            </p:nvSpPr>
            <p:spPr>
              <a:xfrm>
                <a:off x="1917749" y="4871262"/>
                <a:ext cx="108000" cy="108000"/>
              </a:xfrm>
              <a:prstGeom prst="donu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iṩḷídê">
                <a:extLst>
                  <a:ext uri="{FF2B5EF4-FFF2-40B4-BE49-F238E27FC236}">
                    <a16:creationId xmlns="" xmlns:a16="http://schemas.microsoft.com/office/drawing/2014/main" id="{56FB740F-A42F-4F65-BA1E-B503AE068398}"/>
                  </a:ext>
                </a:extLst>
              </p:cNvPr>
              <p:cNvSpPr/>
              <p:nvPr/>
            </p:nvSpPr>
            <p:spPr>
              <a:xfrm>
                <a:off x="10166249" y="4871262"/>
                <a:ext cx="108000" cy="108000"/>
              </a:xfrm>
              <a:prstGeom prst="donu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íšľiḋe">
              <a:extLst>
                <a:ext uri="{FF2B5EF4-FFF2-40B4-BE49-F238E27FC236}">
                  <a16:creationId xmlns="" xmlns:a16="http://schemas.microsoft.com/office/drawing/2014/main" id="{9F3DBA00-AD8B-41DF-9BAF-3294F0403D5F}"/>
                </a:ext>
              </a:extLst>
            </p:cNvPr>
            <p:cNvGrpSpPr/>
            <p:nvPr/>
          </p:nvGrpSpPr>
          <p:grpSpPr>
            <a:xfrm flipV="1">
              <a:off x="4172311" y="3805936"/>
              <a:ext cx="1096730" cy="1232619"/>
              <a:chOff x="4172884" y="3387915"/>
              <a:chExt cx="1096730" cy="1232634"/>
            </a:xfrm>
          </p:grpSpPr>
          <p:sp>
            <p:nvSpPr>
              <p:cNvPr id="21" name="íśľíḋe">
                <a:extLst>
                  <a:ext uri="{FF2B5EF4-FFF2-40B4-BE49-F238E27FC236}">
                    <a16:creationId xmlns="" xmlns:a16="http://schemas.microsoft.com/office/drawing/2014/main" id="{5F22954B-9059-46E3-AA4D-8AC094F9BD8E}"/>
                  </a:ext>
                </a:extLst>
              </p:cNvPr>
              <p:cNvSpPr/>
              <p:nvPr/>
            </p:nvSpPr>
            <p:spPr bwMode="auto">
              <a:xfrm>
                <a:off x="4172884" y="3387915"/>
                <a:ext cx="1096730" cy="1232634"/>
              </a:xfrm>
              <a:custGeom>
                <a:avLst/>
                <a:gdLst>
                  <a:gd name="T0" fmla="+- 0 10800 961"/>
                  <a:gd name="T1" fmla="*/ T0 w 19679"/>
                  <a:gd name="T2" fmla="*/ 10800 h 21600"/>
                  <a:gd name="T3" fmla="+- 0 10800 961"/>
                  <a:gd name="T4" fmla="*/ T3 w 19679"/>
                  <a:gd name="T5" fmla="*/ 10800 h 21600"/>
                  <a:gd name="T6" fmla="+- 0 10800 961"/>
                  <a:gd name="T7" fmla="*/ T6 w 19679"/>
                  <a:gd name="T8" fmla="*/ 10800 h 21600"/>
                  <a:gd name="T9" fmla="+- 0 10800 961"/>
                  <a:gd name="T10" fmla="*/ T9 w 1967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679" h="21600">
                    <a:moveTo>
                      <a:pt x="9839" y="0"/>
                    </a:moveTo>
                    <a:cubicBezTo>
                      <a:pt x="7321" y="0"/>
                      <a:pt x="4803" y="937"/>
                      <a:pt x="2882" y="2813"/>
                    </a:cubicBezTo>
                    <a:cubicBezTo>
                      <a:pt x="-961" y="6566"/>
                      <a:pt x="-961" y="12653"/>
                      <a:pt x="2882" y="16406"/>
                    </a:cubicBezTo>
                    <a:cubicBezTo>
                      <a:pt x="4480" y="17967"/>
                      <a:pt x="6493" y="18867"/>
                      <a:pt x="8574" y="19129"/>
                    </a:cubicBezTo>
                    <a:lnTo>
                      <a:pt x="9839" y="21600"/>
                    </a:lnTo>
                    <a:lnTo>
                      <a:pt x="11104" y="19129"/>
                    </a:lnTo>
                    <a:cubicBezTo>
                      <a:pt x="13185" y="18867"/>
                      <a:pt x="15198" y="17967"/>
                      <a:pt x="16796" y="16406"/>
                    </a:cubicBezTo>
                    <a:cubicBezTo>
                      <a:pt x="20639" y="12653"/>
                      <a:pt x="20639" y="6566"/>
                      <a:pt x="16796" y="2813"/>
                    </a:cubicBezTo>
                    <a:cubicBezTo>
                      <a:pt x="14875" y="937"/>
                      <a:pt x="12357" y="0"/>
                      <a:pt x="9839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  <a:effectLst/>
            </p:spPr>
            <p:txBody>
              <a:bodyPr lIns="25400" tIns="25400" rIns="25400" bIns="254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ar-IQ"/>
              </a:p>
            </p:txBody>
          </p:sp>
          <p:sp>
            <p:nvSpPr>
              <p:cNvPr id="22" name="îṥľíde">
                <a:extLst>
                  <a:ext uri="{FF2B5EF4-FFF2-40B4-BE49-F238E27FC236}">
                    <a16:creationId xmlns="" xmlns:a16="http://schemas.microsoft.com/office/drawing/2014/main" id="{77936D43-E426-46EC-8644-7B5E784D6A1D}"/>
                  </a:ext>
                </a:extLst>
              </p:cNvPr>
              <p:cNvSpPr/>
              <p:nvPr/>
            </p:nvSpPr>
            <p:spPr bwMode="auto">
              <a:xfrm flipV="1">
                <a:off x="4265967" y="3475088"/>
                <a:ext cx="910564" cy="910570"/>
              </a:xfrm>
              <a:prstGeom prst="ellipse">
                <a:avLst/>
              </a:prstGeom>
              <a:solidFill>
                <a:schemeClr val="accent2"/>
              </a:solidFill>
              <a:ln w="12700" cap="flat" cmpd="sng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1</a:t>
                </a:r>
                <a:r>
                  <a:rPr lang="zh-CN" altLang="en-US" b="1">
                    <a:solidFill>
                      <a:schemeClr val="bg1"/>
                    </a:solidFill>
                  </a:rPr>
                  <a:t>岁</a:t>
                </a:r>
                <a:endParaRPr lang="ar-IQ" altLang="zh-CN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ïṩ1îḑe">
              <a:extLst>
                <a:ext uri="{FF2B5EF4-FFF2-40B4-BE49-F238E27FC236}">
                  <a16:creationId xmlns="" xmlns:a16="http://schemas.microsoft.com/office/drawing/2014/main" id="{42FADC81-CF34-4189-8C23-B395717F6C11}"/>
                </a:ext>
              </a:extLst>
            </p:cNvPr>
            <p:cNvGrpSpPr/>
            <p:nvPr/>
          </p:nvGrpSpPr>
          <p:grpSpPr>
            <a:xfrm flipV="1">
              <a:off x="9673604" y="3805936"/>
              <a:ext cx="1096730" cy="1232619"/>
              <a:chOff x="9671884" y="3387915"/>
              <a:chExt cx="1096730" cy="1232634"/>
            </a:xfrm>
          </p:grpSpPr>
          <p:sp>
            <p:nvSpPr>
              <p:cNvPr id="19" name="işlîḓê">
                <a:extLst>
                  <a:ext uri="{FF2B5EF4-FFF2-40B4-BE49-F238E27FC236}">
                    <a16:creationId xmlns="" xmlns:a16="http://schemas.microsoft.com/office/drawing/2014/main" id="{D978A4E7-55AA-457A-B18F-9AD8D933EDCA}"/>
                  </a:ext>
                </a:extLst>
              </p:cNvPr>
              <p:cNvSpPr/>
              <p:nvPr/>
            </p:nvSpPr>
            <p:spPr bwMode="auto">
              <a:xfrm>
                <a:off x="9671884" y="3387915"/>
                <a:ext cx="1096730" cy="1232634"/>
              </a:xfrm>
              <a:custGeom>
                <a:avLst/>
                <a:gdLst>
                  <a:gd name="T0" fmla="+- 0 10800 961"/>
                  <a:gd name="T1" fmla="*/ T0 w 19679"/>
                  <a:gd name="T2" fmla="*/ 10800 h 21600"/>
                  <a:gd name="T3" fmla="+- 0 10800 961"/>
                  <a:gd name="T4" fmla="*/ T3 w 19679"/>
                  <a:gd name="T5" fmla="*/ 10800 h 21600"/>
                  <a:gd name="T6" fmla="+- 0 10800 961"/>
                  <a:gd name="T7" fmla="*/ T6 w 19679"/>
                  <a:gd name="T8" fmla="*/ 10800 h 21600"/>
                  <a:gd name="T9" fmla="+- 0 10800 961"/>
                  <a:gd name="T10" fmla="*/ T9 w 1967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679" h="21600">
                    <a:moveTo>
                      <a:pt x="9839" y="0"/>
                    </a:moveTo>
                    <a:cubicBezTo>
                      <a:pt x="7321" y="0"/>
                      <a:pt x="4803" y="937"/>
                      <a:pt x="2882" y="2813"/>
                    </a:cubicBezTo>
                    <a:cubicBezTo>
                      <a:pt x="-961" y="6566"/>
                      <a:pt x="-961" y="12653"/>
                      <a:pt x="2882" y="16406"/>
                    </a:cubicBezTo>
                    <a:cubicBezTo>
                      <a:pt x="4480" y="17967"/>
                      <a:pt x="6493" y="18867"/>
                      <a:pt x="8574" y="19129"/>
                    </a:cubicBezTo>
                    <a:lnTo>
                      <a:pt x="9839" y="21600"/>
                    </a:lnTo>
                    <a:lnTo>
                      <a:pt x="11104" y="19129"/>
                    </a:lnTo>
                    <a:cubicBezTo>
                      <a:pt x="13185" y="18867"/>
                      <a:pt x="15198" y="17967"/>
                      <a:pt x="16796" y="16406"/>
                    </a:cubicBezTo>
                    <a:cubicBezTo>
                      <a:pt x="20639" y="12653"/>
                      <a:pt x="20639" y="6566"/>
                      <a:pt x="16796" y="2813"/>
                    </a:cubicBezTo>
                    <a:cubicBezTo>
                      <a:pt x="14875" y="937"/>
                      <a:pt x="12357" y="0"/>
                      <a:pt x="9839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accent2"/>
                </a:solidFill>
              </a:ln>
              <a:effectLst/>
            </p:spPr>
            <p:txBody>
              <a:bodyPr lIns="25400" tIns="25400" rIns="25400" bIns="25400" anchor="ctr"/>
              <a:lstStyle/>
              <a:p>
                <a:endParaRPr lang="ar-IQ"/>
              </a:p>
            </p:txBody>
          </p:sp>
          <p:sp>
            <p:nvSpPr>
              <p:cNvPr id="20" name="işļïḑê">
                <a:extLst>
                  <a:ext uri="{FF2B5EF4-FFF2-40B4-BE49-F238E27FC236}">
                    <a16:creationId xmlns="" xmlns:a16="http://schemas.microsoft.com/office/drawing/2014/main" id="{7DDD99FB-92DF-48A4-A369-DF659060581D}"/>
                  </a:ext>
                </a:extLst>
              </p:cNvPr>
              <p:cNvSpPr/>
              <p:nvPr/>
            </p:nvSpPr>
            <p:spPr bwMode="auto">
              <a:xfrm flipV="1">
                <a:off x="9764967" y="3475088"/>
                <a:ext cx="910564" cy="910570"/>
              </a:xfrm>
              <a:prstGeom prst="ellipse">
                <a:avLst/>
              </a:prstGeom>
              <a:solidFill>
                <a:schemeClr val="accent2"/>
              </a:solidFill>
              <a:ln w="12700" cap="flat" cmpd="sng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chemeClr val="bg1"/>
                    </a:solidFill>
                  </a:rPr>
                  <a:t>3</a:t>
                </a:r>
                <a:r>
                  <a:rPr lang="zh-CN" altLang="en-US">
                    <a:solidFill>
                      <a:schemeClr val="bg1"/>
                    </a:solidFill>
                  </a:rPr>
                  <a:t>岁</a:t>
                </a:r>
                <a:endParaRPr lang="ar-IQ" altLang="zh-CN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îṩlîḓé">
              <a:extLst>
                <a:ext uri="{FF2B5EF4-FFF2-40B4-BE49-F238E27FC236}">
                  <a16:creationId xmlns="" xmlns:a16="http://schemas.microsoft.com/office/drawing/2014/main" id="{42C33785-7707-4530-9EB7-453E86ADCAAF}"/>
                </a:ext>
              </a:extLst>
            </p:cNvPr>
            <p:cNvSpPr/>
            <p:nvPr/>
          </p:nvSpPr>
          <p:spPr bwMode="auto">
            <a:xfrm>
              <a:off x="6922957" y="2003615"/>
              <a:ext cx="1096730" cy="1232634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3" y="937"/>
                    <a:pt x="2882" y="2813"/>
                  </a:cubicBezTo>
                  <a:cubicBezTo>
                    <a:pt x="-961" y="6566"/>
                    <a:pt x="-961" y="12653"/>
                    <a:pt x="2882" y="16406"/>
                  </a:cubicBezTo>
                  <a:cubicBezTo>
                    <a:pt x="4480" y="17967"/>
                    <a:pt x="6493" y="18867"/>
                    <a:pt x="8574" y="19129"/>
                  </a:cubicBezTo>
                  <a:lnTo>
                    <a:pt x="9839" y="21600"/>
                  </a:lnTo>
                  <a:lnTo>
                    <a:pt x="11104" y="19129"/>
                  </a:lnTo>
                  <a:cubicBezTo>
                    <a:pt x="13185" y="18867"/>
                    <a:pt x="15198" y="17967"/>
                    <a:pt x="16796" y="16406"/>
                  </a:cubicBezTo>
                  <a:cubicBezTo>
                    <a:pt x="20639" y="12653"/>
                    <a:pt x="20639" y="6566"/>
                    <a:pt x="16796" y="2813"/>
                  </a:cubicBezTo>
                  <a:cubicBezTo>
                    <a:pt x="14875" y="937"/>
                    <a:pt x="12357" y="0"/>
                    <a:pt x="9839" y="0"/>
                  </a:cubicBezTo>
                  <a:close/>
                </a:path>
              </a:pathLst>
            </a:custGeom>
            <a:noFill/>
            <a:ln w="12700">
              <a:solidFill>
                <a:schemeClr val="accent1"/>
              </a:solidFill>
            </a:ln>
            <a:effectLst/>
          </p:spPr>
          <p:txBody>
            <a:bodyPr lIns="25400" tIns="25400" rIns="25400" bIns="254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ar-IQ"/>
            </a:p>
          </p:txBody>
        </p:sp>
        <p:sp>
          <p:nvSpPr>
            <p:cNvPr id="8" name="ïŝľidè">
              <a:extLst>
                <a:ext uri="{FF2B5EF4-FFF2-40B4-BE49-F238E27FC236}">
                  <a16:creationId xmlns="" xmlns:a16="http://schemas.microsoft.com/office/drawing/2014/main" id="{A0DD5983-D639-4DFB-AAF4-9A2A3EE14A83}"/>
                </a:ext>
              </a:extLst>
            </p:cNvPr>
            <p:cNvSpPr/>
            <p:nvPr/>
          </p:nvSpPr>
          <p:spPr bwMode="auto">
            <a:xfrm>
              <a:off x="7016040" y="2090788"/>
              <a:ext cx="910564" cy="910570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2</a:t>
              </a:r>
              <a:r>
                <a:rPr lang="zh-CN" altLang="en-US" b="1">
                  <a:solidFill>
                    <a:schemeClr val="bg1"/>
                  </a:solidFill>
                </a:rPr>
                <a:t>岁</a:t>
              </a:r>
              <a:endParaRPr lang="ar-IQ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šliḑê">
              <a:extLst>
                <a:ext uri="{FF2B5EF4-FFF2-40B4-BE49-F238E27FC236}">
                  <a16:creationId xmlns="" xmlns:a16="http://schemas.microsoft.com/office/drawing/2014/main" id="{ADB7C6AB-D7FB-4AA6-BDB0-28C2663BD614}"/>
                </a:ext>
              </a:extLst>
            </p:cNvPr>
            <p:cNvSpPr/>
            <p:nvPr/>
          </p:nvSpPr>
          <p:spPr bwMode="auto">
            <a:xfrm>
              <a:off x="1410337" y="2003615"/>
              <a:ext cx="1096730" cy="1232634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3" y="937"/>
                    <a:pt x="2882" y="2813"/>
                  </a:cubicBezTo>
                  <a:cubicBezTo>
                    <a:pt x="-961" y="6566"/>
                    <a:pt x="-961" y="12653"/>
                    <a:pt x="2882" y="16406"/>
                  </a:cubicBezTo>
                  <a:cubicBezTo>
                    <a:pt x="4480" y="17967"/>
                    <a:pt x="6493" y="18867"/>
                    <a:pt x="8574" y="19129"/>
                  </a:cubicBezTo>
                  <a:lnTo>
                    <a:pt x="9839" y="21600"/>
                  </a:lnTo>
                  <a:lnTo>
                    <a:pt x="11104" y="19129"/>
                  </a:lnTo>
                  <a:cubicBezTo>
                    <a:pt x="13185" y="18867"/>
                    <a:pt x="15198" y="17967"/>
                    <a:pt x="16796" y="16406"/>
                  </a:cubicBezTo>
                  <a:cubicBezTo>
                    <a:pt x="20639" y="12653"/>
                    <a:pt x="20639" y="6566"/>
                    <a:pt x="16796" y="2813"/>
                  </a:cubicBezTo>
                  <a:cubicBezTo>
                    <a:pt x="14875" y="937"/>
                    <a:pt x="12357" y="0"/>
                    <a:pt x="9839" y="0"/>
                  </a:cubicBezTo>
                  <a:close/>
                </a:path>
              </a:pathLst>
            </a:custGeom>
            <a:noFill/>
            <a:ln w="12700">
              <a:solidFill>
                <a:schemeClr val="accent1"/>
              </a:solidFill>
            </a:ln>
            <a:effectLst/>
          </p:spPr>
          <p:txBody>
            <a:bodyPr lIns="25400" tIns="25400" rIns="25400" bIns="254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ar-IQ"/>
            </a:p>
          </p:txBody>
        </p:sp>
        <p:sp>
          <p:nvSpPr>
            <p:cNvPr id="10" name="íṡ1iďe">
              <a:extLst>
                <a:ext uri="{FF2B5EF4-FFF2-40B4-BE49-F238E27FC236}">
                  <a16:creationId xmlns="" xmlns:a16="http://schemas.microsoft.com/office/drawing/2014/main" id="{17CCFD11-3FD5-41CB-8CB5-0460A8C6219E}"/>
                </a:ext>
              </a:extLst>
            </p:cNvPr>
            <p:cNvSpPr/>
            <p:nvPr/>
          </p:nvSpPr>
          <p:spPr bwMode="auto">
            <a:xfrm>
              <a:off x="1503420" y="2090788"/>
              <a:ext cx="910564" cy="910570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0</a:t>
              </a:r>
              <a:r>
                <a:rPr lang="zh-CN" altLang="en-US" b="1">
                  <a:solidFill>
                    <a:schemeClr val="bg1"/>
                  </a:solidFill>
                </a:rPr>
                <a:t>岁</a:t>
              </a:r>
              <a:endParaRPr lang="ar-IQ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占位符 1">
            <a:extLst>
              <a:ext uri="{FF2B5EF4-FFF2-40B4-BE49-F238E27FC236}">
                <a16:creationId xmlns="" xmlns:a16="http://schemas.microsoft.com/office/drawing/2014/main" id="{A951C3E5-06E2-4D3C-89A8-DE6203066FA9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四段文字</a:t>
            </a:r>
            <a:endParaRPr lang="en-US" altLang="zh-CN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E95E97E8-F6C5-492B-8F44-AAAA7AE52B51}"/>
              </a:ext>
            </a:extLst>
          </p:cNvPr>
          <p:cNvSpPr txBox="1"/>
          <p:nvPr/>
        </p:nvSpPr>
        <p:spPr>
          <a:xfrm>
            <a:off x="1325380" y="4149181"/>
            <a:ext cx="1340853" cy="1162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A873DA9-92A0-496E-A811-FA63A214EC08}"/>
              </a:ext>
            </a:extLst>
          </p:cNvPr>
          <p:cNvSpPr txBox="1"/>
          <p:nvPr/>
        </p:nvSpPr>
        <p:spPr>
          <a:xfrm>
            <a:off x="1308099" y="36871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F2DC553-F4B0-4D08-8A6D-60142F803D2B}"/>
              </a:ext>
            </a:extLst>
          </p:cNvPr>
          <p:cNvSpPr txBox="1"/>
          <p:nvPr/>
        </p:nvSpPr>
        <p:spPr>
          <a:xfrm>
            <a:off x="4082925" y="2079223"/>
            <a:ext cx="1340853" cy="1162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90CD316-5AE4-47DB-85DF-6BCD5FAB216F}"/>
              </a:ext>
            </a:extLst>
          </p:cNvPr>
          <p:cNvSpPr txBox="1"/>
          <p:nvPr/>
        </p:nvSpPr>
        <p:spPr>
          <a:xfrm>
            <a:off x="4065644" y="16171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BF3F67A4-8371-4B12-BF32-823BC63FFAC1}"/>
              </a:ext>
            </a:extLst>
          </p:cNvPr>
          <p:cNvSpPr txBox="1"/>
          <p:nvPr/>
        </p:nvSpPr>
        <p:spPr>
          <a:xfrm>
            <a:off x="6775119" y="4190945"/>
            <a:ext cx="1340853" cy="1162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A44F78BE-778C-4E3B-9F75-6C7B259BF77D}"/>
              </a:ext>
            </a:extLst>
          </p:cNvPr>
          <p:cNvSpPr txBox="1"/>
          <p:nvPr/>
        </p:nvSpPr>
        <p:spPr>
          <a:xfrm>
            <a:off x="6763436" y="36871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530FF0C-9EE4-469C-B4BD-6EF7FA9C59BA}"/>
              </a:ext>
            </a:extLst>
          </p:cNvPr>
          <p:cNvSpPr txBox="1"/>
          <p:nvPr/>
        </p:nvSpPr>
        <p:spPr>
          <a:xfrm>
            <a:off x="9478509" y="2044632"/>
            <a:ext cx="1340853" cy="1162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9D218C9-7489-4B31-B2C9-ACB8361EA96F}"/>
              </a:ext>
            </a:extLst>
          </p:cNvPr>
          <p:cNvSpPr txBox="1"/>
          <p:nvPr/>
        </p:nvSpPr>
        <p:spPr>
          <a:xfrm>
            <a:off x="9461228" y="15825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59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07fcc08-18d7-4079-8fce-61bae2e68118" descr="SRMAAB+LCAAAAAAABADNV9tu2kAQ/Zdt+kYjbO68QSLaSkmDAEWpKh42ZoBtfUHrJQqJ8u/ZXWyYNTaxE6zmDWZnlnPmzGV5JmdsRrrEIhVyJjYrkJ/HHuXiktEFp951MANXng15sAIuGISk++c5CrJR0C111xB5baT9mvnMW3vaTLrV86o00UdksqraeAkO86h7yRZMyLul5Wc4BO6ALyJHwddQIfii7zxYrzTol0qMpYYJCM78BQITBZPqV5IeXUfR/SBwgfqH4VsgaeENFH4RuAE/DI5dm8j1Zj5nDkyW4IGOkkcT5ouePxsv6Sxm2+dssRQ+hGFkuLn/C45AYd2mDNRXavd1uJSXfxkMLvq1QXMgcaaCbv1n9WyEpV1YPRzdKa4eDreq+eWzrA/qV0/Tr5OuX7suBTT0k7Cn0oX5M5ki3IoW7sVhEDLBAj/y27fvRhPhMI8yQIZU9jgI4KE+ScSj0wr5EXD2FPiCuj2XLXxPSixdR4qbSpMaDo55JoUE4SyJKoqooMbsCUYQAn8AiXpO3TAuDpmxFfySPxdXozaobI/ApYI9GB6GzdJMEgNqR3KKhMZD4paF7J65TGyOpqmenSb946GRpB1GhWLLYwKPwiLTTIh1EyKeRCp0Dy7RF3uINcQ/p8KngZ7ILp6CsUAfLcXkPQZk2X8hiLt4LOpvv41vd9Ew6m+MijEjsn0ah/fsa5N0v1nn9uEthoe+I73At9lNr2/cAXnT30xOsaM5b2TnfDsCcaK3w4kMmKveAj1HEd3SjkZWPOF2RpVePAuNg5RS61Pnn0UqBvHswmuYzFulM1dalcT8rSZLcG1/KpXbubkqgYvq2imd6xXzIR9X2cm1Msna+BGSa2q2TrLAr2Be4v628+xvO3vEtcwc4cdXzv3dOcUStI/I2DEh4ndYzv3dztjfRwQ+DfREdvHrqND+PgK0rP1tnWJ/Vz+6vrPKGzdA3uzXCw07+Z/l0+1v29jfxwpPocfcD/4/n557yRu8CNtiD7XSlX7HDi/Cttjj7F1sy97ib9OdvrwCEHaHV0kTAAA=">
            <a:extLst>
              <a:ext uri="{FF2B5EF4-FFF2-40B4-BE49-F238E27FC236}">
                <a16:creationId xmlns="" xmlns:a16="http://schemas.microsoft.com/office/drawing/2014/main" id="{F67D15F3-BC4C-4EFD-99DC-690AF715C1A6}"/>
              </a:ext>
            </a:extLst>
          </p:cNvPr>
          <p:cNvGrpSpPr>
            <a:grpSpLocks noChangeAspect="1"/>
          </p:cNvGrpSpPr>
          <p:nvPr/>
        </p:nvGrpSpPr>
        <p:grpSpPr>
          <a:xfrm>
            <a:off x="102193" y="1057448"/>
            <a:ext cx="12292414" cy="4247804"/>
            <a:chOff x="1016000" y="1831320"/>
            <a:chExt cx="9954559" cy="3439928"/>
          </a:xfrm>
        </p:grpSpPr>
        <p:sp>
          <p:nvSpPr>
            <p:cNvPr id="3" name="AreaShape">
              <a:extLst>
                <a:ext uri="{FF2B5EF4-FFF2-40B4-BE49-F238E27FC236}">
                  <a16:creationId xmlns="" xmlns:a16="http://schemas.microsoft.com/office/drawing/2014/main" id="{179FC227-D85E-4A8A-9D79-3052C652E866}"/>
                </a:ext>
              </a:extLst>
            </p:cNvPr>
            <p:cNvSpPr/>
            <p:nvPr/>
          </p:nvSpPr>
          <p:spPr bwMode="auto">
            <a:xfrm>
              <a:off x="1016000" y="1831320"/>
              <a:ext cx="9954559" cy="3439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4" name="ValueBack1">
              <a:extLst>
                <a:ext uri="{FF2B5EF4-FFF2-40B4-BE49-F238E27FC236}">
                  <a16:creationId xmlns="" xmlns:a16="http://schemas.microsoft.com/office/drawing/2014/main" id="{3EBBF344-BD83-41D6-B820-A909BA5B396A}"/>
                </a:ext>
              </a:extLst>
            </p:cNvPr>
            <p:cNvSpPr/>
            <p:nvPr/>
          </p:nvSpPr>
          <p:spPr bwMode="auto">
            <a:xfrm>
              <a:off x="4519853" y="2077579"/>
              <a:ext cx="1738129" cy="2320874"/>
            </a:xfrm>
            <a:custGeom>
              <a:avLst/>
              <a:gdLst>
                <a:gd name="T0" fmla="*/ 189 w 246"/>
                <a:gd name="T1" fmla="*/ 330 h 330"/>
                <a:gd name="T2" fmla="*/ 0 w 246"/>
                <a:gd name="T3" fmla="*/ 70 h 330"/>
                <a:gd name="T4" fmla="*/ 41 w 246"/>
                <a:gd name="T5" fmla="*/ 105 h 330"/>
                <a:gd name="T6" fmla="*/ 136 w 246"/>
                <a:gd name="T7" fmla="*/ 186 h 330"/>
                <a:gd name="T8" fmla="*/ 189 w 246"/>
                <a:gd name="T9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30">
                  <a:moveTo>
                    <a:pt x="189" y="330"/>
                  </a:moveTo>
                  <a:cubicBezTo>
                    <a:pt x="246" y="0"/>
                    <a:pt x="32" y="53"/>
                    <a:pt x="0" y="70"/>
                  </a:cubicBezTo>
                  <a:cubicBezTo>
                    <a:pt x="4" y="85"/>
                    <a:pt x="15" y="101"/>
                    <a:pt x="41" y="105"/>
                  </a:cubicBezTo>
                  <a:cubicBezTo>
                    <a:pt x="136" y="186"/>
                    <a:pt x="136" y="186"/>
                    <a:pt x="136" y="186"/>
                  </a:cubicBezTo>
                  <a:lnTo>
                    <a:pt x="189" y="33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BackShape1">
              <a:extLst>
                <a:ext uri="{FF2B5EF4-FFF2-40B4-BE49-F238E27FC236}">
                  <a16:creationId xmlns="" xmlns:a16="http://schemas.microsoft.com/office/drawing/2014/main" id="{6945C9DA-11E1-46A3-8E55-E6E641D73DA4}"/>
                </a:ext>
              </a:extLst>
            </p:cNvPr>
            <p:cNvSpPr/>
            <p:nvPr/>
          </p:nvSpPr>
          <p:spPr bwMode="auto">
            <a:xfrm>
              <a:off x="4107854" y="2704114"/>
              <a:ext cx="1707813" cy="1694340"/>
            </a:xfrm>
            <a:custGeom>
              <a:avLst/>
              <a:gdLst>
                <a:gd name="T0" fmla="*/ 138 w 242"/>
                <a:gd name="T1" fmla="*/ 84 h 241"/>
                <a:gd name="T2" fmla="*/ 85 w 242"/>
                <a:gd name="T3" fmla="*/ 115 h 241"/>
                <a:gd name="T4" fmla="*/ 26 w 242"/>
                <a:gd name="T5" fmla="*/ 127 h 241"/>
                <a:gd name="T6" fmla="*/ 51 w 242"/>
                <a:gd name="T7" fmla="*/ 60 h 241"/>
                <a:gd name="T8" fmla="*/ 107 w 242"/>
                <a:gd name="T9" fmla="*/ 12 h 241"/>
                <a:gd name="T10" fmla="*/ 242 w 242"/>
                <a:gd name="T11" fmla="*/ 241 h 241"/>
                <a:gd name="T12" fmla="*/ 71 w 242"/>
                <a:gd name="T13" fmla="*/ 241 h 241"/>
                <a:gd name="T14" fmla="*/ 138 w 242"/>
                <a:gd name="T15" fmla="*/ 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1">
                  <a:moveTo>
                    <a:pt x="138" y="84"/>
                  </a:moveTo>
                  <a:cubicBezTo>
                    <a:pt x="122" y="104"/>
                    <a:pt x="113" y="97"/>
                    <a:pt x="85" y="115"/>
                  </a:cubicBezTo>
                  <a:cubicBezTo>
                    <a:pt x="50" y="136"/>
                    <a:pt x="51" y="146"/>
                    <a:pt x="26" y="127"/>
                  </a:cubicBezTo>
                  <a:cubicBezTo>
                    <a:pt x="0" y="108"/>
                    <a:pt x="27" y="79"/>
                    <a:pt x="51" y="60"/>
                  </a:cubicBezTo>
                  <a:cubicBezTo>
                    <a:pt x="75" y="40"/>
                    <a:pt x="77" y="15"/>
                    <a:pt x="107" y="12"/>
                  </a:cubicBezTo>
                  <a:cubicBezTo>
                    <a:pt x="138" y="8"/>
                    <a:pt x="235" y="0"/>
                    <a:pt x="242" y="241"/>
                  </a:cubicBezTo>
                  <a:cubicBezTo>
                    <a:pt x="71" y="241"/>
                    <a:pt x="71" y="241"/>
                    <a:pt x="71" y="241"/>
                  </a:cubicBezTo>
                  <a:cubicBezTo>
                    <a:pt x="70" y="211"/>
                    <a:pt x="107" y="117"/>
                    <a:pt x="138" y="8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01600">
              <a:solidFill>
                <a:schemeClr val="accent2">
                  <a:lumMod val="7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ValueBack2">
              <a:extLst>
                <a:ext uri="{FF2B5EF4-FFF2-40B4-BE49-F238E27FC236}">
                  <a16:creationId xmlns="" xmlns:a16="http://schemas.microsoft.com/office/drawing/2014/main" id="{49B78B39-F16F-4268-A4AF-4B72526DA149}"/>
                </a:ext>
              </a:extLst>
            </p:cNvPr>
            <p:cNvSpPr/>
            <p:nvPr/>
          </p:nvSpPr>
          <p:spPr bwMode="auto">
            <a:xfrm>
              <a:off x="6295126" y="2176367"/>
              <a:ext cx="1265387" cy="1689637"/>
            </a:xfrm>
            <a:custGeom>
              <a:avLst/>
              <a:gdLst>
                <a:gd name="T0" fmla="*/ 189 w 246"/>
                <a:gd name="T1" fmla="*/ 330 h 330"/>
                <a:gd name="T2" fmla="*/ 0 w 246"/>
                <a:gd name="T3" fmla="*/ 70 h 330"/>
                <a:gd name="T4" fmla="*/ 41 w 246"/>
                <a:gd name="T5" fmla="*/ 105 h 330"/>
                <a:gd name="T6" fmla="*/ 136 w 246"/>
                <a:gd name="T7" fmla="*/ 186 h 330"/>
                <a:gd name="T8" fmla="*/ 189 w 246"/>
                <a:gd name="T9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330">
                  <a:moveTo>
                    <a:pt x="189" y="330"/>
                  </a:moveTo>
                  <a:cubicBezTo>
                    <a:pt x="246" y="0"/>
                    <a:pt x="32" y="53"/>
                    <a:pt x="0" y="70"/>
                  </a:cubicBezTo>
                  <a:cubicBezTo>
                    <a:pt x="4" y="85"/>
                    <a:pt x="15" y="101"/>
                    <a:pt x="41" y="105"/>
                  </a:cubicBezTo>
                  <a:cubicBezTo>
                    <a:pt x="136" y="186"/>
                    <a:pt x="136" y="186"/>
                    <a:pt x="136" y="186"/>
                  </a:cubicBezTo>
                  <a:lnTo>
                    <a:pt x="189" y="3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BackShape2">
              <a:extLst>
                <a:ext uri="{FF2B5EF4-FFF2-40B4-BE49-F238E27FC236}">
                  <a16:creationId xmlns="" xmlns:a16="http://schemas.microsoft.com/office/drawing/2014/main" id="{7C625E76-D477-4205-AE72-8D8B3913E975}"/>
                </a:ext>
              </a:extLst>
            </p:cNvPr>
            <p:cNvSpPr/>
            <p:nvPr/>
          </p:nvSpPr>
          <p:spPr bwMode="auto">
            <a:xfrm>
              <a:off x="5972121" y="2632495"/>
              <a:ext cx="1243317" cy="1233509"/>
            </a:xfrm>
            <a:custGeom>
              <a:avLst/>
              <a:gdLst>
                <a:gd name="T0" fmla="*/ 138 w 242"/>
                <a:gd name="T1" fmla="*/ 84 h 241"/>
                <a:gd name="T2" fmla="*/ 85 w 242"/>
                <a:gd name="T3" fmla="*/ 115 h 241"/>
                <a:gd name="T4" fmla="*/ 26 w 242"/>
                <a:gd name="T5" fmla="*/ 127 h 241"/>
                <a:gd name="T6" fmla="*/ 51 w 242"/>
                <a:gd name="T7" fmla="*/ 60 h 241"/>
                <a:gd name="T8" fmla="*/ 107 w 242"/>
                <a:gd name="T9" fmla="*/ 12 h 241"/>
                <a:gd name="T10" fmla="*/ 242 w 242"/>
                <a:gd name="T11" fmla="*/ 241 h 241"/>
                <a:gd name="T12" fmla="*/ 71 w 242"/>
                <a:gd name="T13" fmla="*/ 241 h 241"/>
                <a:gd name="T14" fmla="*/ 138 w 242"/>
                <a:gd name="T15" fmla="*/ 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1">
                  <a:moveTo>
                    <a:pt x="138" y="84"/>
                  </a:moveTo>
                  <a:cubicBezTo>
                    <a:pt x="122" y="104"/>
                    <a:pt x="113" y="97"/>
                    <a:pt x="85" y="115"/>
                  </a:cubicBezTo>
                  <a:cubicBezTo>
                    <a:pt x="50" y="136"/>
                    <a:pt x="51" y="146"/>
                    <a:pt x="26" y="127"/>
                  </a:cubicBezTo>
                  <a:cubicBezTo>
                    <a:pt x="0" y="108"/>
                    <a:pt x="27" y="79"/>
                    <a:pt x="51" y="60"/>
                  </a:cubicBezTo>
                  <a:cubicBezTo>
                    <a:pt x="75" y="40"/>
                    <a:pt x="77" y="15"/>
                    <a:pt x="107" y="12"/>
                  </a:cubicBezTo>
                  <a:cubicBezTo>
                    <a:pt x="138" y="8"/>
                    <a:pt x="235" y="0"/>
                    <a:pt x="242" y="241"/>
                  </a:cubicBezTo>
                  <a:cubicBezTo>
                    <a:pt x="71" y="241"/>
                    <a:pt x="71" y="241"/>
                    <a:pt x="71" y="241"/>
                  </a:cubicBezTo>
                  <a:cubicBezTo>
                    <a:pt x="70" y="211"/>
                    <a:pt x="107" y="117"/>
                    <a:pt x="138" y="84"/>
                  </a:cubicBezTo>
                  <a:close/>
                </a:path>
              </a:pathLst>
            </a:custGeom>
            <a:solidFill>
              <a:schemeClr val="accent5">
                <a:lumMod val="12000"/>
                <a:lumOff val="88000"/>
              </a:schemeClr>
            </a:solidFill>
            <a:ln w="101600">
              <a:solidFill>
                <a:schemeClr val="accent5">
                  <a:lumMod val="78000"/>
                  <a:lumOff val="22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lativeShape1">
              <a:extLst>
                <a:ext uri="{FF2B5EF4-FFF2-40B4-BE49-F238E27FC236}">
                  <a16:creationId xmlns="" xmlns:a16="http://schemas.microsoft.com/office/drawing/2014/main" id="{69A611E0-C8F4-4E0F-B55A-350CE45C51B2}"/>
                </a:ext>
              </a:extLst>
            </p:cNvPr>
            <p:cNvSpPr/>
            <p:nvPr/>
          </p:nvSpPr>
          <p:spPr bwMode="auto">
            <a:xfrm>
              <a:off x="2046448" y="4230676"/>
              <a:ext cx="4140257" cy="53244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9" name="ValueShape1">
              <a:extLst>
                <a:ext uri="{FF2B5EF4-FFF2-40B4-BE49-F238E27FC236}">
                  <a16:creationId xmlns="" xmlns:a16="http://schemas.microsoft.com/office/drawing/2014/main" id="{19B40C02-7BC4-44C1-9CF1-23F709A8B3A1}"/>
                </a:ext>
              </a:extLst>
            </p:cNvPr>
            <p:cNvSpPr/>
            <p:nvPr/>
          </p:nvSpPr>
          <p:spPr bwMode="auto">
            <a:xfrm>
              <a:off x="3247123" y="4230676"/>
              <a:ext cx="2939582" cy="53244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10" name="RelativeShape2">
              <a:extLst>
                <a:ext uri="{FF2B5EF4-FFF2-40B4-BE49-F238E27FC236}">
                  <a16:creationId xmlns="" xmlns:a16="http://schemas.microsoft.com/office/drawing/2014/main" id="{54BD015E-2B96-485A-8907-AB9209B9DE7E}"/>
                </a:ext>
              </a:extLst>
            </p:cNvPr>
            <p:cNvSpPr/>
            <p:nvPr/>
          </p:nvSpPr>
          <p:spPr bwMode="auto">
            <a:xfrm>
              <a:off x="6005296" y="3807756"/>
              <a:ext cx="4140257" cy="36467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11" name="ValueShape2">
              <a:extLst>
                <a:ext uri="{FF2B5EF4-FFF2-40B4-BE49-F238E27FC236}">
                  <a16:creationId xmlns="" xmlns:a16="http://schemas.microsoft.com/office/drawing/2014/main" id="{F9E379CE-707F-4690-B40A-E006D64AE431}"/>
                </a:ext>
              </a:extLst>
            </p:cNvPr>
            <p:cNvSpPr/>
            <p:nvPr/>
          </p:nvSpPr>
          <p:spPr bwMode="auto">
            <a:xfrm>
              <a:off x="6005296" y="3807756"/>
              <a:ext cx="2773972" cy="36467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  <p:sp>
          <p:nvSpPr>
            <p:cNvPr id="12" name="ValueText1">
              <a:extLst>
                <a:ext uri="{FF2B5EF4-FFF2-40B4-BE49-F238E27FC236}">
                  <a16:creationId xmlns="" xmlns:a16="http://schemas.microsoft.com/office/drawing/2014/main" id="{940B7EF2-15E9-45BC-A964-BB129938B999}"/>
                </a:ext>
              </a:extLst>
            </p:cNvPr>
            <p:cNvSpPr txBox="1"/>
            <p:nvPr/>
          </p:nvSpPr>
          <p:spPr>
            <a:xfrm>
              <a:off x="2356748" y="4230676"/>
              <a:ext cx="741979" cy="53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05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71%</a:t>
              </a:r>
              <a:endParaRPr lang="en-US" sz="105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ValueText2">
              <a:extLst>
                <a:ext uri="{FF2B5EF4-FFF2-40B4-BE49-F238E27FC236}">
                  <a16:creationId xmlns="" xmlns:a16="http://schemas.microsoft.com/office/drawing/2014/main" id="{05715D15-8DD0-41A2-ABA0-F7DE45E38FC3}"/>
                </a:ext>
              </a:extLst>
            </p:cNvPr>
            <p:cNvSpPr txBox="1"/>
            <p:nvPr/>
          </p:nvSpPr>
          <p:spPr>
            <a:xfrm>
              <a:off x="8880684" y="3808151"/>
              <a:ext cx="507077" cy="363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05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67%</a:t>
              </a:r>
              <a:endParaRPr lang="en-US" sz="1050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E79DBFE-2992-4215-9FA7-3E99141884BF}"/>
              </a:ext>
            </a:extLst>
          </p:cNvPr>
          <p:cNvSpPr txBox="1"/>
          <p:nvPr/>
        </p:nvSpPr>
        <p:spPr>
          <a:xfrm>
            <a:off x="3290371" y="5264604"/>
            <a:ext cx="7513774" cy="571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: 圆角 14">
            <a:extLst>
              <a:ext uri="{FF2B5EF4-FFF2-40B4-BE49-F238E27FC236}">
                <a16:creationId xmlns="" xmlns:a16="http://schemas.microsoft.com/office/drawing/2014/main" id="{E68BA55E-E27F-427D-B04B-CE9B2FFCDF22}"/>
              </a:ext>
            </a:extLst>
          </p:cNvPr>
          <p:cNvSpPr/>
          <p:nvPr/>
        </p:nvSpPr>
        <p:spPr>
          <a:xfrm>
            <a:off x="1507417" y="5296118"/>
            <a:ext cx="1672747" cy="642868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1">
            <a:extLst>
              <a:ext uri="{FF2B5EF4-FFF2-40B4-BE49-F238E27FC236}">
                <a16:creationId xmlns="" xmlns:a16="http://schemas.microsoft.com/office/drawing/2014/main" id="{7E576758-FE1B-4282-839C-9F2F578A8D68}"/>
              </a:ext>
            </a:extLst>
          </p:cNvPr>
          <p:cNvSpPr txBox="1">
            <a:spLocks/>
          </p:cNvSpPr>
          <p:nvPr/>
        </p:nvSpPr>
        <p:spPr>
          <a:xfrm>
            <a:off x="1650761" y="5447987"/>
            <a:ext cx="1263912" cy="3150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图表描述</a:t>
            </a:r>
          </a:p>
        </p:txBody>
      </p:sp>
      <p:sp>
        <p:nvSpPr>
          <p:cNvPr id="20" name="文本占位符 1">
            <a:extLst>
              <a:ext uri="{FF2B5EF4-FFF2-40B4-BE49-F238E27FC236}">
                <a16:creationId xmlns="" xmlns:a16="http://schemas.microsoft.com/office/drawing/2014/main" id="{73CCB9E2-F42D-4790-949C-4AF241D83484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600" b="1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数据图表</a:t>
            </a:r>
            <a:endParaRPr lang="en-US" altLang="zh-CN" sz="3600" b="1">
              <a:gradFill flip="none" rotWithShape="1">
                <a:gsLst>
                  <a:gs pos="0">
                    <a:schemeClr val="accent5"/>
                  </a:gs>
                  <a:gs pos="47000">
                    <a:schemeClr val="accent1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207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DF92081-D0F9-48C7-BB45-D106E9D96730}"/>
              </a:ext>
            </a:extLst>
          </p:cNvPr>
          <p:cNvGrpSpPr/>
          <p:nvPr/>
        </p:nvGrpSpPr>
        <p:grpSpPr>
          <a:xfrm>
            <a:off x="-66835" y="-2441810"/>
            <a:ext cx="3747238" cy="13980640"/>
            <a:chOff x="-66835" y="-2441810"/>
            <a:chExt cx="3747238" cy="13980640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1A4A134F-265C-46A2-81A1-C7FB035B5AE2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1912A9DF-0D63-448B-8C7F-6C78D3DC98C9}"/>
                </a:ext>
              </a:extLst>
            </p:cNvPr>
            <p:cNvGrpSpPr/>
            <p:nvPr/>
          </p:nvGrpSpPr>
          <p:grpSpPr>
            <a:xfrm>
              <a:off x="-66835" y="-2441810"/>
              <a:ext cx="3747238" cy="13980640"/>
              <a:chOff x="-66835" y="-2441810"/>
              <a:chExt cx="3747238" cy="13980640"/>
            </a:xfrm>
          </p:grpSpPr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E91276F6-2CA3-429D-BF25-59A6E4427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-242887" y="1207540"/>
                <a:ext cx="4626534" cy="3084356"/>
              </a:xfrm>
              <a:custGeom>
                <a:avLst/>
                <a:gdLst>
                  <a:gd name="connsiteX0" fmla="*/ 0 w 10287000"/>
                  <a:gd name="connsiteY0" fmla="*/ 6562653 h 6858000"/>
                  <a:gd name="connsiteX1" fmla="*/ 35531 w 10287000"/>
                  <a:gd name="connsiteY1" fmla="*/ 6582872 h 6858000"/>
                  <a:gd name="connsiteX2" fmla="*/ 528529 w 10287000"/>
                  <a:gd name="connsiteY2" fmla="*/ 6804807 h 6858000"/>
                  <a:gd name="connsiteX3" fmla="*/ 671855 w 10287000"/>
                  <a:gd name="connsiteY3" fmla="*/ 6858000 h 6858000"/>
                  <a:gd name="connsiteX4" fmla="*/ 0 w 10287000"/>
                  <a:gd name="connsiteY4" fmla="*/ 6858000 h 6858000"/>
                  <a:gd name="connsiteX5" fmla="*/ 3796329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4998366 h 6858000"/>
                  <a:gd name="connsiteX8" fmla="*/ 10111005 w 10287000"/>
                  <a:gd name="connsiteY8" fmla="*/ 5030997 h 6858000"/>
                  <a:gd name="connsiteX9" fmla="*/ 7682360 w 10287000"/>
                  <a:gd name="connsiteY9" fmla="*/ 5344861 h 6858000"/>
                  <a:gd name="connsiteX10" fmla="*/ 7837924 w 10287000"/>
                  <a:gd name="connsiteY10" fmla="*/ 1194343 h 6858000"/>
                  <a:gd name="connsiteX11" fmla="*/ 7968036 w 10287000"/>
                  <a:gd name="connsiteY11" fmla="*/ 470586 h 6858000"/>
                  <a:gd name="connsiteX12" fmla="*/ 8006825 w 10287000"/>
                  <a:gd name="connsiteY12" fmla="*/ 477893 h 6858000"/>
                  <a:gd name="connsiteX13" fmla="*/ 7977328 w 10287000"/>
                  <a:gd name="connsiteY13" fmla="*/ 418900 h 6858000"/>
                  <a:gd name="connsiteX14" fmla="*/ 7968036 w 10287000"/>
                  <a:gd name="connsiteY14" fmla="*/ 470586 h 6858000"/>
                  <a:gd name="connsiteX15" fmla="*/ 7211104 w 10287000"/>
                  <a:gd name="connsiteY15" fmla="*/ 327989 h 6858000"/>
                  <a:gd name="connsiteX16" fmla="*/ 4644193 w 10287000"/>
                  <a:gd name="connsiteY16" fmla="*/ 64938 h 6858000"/>
                  <a:gd name="connsiteX17" fmla="*/ 3870605 w 10287000"/>
                  <a:gd name="connsiteY17" fmla="*/ 8768 h 6858000"/>
                  <a:gd name="connsiteX18" fmla="*/ 0 w 10287000"/>
                  <a:gd name="connsiteY18" fmla="*/ 0 h 6858000"/>
                  <a:gd name="connsiteX19" fmla="*/ 1169832 w 10287000"/>
                  <a:gd name="connsiteY19" fmla="*/ 0 h 6858000"/>
                  <a:gd name="connsiteX20" fmla="*/ 1097252 w 10287000"/>
                  <a:gd name="connsiteY20" fmla="*/ 23746 h 6858000"/>
                  <a:gd name="connsiteX21" fmla="*/ 514644 w 10287000"/>
                  <a:gd name="connsiteY21" fmla="*/ 448396 h 6858000"/>
                  <a:gd name="connsiteX22" fmla="*/ 78273 w 10287000"/>
                  <a:gd name="connsiteY22" fmla="*/ 1105311 h 6858000"/>
                  <a:gd name="connsiteX23" fmla="*/ 0 w 10287000"/>
                  <a:gd name="connsiteY23" fmla="*/ 124366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287000" h="6858000">
                    <a:moveTo>
                      <a:pt x="0" y="6562653"/>
                    </a:moveTo>
                    <a:lnTo>
                      <a:pt x="35531" y="6582872"/>
                    </a:lnTo>
                    <a:cubicBezTo>
                      <a:pt x="181322" y="6659083"/>
                      <a:pt x="346565" y="6733096"/>
                      <a:pt x="528529" y="6804807"/>
                    </a:cubicBezTo>
                    <a:lnTo>
                      <a:pt x="671855" y="6858000"/>
                    </a:lnTo>
                    <a:lnTo>
                      <a:pt x="0" y="6858000"/>
                    </a:lnTo>
                    <a:close/>
                    <a:moveTo>
                      <a:pt x="3796329" y="0"/>
                    </a:moveTo>
                    <a:lnTo>
                      <a:pt x="10287000" y="0"/>
                    </a:lnTo>
                    <a:lnTo>
                      <a:pt x="10287000" y="4998366"/>
                    </a:lnTo>
                    <a:lnTo>
                      <a:pt x="10111005" y="5030997"/>
                    </a:lnTo>
                    <a:cubicBezTo>
                      <a:pt x="9297309" y="5221344"/>
                      <a:pt x="8025260" y="5927422"/>
                      <a:pt x="7682360" y="5344861"/>
                    </a:cubicBezTo>
                    <a:cubicBezTo>
                      <a:pt x="7282310" y="4665207"/>
                      <a:pt x="7520243" y="2991879"/>
                      <a:pt x="7837924" y="1194343"/>
                    </a:cubicBezTo>
                    <a:lnTo>
                      <a:pt x="7968036" y="470586"/>
                    </a:lnTo>
                    <a:lnTo>
                      <a:pt x="8006825" y="477893"/>
                    </a:lnTo>
                    <a:lnTo>
                      <a:pt x="7977328" y="418900"/>
                    </a:lnTo>
                    <a:lnTo>
                      <a:pt x="7968036" y="470586"/>
                    </a:lnTo>
                    <a:lnTo>
                      <a:pt x="7211104" y="327989"/>
                    </a:lnTo>
                    <a:cubicBezTo>
                      <a:pt x="6409391" y="184308"/>
                      <a:pt x="5580716" y="68625"/>
                      <a:pt x="4644193" y="64938"/>
                    </a:cubicBezTo>
                    <a:cubicBezTo>
                      <a:pt x="4410063" y="64016"/>
                      <a:pt x="4147760" y="40108"/>
                      <a:pt x="3870605" y="8768"/>
                    </a:cubicBezTo>
                    <a:close/>
                    <a:moveTo>
                      <a:pt x="0" y="0"/>
                    </a:moveTo>
                    <a:lnTo>
                      <a:pt x="1169832" y="0"/>
                    </a:lnTo>
                    <a:lnTo>
                      <a:pt x="1097252" y="23746"/>
                    </a:lnTo>
                    <a:cubicBezTo>
                      <a:pt x="869066" y="115693"/>
                      <a:pt x="670424" y="252058"/>
                      <a:pt x="514644" y="448396"/>
                    </a:cubicBezTo>
                    <a:cubicBezTo>
                      <a:pt x="384828" y="612011"/>
                      <a:pt x="234007" y="837077"/>
                      <a:pt x="78273" y="1105311"/>
                    </a:cubicBezTo>
                    <a:lnTo>
                      <a:pt x="0" y="1243661"/>
                    </a:lnTo>
                    <a:close/>
                  </a:path>
                </a:pathLst>
              </a:custGeom>
            </p:spPr>
          </p:pic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4D1375DF-EAB7-43DC-9775-F21E41A2C9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8889" r="8229" b="17455"/>
              <a:stretch>
                <a:fillRect/>
              </a:stretch>
            </p:blipFill>
            <p:spPr>
              <a:xfrm rot="3808321">
                <a:off x="-1694859" y="6163568"/>
                <a:ext cx="7003286" cy="3747238"/>
              </a:xfrm>
              <a:custGeom>
                <a:avLst/>
                <a:gdLst>
                  <a:gd name="connsiteX0" fmla="*/ 385362 w 10287000"/>
                  <a:gd name="connsiteY0" fmla="*/ 3384350 h 6858000"/>
                  <a:gd name="connsiteX1" fmla="*/ 393822 w 10287000"/>
                  <a:gd name="connsiteY1" fmla="*/ 3391805 h 6858000"/>
                  <a:gd name="connsiteX2" fmla="*/ 454951 w 10287000"/>
                  <a:gd name="connsiteY2" fmla="*/ 3456269 h 6858000"/>
                  <a:gd name="connsiteX3" fmla="*/ 205533 w 10287000"/>
                  <a:gd name="connsiteY3" fmla="*/ 3418947 h 6858000"/>
                  <a:gd name="connsiteX4" fmla="*/ 220037 w 10287000"/>
                  <a:gd name="connsiteY4" fmla="*/ 3403491 h 6858000"/>
                  <a:gd name="connsiteX5" fmla="*/ 9165857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06651 h 6858000"/>
                  <a:gd name="connsiteX8" fmla="*/ 10255687 w 10287000"/>
                  <a:gd name="connsiteY8" fmla="*/ 1835549 h 6858000"/>
                  <a:gd name="connsiteX9" fmla="*/ 9273820 w 10287000"/>
                  <a:gd name="connsiteY9" fmla="*/ 119624 h 6858000"/>
                  <a:gd name="connsiteX10" fmla="*/ 9191440 w 10287000"/>
                  <a:gd name="connsiteY10" fmla="*/ 24658 h 6858000"/>
                  <a:gd name="connsiteX11" fmla="*/ 0 w 10287000"/>
                  <a:gd name="connsiteY11" fmla="*/ 0 h 6858000"/>
                  <a:gd name="connsiteX12" fmla="*/ 6192213 w 10287000"/>
                  <a:gd name="connsiteY12" fmla="*/ 0 h 6858000"/>
                  <a:gd name="connsiteX13" fmla="*/ 6119487 w 10287000"/>
                  <a:gd name="connsiteY13" fmla="*/ 18369 h 6858000"/>
                  <a:gd name="connsiteX14" fmla="*/ 5698060 w 10287000"/>
                  <a:gd name="connsiteY14" fmla="*/ 97078 h 6858000"/>
                  <a:gd name="connsiteX15" fmla="*/ 2945929 w 10287000"/>
                  <a:gd name="connsiteY15" fmla="*/ 863605 h 6858000"/>
                  <a:gd name="connsiteX16" fmla="*/ 2242831 w 10287000"/>
                  <a:gd name="connsiteY16" fmla="*/ 2802467 h 6858000"/>
                  <a:gd name="connsiteX17" fmla="*/ 457412 w 10287000"/>
                  <a:gd name="connsiteY17" fmla="*/ 3376008 h 6858000"/>
                  <a:gd name="connsiteX18" fmla="*/ 385362 w 10287000"/>
                  <a:gd name="connsiteY18" fmla="*/ 3384350 h 6858000"/>
                  <a:gd name="connsiteX19" fmla="*/ 363993 w 10287000"/>
                  <a:gd name="connsiteY19" fmla="*/ 3365517 h 6858000"/>
                  <a:gd name="connsiteX20" fmla="*/ 233976 w 10287000"/>
                  <a:gd name="connsiteY20" fmla="*/ 3388635 h 6858000"/>
                  <a:gd name="connsiteX21" fmla="*/ 220037 w 10287000"/>
                  <a:gd name="connsiteY21" fmla="*/ 3403491 h 6858000"/>
                  <a:gd name="connsiteX22" fmla="*/ 153622 w 10287000"/>
                  <a:gd name="connsiteY22" fmla="*/ 3411180 h 6858000"/>
                  <a:gd name="connsiteX23" fmla="*/ 205533 w 10287000"/>
                  <a:gd name="connsiteY23" fmla="*/ 3418947 h 6858000"/>
                  <a:gd name="connsiteX24" fmla="*/ 200508 w 10287000"/>
                  <a:gd name="connsiteY24" fmla="*/ 3424302 h 6858000"/>
                  <a:gd name="connsiteX25" fmla="*/ 113446 w 10287000"/>
                  <a:gd name="connsiteY25" fmla="*/ 4132616 h 6858000"/>
                  <a:gd name="connsiteX26" fmla="*/ 816290 w 10287000"/>
                  <a:gd name="connsiteY26" fmla="*/ 6744575 h 6858000"/>
                  <a:gd name="connsiteX27" fmla="*/ 896992 w 10287000"/>
                  <a:gd name="connsiteY27" fmla="*/ 6858000 h 6858000"/>
                  <a:gd name="connsiteX28" fmla="*/ 0 w 10287000"/>
                  <a:gd name="connsiteY28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287000" h="6858000">
                    <a:moveTo>
                      <a:pt x="385362" y="3384350"/>
                    </a:moveTo>
                    <a:lnTo>
                      <a:pt x="393822" y="3391805"/>
                    </a:lnTo>
                    <a:cubicBezTo>
                      <a:pt x="413936" y="3411179"/>
                      <a:pt x="434443" y="3433724"/>
                      <a:pt x="454951" y="3456269"/>
                    </a:cubicBezTo>
                    <a:lnTo>
                      <a:pt x="205533" y="3418947"/>
                    </a:lnTo>
                    <a:lnTo>
                      <a:pt x="220037" y="3403491"/>
                    </a:lnTo>
                    <a:close/>
                    <a:moveTo>
                      <a:pt x="9165857" y="0"/>
                    </a:moveTo>
                    <a:lnTo>
                      <a:pt x="10287000" y="0"/>
                    </a:lnTo>
                    <a:lnTo>
                      <a:pt x="10287000" y="1906651"/>
                    </a:lnTo>
                    <a:lnTo>
                      <a:pt x="10255687" y="1835549"/>
                    </a:lnTo>
                    <a:cubicBezTo>
                      <a:pt x="9910415" y="1087396"/>
                      <a:pt x="9540621" y="455449"/>
                      <a:pt x="9273820" y="119624"/>
                    </a:cubicBezTo>
                    <a:cubicBezTo>
                      <a:pt x="9247140" y="86042"/>
                      <a:pt x="9219665" y="54415"/>
                      <a:pt x="9191440" y="24658"/>
                    </a:cubicBezTo>
                    <a:close/>
                    <a:moveTo>
                      <a:pt x="0" y="0"/>
                    </a:moveTo>
                    <a:lnTo>
                      <a:pt x="6192213" y="0"/>
                    </a:lnTo>
                    <a:lnTo>
                      <a:pt x="6119487" y="18369"/>
                    </a:lnTo>
                    <a:cubicBezTo>
                      <a:pt x="5971295" y="53515"/>
                      <a:pt x="5829891" y="81579"/>
                      <a:pt x="5698060" y="97078"/>
                    </a:cubicBezTo>
                    <a:cubicBezTo>
                      <a:pt x="4643411" y="221075"/>
                      <a:pt x="3521800" y="412707"/>
                      <a:pt x="2945929" y="863605"/>
                    </a:cubicBezTo>
                    <a:cubicBezTo>
                      <a:pt x="2370058" y="1314503"/>
                      <a:pt x="2708215" y="2377872"/>
                      <a:pt x="2242831" y="2802467"/>
                    </a:cubicBezTo>
                    <a:cubicBezTo>
                      <a:pt x="1835619" y="3173989"/>
                      <a:pt x="1163098" y="3290911"/>
                      <a:pt x="457412" y="3376008"/>
                    </a:cubicBezTo>
                    <a:lnTo>
                      <a:pt x="385362" y="3384350"/>
                    </a:lnTo>
                    <a:lnTo>
                      <a:pt x="363993" y="3365517"/>
                    </a:lnTo>
                    <a:cubicBezTo>
                      <a:pt x="314932" y="3326989"/>
                      <a:pt x="269550" y="3318183"/>
                      <a:pt x="233976" y="3388635"/>
                    </a:cubicBezTo>
                    <a:lnTo>
                      <a:pt x="220037" y="3403491"/>
                    </a:lnTo>
                    <a:lnTo>
                      <a:pt x="153622" y="3411180"/>
                    </a:lnTo>
                    <a:lnTo>
                      <a:pt x="205533" y="3418947"/>
                    </a:lnTo>
                    <a:lnTo>
                      <a:pt x="200508" y="3424302"/>
                    </a:lnTo>
                    <a:cubicBezTo>
                      <a:pt x="98431" y="3496428"/>
                      <a:pt x="-141428" y="3521086"/>
                      <a:pt x="113446" y="4132616"/>
                    </a:cubicBezTo>
                    <a:cubicBezTo>
                      <a:pt x="313704" y="4613104"/>
                      <a:pt x="278169" y="5873256"/>
                      <a:pt x="816290" y="6744575"/>
                    </a:cubicBezTo>
                    <a:lnTo>
                      <a:pt x="896992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83756D32-57DB-413B-BCD7-80E33ED9E6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-214584" y="-1670721"/>
                <a:ext cx="4626534" cy="3084356"/>
              </a:xfrm>
              <a:custGeom>
                <a:avLst/>
                <a:gdLst>
                  <a:gd name="connsiteX0" fmla="*/ 0 w 10287000"/>
                  <a:gd name="connsiteY0" fmla="*/ 6562653 h 6858000"/>
                  <a:gd name="connsiteX1" fmla="*/ 35531 w 10287000"/>
                  <a:gd name="connsiteY1" fmla="*/ 6582872 h 6858000"/>
                  <a:gd name="connsiteX2" fmla="*/ 528529 w 10287000"/>
                  <a:gd name="connsiteY2" fmla="*/ 6804807 h 6858000"/>
                  <a:gd name="connsiteX3" fmla="*/ 671855 w 10287000"/>
                  <a:gd name="connsiteY3" fmla="*/ 6858000 h 6858000"/>
                  <a:gd name="connsiteX4" fmla="*/ 0 w 10287000"/>
                  <a:gd name="connsiteY4" fmla="*/ 6858000 h 6858000"/>
                  <a:gd name="connsiteX5" fmla="*/ 3796329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4998366 h 6858000"/>
                  <a:gd name="connsiteX8" fmla="*/ 10111005 w 10287000"/>
                  <a:gd name="connsiteY8" fmla="*/ 5030997 h 6858000"/>
                  <a:gd name="connsiteX9" fmla="*/ 7682360 w 10287000"/>
                  <a:gd name="connsiteY9" fmla="*/ 5344861 h 6858000"/>
                  <a:gd name="connsiteX10" fmla="*/ 7837924 w 10287000"/>
                  <a:gd name="connsiteY10" fmla="*/ 1194343 h 6858000"/>
                  <a:gd name="connsiteX11" fmla="*/ 7968036 w 10287000"/>
                  <a:gd name="connsiteY11" fmla="*/ 470586 h 6858000"/>
                  <a:gd name="connsiteX12" fmla="*/ 8006825 w 10287000"/>
                  <a:gd name="connsiteY12" fmla="*/ 477893 h 6858000"/>
                  <a:gd name="connsiteX13" fmla="*/ 7977328 w 10287000"/>
                  <a:gd name="connsiteY13" fmla="*/ 418900 h 6858000"/>
                  <a:gd name="connsiteX14" fmla="*/ 7968036 w 10287000"/>
                  <a:gd name="connsiteY14" fmla="*/ 470586 h 6858000"/>
                  <a:gd name="connsiteX15" fmla="*/ 7211104 w 10287000"/>
                  <a:gd name="connsiteY15" fmla="*/ 327989 h 6858000"/>
                  <a:gd name="connsiteX16" fmla="*/ 4644193 w 10287000"/>
                  <a:gd name="connsiteY16" fmla="*/ 64938 h 6858000"/>
                  <a:gd name="connsiteX17" fmla="*/ 3870605 w 10287000"/>
                  <a:gd name="connsiteY17" fmla="*/ 8768 h 6858000"/>
                  <a:gd name="connsiteX18" fmla="*/ 0 w 10287000"/>
                  <a:gd name="connsiteY18" fmla="*/ 0 h 6858000"/>
                  <a:gd name="connsiteX19" fmla="*/ 1169832 w 10287000"/>
                  <a:gd name="connsiteY19" fmla="*/ 0 h 6858000"/>
                  <a:gd name="connsiteX20" fmla="*/ 1097252 w 10287000"/>
                  <a:gd name="connsiteY20" fmla="*/ 23746 h 6858000"/>
                  <a:gd name="connsiteX21" fmla="*/ 514644 w 10287000"/>
                  <a:gd name="connsiteY21" fmla="*/ 448396 h 6858000"/>
                  <a:gd name="connsiteX22" fmla="*/ 78273 w 10287000"/>
                  <a:gd name="connsiteY22" fmla="*/ 1105311 h 6858000"/>
                  <a:gd name="connsiteX23" fmla="*/ 0 w 10287000"/>
                  <a:gd name="connsiteY23" fmla="*/ 124366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287000" h="6858000">
                    <a:moveTo>
                      <a:pt x="0" y="6562653"/>
                    </a:moveTo>
                    <a:lnTo>
                      <a:pt x="35531" y="6582872"/>
                    </a:lnTo>
                    <a:cubicBezTo>
                      <a:pt x="181322" y="6659083"/>
                      <a:pt x="346565" y="6733096"/>
                      <a:pt x="528529" y="6804807"/>
                    </a:cubicBezTo>
                    <a:lnTo>
                      <a:pt x="671855" y="6858000"/>
                    </a:lnTo>
                    <a:lnTo>
                      <a:pt x="0" y="6858000"/>
                    </a:lnTo>
                    <a:close/>
                    <a:moveTo>
                      <a:pt x="3796329" y="0"/>
                    </a:moveTo>
                    <a:lnTo>
                      <a:pt x="10287000" y="0"/>
                    </a:lnTo>
                    <a:lnTo>
                      <a:pt x="10287000" y="4998366"/>
                    </a:lnTo>
                    <a:lnTo>
                      <a:pt x="10111005" y="5030997"/>
                    </a:lnTo>
                    <a:cubicBezTo>
                      <a:pt x="9297309" y="5221344"/>
                      <a:pt x="8025260" y="5927422"/>
                      <a:pt x="7682360" y="5344861"/>
                    </a:cubicBezTo>
                    <a:cubicBezTo>
                      <a:pt x="7282310" y="4665207"/>
                      <a:pt x="7520243" y="2991879"/>
                      <a:pt x="7837924" y="1194343"/>
                    </a:cubicBezTo>
                    <a:lnTo>
                      <a:pt x="7968036" y="470586"/>
                    </a:lnTo>
                    <a:lnTo>
                      <a:pt x="8006825" y="477893"/>
                    </a:lnTo>
                    <a:lnTo>
                      <a:pt x="7977328" y="418900"/>
                    </a:lnTo>
                    <a:lnTo>
                      <a:pt x="7968036" y="470586"/>
                    </a:lnTo>
                    <a:lnTo>
                      <a:pt x="7211104" y="327989"/>
                    </a:lnTo>
                    <a:cubicBezTo>
                      <a:pt x="6409391" y="184308"/>
                      <a:pt x="5580716" y="68625"/>
                      <a:pt x="4644193" y="64938"/>
                    </a:cubicBezTo>
                    <a:cubicBezTo>
                      <a:pt x="4410063" y="64016"/>
                      <a:pt x="4147760" y="40108"/>
                      <a:pt x="3870605" y="8768"/>
                    </a:cubicBezTo>
                    <a:close/>
                    <a:moveTo>
                      <a:pt x="0" y="0"/>
                    </a:moveTo>
                    <a:lnTo>
                      <a:pt x="1169832" y="0"/>
                    </a:lnTo>
                    <a:lnTo>
                      <a:pt x="1097252" y="23746"/>
                    </a:lnTo>
                    <a:cubicBezTo>
                      <a:pt x="869066" y="115693"/>
                      <a:pt x="670424" y="252058"/>
                      <a:pt x="514644" y="448396"/>
                    </a:cubicBezTo>
                    <a:cubicBezTo>
                      <a:pt x="384828" y="612011"/>
                      <a:pt x="234007" y="837077"/>
                      <a:pt x="78273" y="1105311"/>
                    </a:cubicBezTo>
                    <a:lnTo>
                      <a:pt x="0" y="1243661"/>
                    </a:lnTo>
                    <a:close/>
                  </a:path>
                </a:pathLst>
              </a:custGeom>
            </p:spPr>
          </p:pic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E688D635-50FD-4038-8FE3-AEF6EA4776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8889" r="8229" b="17455"/>
              <a:stretch>
                <a:fillRect/>
              </a:stretch>
            </p:blipFill>
            <p:spPr>
              <a:xfrm rot="3808321">
                <a:off x="-380823" y="2946520"/>
                <a:ext cx="4375217" cy="2341039"/>
              </a:xfrm>
              <a:custGeom>
                <a:avLst/>
                <a:gdLst>
                  <a:gd name="connsiteX0" fmla="*/ 385362 w 10287000"/>
                  <a:gd name="connsiteY0" fmla="*/ 3384350 h 6858000"/>
                  <a:gd name="connsiteX1" fmla="*/ 393822 w 10287000"/>
                  <a:gd name="connsiteY1" fmla="*/ 3391805 h 6858000"/>
                  <a:gd name="connsiteX2" fmla="*/ 454951 w 10287000"/>
                  <a:gd name="connsiteY2" fmla="*/ 3456269 h 6858000"/>
                  <a:gd name="connsiteX3" fmla="*/ 205533 w 10287000"/>
                  <a:gd name="connsiteY3" fmla="*/ 3418947 h 6858000"/>
                  <a:gd name="connsiteX4" fmla="*/ 220037 w 10287000"/>
                  <a:gd name="connsiteY4" fmla="*/ 3403491 h 6858000"/>
                  <a:gd name="connsiteX5" fmla="*/ 9165857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06651 h 6858000"/>
                  <a:gd name="connsiteX8" fmla="*/ 10255687 w 10287000"/>
                  <a:gd name="connsiteY8" fmla="*/ 1835549 h 6858000"/>
                  <a:gd name="connsiteX9" fmla="*/ 9273820 w 10287000"/>
                  <a:gd name="connsiteY9" fmla="*/ 119624 h 6858000"/>
                  <a:gd name="connsiteX10" fmla="*/ 9191440 w 10287000"/>
                  <a:gd name="connsiteY10" fmla="*/ 24658 h 6858000"/>
                  <a:gd name="connsiteX11" fmla="*/ 0 w 10287000"/>
                  <a:gd name="connsiteY11" fmla="*/ 0 h 6858000"/>
                  <a:gd name="connsiteX12" fmla="*/ 6192213 w 10287000"/>
                  <a:gd name="connsiteY12" fmla="*/ 0 h 6858000"/>
                  <a:gd name="connsiteX13" fmla="*/ 6119487 w 10287000"/>
                  <a:gd name="connsiteY13" fmla="*/ 18369 h 6858000"/>
                  <a:gd name="connsiteX14" fmla="*/ 5698060 w 10287000"/>
                  <a:gd name="connsiteY14" fmla="*/ 97078 h 6858000"/>
                  <a:gd name="connsiteX15" fmla="*/ 2945929 w 10287000"/>
                  <a:gd name="connsiteY15" fmla="*/ 863605 h 6858000"/>
                  <a:gd name="connsiteX16" fmla="*/ 2242831 w 10287000"/>
                  <a:gd name="connsiteY16" fmla="*/ 2802467 h 6858000"/>
                  <a:gd name="connsiteX17" fmla="*/ 457412 w 10287000"/>
                  <a:gd name="connsiteY17" fmla="*/ 3376008 h 6858000"/>
                  <a:gd name="connsiteX18" fmla="*/ 385362 w 10287000"/>
                  <a:gd name="connsiteY18" fmla="*/ 3384350 h 6858000"/>
                  <a:gd name="connsiteX19" fmla="*/ 363993 w 10287000"/>
                  <a:gd name="connsiteY19" fmla="*/ 3365517 h 6858000"/>
                  <a:gd name="connsiteX20" fmla="*/ 233976 w 10287000"/>
                  <a:gd name="connsiteY20" fmla="*/ 3388635 h 6858000"/>
                  <a:gd name="connsiteX21" fmla="*/ 220037 w 10287000"/>
                  <a:gd name="connsiteY21" fmla="*/ 3403491 h 6858000"/>
                  <a:gd name="connsiteX22" fmla="*/ 153622 w 10287000"/>
                  <a:gd name="connsiteY22" fmla="*/ 3411180 h 6858000"/>
                  <a:gd name="connsiteX23" fmla="*/ 205533 w 10287000"/>
                  <a:gd name="connsiteY23" fmla="*/ 3418947 h 6858000"/>
                  <a:gd name="connsiteX24" fmla="*/ 200508 w 10287000"/>
                  <a:gd name="connsiteY24" fmla="*/ 3424302 h 6858000"/>
                  <a:gd name="connsiteX25" fmla="*/ 113446 w 10287000"/>
                  <a:gd name="connsiteY25" fmla="*/ 4132616 h 6858000"/>
                  <a:gd name="connsiteX26" fmla="*/ 816290 w 10287000"/>
                  <a:gd name="connsiteY26" fmla="*/ 6744575 h 6858000"/>
                  <a:gd name="connsiteX27" fmla="*/ 896992 w 10287000"/>
                  <a:gd name="connsiteY27" fmla="*/ 6858000 h 6858000"/>
                  <a:gd name="connsiteX28" fmla="*/ 0 w 10287000"/>
                  <a:gd name="connsiteY28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287000" h="6858000">
                    <a:moveTo>
                      <a:pt x="385362" y="3384350"/>
                    </a:moveTo>
                    <a:lnTo>
                      <a:pt x="393822" y="3391805"/>
                    </a:lnTo>
                    <a:cubicBezTo>
                      <a:pt x="413936" y="3411179"/>
                      <a:pt x="434443" y="3433724"/>
                      <a:pt x="454951" y="3456269"/>
                    </a:cubicBezTo>
                    <a:lnTo>
                      <a:pt x="205533" y="3418947"/>
                    </a:lnTo>
                    <a:lnTo>
                      <a:pt x="220037" y="3403491"/>
                    </a:lnTo>
                    <a:close/>
                    <a:moveTo>
                      <a:pt x="9165857" y="0"/>
                    </a:moveTo>
                    <a:lnTo>
                      <a:pt x="10287000" y="0"/>
                    </a:lnTo>
                    <a:lnTo>
                      <a:pt x="10287000" y="1906651"/>
                    </a:lnTo>
                    <a:lnTo>
                      <a:pt x="10255687" y="1835549"/>
                    </a:lnTo>
                    <a:cubicBezTo>
                      <a:pt x="9910415" y="1087396"/>
                      <a:pt x="9540621" y="455449"/>
                      <a:pt x="9273820" y="119624"/>
                    </a:cubicBezTo>
                    <a:cubicBezTo>
                      <a:pt x="9247140" y="86042"/>
                      <a:pt x="9219665" y="54415"/>
                      <a:pt x="9191440" y="24658"/>
                    </a:cubicBezTo>
                    <a:close/>
                    <a:moveTo>
                      <a:pt x="0" y="0"/>
                    </a:moveTo>
                    <a:lnTo>
                      <a:pt x="6192213" y="0"/>
                    </a:lnTo>
                    <a:lnTo>
                      <a:pt x="6119487" y="18369"/>
                    </a:lnTo>
                    <a:cubicBezTo>
                      <a:pt x="5971295" y="53515"/>
                      <a:pt x="5829891" y="81579"/>
                      <a:pt x="5698060" y="97078"/>
                    </a:cubicBezTo>
                    <a:cubicBezTo>
                      <a:pt x="4643411" y="221075"/>
                      <a:pt x="3521800" y="412707"/>
                      <a:pt x="2945929" y="863605"/>
                    </a:cubicBezTo>
                    <a:cubicBezTo>
                      <a:pt x="2370058" y="1314503"/>
                      <a:pt x="2708215" y="2377872"/>
                      <a:pt x="2242831" y="2802467"/>
                    </a:cubicBezTo>
                    <a:cubicBezTo>
                      <a:pt x="1835619" y="3173989"/>
                      <a:pt x="1163098" y="3290911"/>
                      <a:pt x="457412" y="3376008"/>
                    </a:cubicBezTo>
                    <a:lnTo>
                      <a:pt x="385362" y="3384350"/>
                    </a:lnTo>
                    <a:lnTo>
                      <a:pt x="363993" y="3365517"/>
                    </a:lnTo>
                    <a:cubicBezTo>
                      <a:pt x="314932" y="3326989"/>
                      <a:pt x="269550" y="3318183"/>
                      <a:pt x="233976" y="3388635"/>
                    </a:cubicBezTo>
                    <a:lnTo>
                      <a:pt x="220037" y="3403491"/>
                    </a:lnTo>
                    <a:lnTo>
                      <a:pt x="153622" y="3411180"/>
                    </a:lnTo>
                    <a:lnTo>
                      <a:pt x="205533" y="3418947"/>
                    </a:lnTo>
                    <a:lnTo>
                      <a:pt x="200508" y="3424302"/>
                    </a:lnTo>
                    <a:cubicBezTo>
                      <a:pt x="98431" y="3496428"/>
                      <a:pt x="-141428" y="3521086"/>
                      <a:pt x="113446" y="4132616"/>
                    </a:cubicBezTo>
                    <a:cubicBezTo>
                      <a:pt x="313704" y="4613104"/>
                      <a:pt x="278169" y="5873256"/>
                      <a:pt x="816290" y="6744575"/>
                    </a:cubicBezTo>
                    <a:lnTo>
                      <a:pt x="896992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E920573C-7FE5-49FA-B03B-1469C644E1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4039476">
                <a:off x="-437734" y="2803521"/>
                <a:ext cx="3940556" cy="2627037"/>
              </a:xfrm>
              <a:custGeom>
                <a:avLst/>
                <a:gdLst>
                  <a:gd name="connsiteX0" fmla="*/ 0 w 10287000"/>
                  <a:gd name="connsiteY0" fmla="*/ 6399262 h 6858000"/>
                  <a:gd name="connsiteX1" fmla="*/ 69242 w 10287000"/>
                  <a:gd name="connsiteY1" fmla="*/ 6454205 h 6858000"/>
                  <a:gd name="connsiteX2" fmla="*/ 476575 w 10287000"/>
                  <a:gd name="connsiteY2" fmla="*/ 6724613 h 6858000"/>
                  <a:gd name="connsiteX3" fmla="*/ 719158 w 10287000"/>
                  <a:gd name="connsiteY3" fmla="*/ 6858000 h 6858000"/>
                  <a:gd name="connsiteX4" fmla="*/ 0 w 10287000"/>
                  <a:gd name="connsiteY4" fmla="*/ 6858000 h 6858000"/>
                  <a:gd name="connsiteX5" fmla="*/ 8706442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44851 h 6858000"/>
                  <a:gd name="connsiteX8" fmla="*/ 10220341 w 10287000"/>
                  <a:gd name="connsiteY8" fmla="*/ 1789866 h 6858000"/>
                  <a:gd name="connsiteX9" fmla="*/ 9629148 w 10287000"/>
                  <a:gd name="connsiteY9" fmla="*/ 743364 h 6858000"/>
                  <a:gd name="connsiteX10" fmla="*/ 8948285 w 10287000"/>
                  <a:gd name="connsiteY10" fmla="*/ 142555 h 6858000"/>
                  <a:gd name="connsiteX11" fmla="*/ 2148313 w 10287000"/>
                  <a:gd name="connsiteY11" fmla="*/ 0 h 6858000"/>
                  <a:gd name="connsiteX12" fmla="*/ 5063146 w 10287000"/>
                  <a:gd name="connsiteY12" fmla="*/ 0 h 6858000"/>
                  <a:gd name="connsiteX13" fmla="*/ 5066297 w 10287000"/>
                  <a:gd name="connsiteY13" fmla="*/ 54821 h 6858000"/>
                  <a:gd name="connsiteX14" fmla="*/ 5381612 w 10287000"/>
                  <a:gd name="connsiteY14" fmla="*/ 2601661 h 6858000"/>
                  <a:gd name="connsiteX15" fmla="*/ 3316838 w 10287000"/>
                  <a:gd name="connsiteY15" fmla="*/ 4371467 h 6858000"/>
                  <a:gd name="connsiteX16" fmla="*/ 2207425 w 10287000"/>
                  <a:gd name="connsiteY16" fmla="*/ 366834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87000" h="6858000">
                    <a:moveTo>
                      <a:pt x="0" y="6399262"/>
                    </a:moveTo>
                    <a:lnTo>
                      <a:pt x="69242" y="6454205"/>
                    </a:lnTo>
                    <a:cubicBezTo>
                      <a:pt x="191522" y="6546674"/>
                      <a:pt x="328106" y="6636972"/>
                      <a:pt x="476575" y="6724613"/>
                    </a:cubicBezTo>
                    <a:lnTo>
                      <a:pt x="719158" y="6858000"/>
                    </a:lnTo>
                    <a:lnTo>
                      <a:pt x="0" y="6858000"/>
                    </a:lnTo>
                    <a:close/>
                    <a:moveTo>
                      <a:pt x="8706442" y="0"/>
                    </a:moveTo>
                    <a:lnTo>
                      <a:pt x="10287000" y="0"/>
                    </a:lnTo>
                    <a:lnTo>
                      <a:pt x="10287000" y="1944851"/>
                    </a:lnTo>
                    <a:lnTo>
                      <a:pt x="10220341" y="1789866"/>
                    </a:lnTo>
                    <a:cubicBezTo>
                      <a:pt x="10033231" y="1368341"/>
                      <a:pt x="9830248" y="1004687"/>
                      <a:pt x="9629148" y="743364"/>
                    </a:cubicBezTo>
                    <a:cubicBezTo>
                      <a:pt x="9456776" y="519373"/>
                      <a:pt x="9221493" y="318714"/>
                      <a:pt x="8948285" y="142555"/>
                    </a:cubicBezTo>
                    <a:close/>
                    <a:moveTo>
                      <a:pt x="2148313" y="0"/>
                    </a:moveTo>
                    <a:lnTo>
                      <a:pt x="5063146" y="0"/>
                    </a:lnTo>
                    <a:lnTo>
                      <a:pt x="5066297" y="54821"/>
                    </a:lnTo>
                    <a:cubicBezTo>
                      <a:pt x="5146714" y="839286"/>
                      <a:pt x="5608062" y="2023709"/>
                      <a:pt x="5381612" y="2601661"/>
                    </a:cubicBezTo>
                    <a:cubicBezTo>
                      <a:pt x="5052231" y="3442319"/>
                      <a:pt x="3867445" y="4877828"/>
                      <a:pt x="3316838" y="4371467"/>
                    </a:cubicBezTo>
                    <a:cubicBezTo>
                      <a:pt x="2835057" y="3928401"/>
                      <a:pt x="2511361" y="2226307"/>
                      <a:pt x="2207425" y="366834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1707B76-3F9E-41F6-B1FF-E047E2BD0871}"/>
              </a:ext>
            </a:extLst>
          </p:cNvPr>
          <p:cNvGrpSpPr/>
          <p:nvPr/>
        </p:nvGrpSpPr>
        <p:grpSpPr>
          <a:xfrm>
            <a:off x="4362039" y="1405530"/>
            <a:ext cx="3524250" cy="660165"/>
            <a:chOff x="1085439" y="1405530"/>
            <a:chExt cx="3524250" cy="660165"/>
          </a:xfrm>
        </p:grpSpPr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D187CA29-1996-4CEC-ACEC-7D5B0F66FF19}"/>
                </a:ext>
              </a:extLst>
            </p:cNvPr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995AF963-56A3-4D6D-B7E1-0729DFC185F6}"/>
                </a:ext>
              </a:extLst>
            </p:cNvPr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0652CA2F-E68E-41EA-B9C3-0C5AC10D4974}"/>
                </a:ext>
              </a:extLst>
            </p:cNvPr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0E1A3FA-68B7-46CB-932A-8E6C462C4620}"/>
                </a:ext>
              </a:extLst>
            </p:cNvPr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A9971046-6DF1-4D57-9897-A600D067A794}"/>
                </a:ext>
              </a:extLst>
            </p:cNvPr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9CD19B0E-BF24-48C0-9383-A892FE542661}"/>
                </a:ext>
              </a:extLst>
            </p:cNvPr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5F1CA84E-A5F3-4588-B4EC-D37553E7965E}"/>
                </a:ext>
              </a:extLst>
            </p:cNvPr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792291D-3FC9-44D9-B05D-6FFA116D2D39}"/>
              </a:ext>
            </a:extLst>
          </p:cNvPr>
          <p:cNvGrpSpPr/>
          <p:nvPr/>
        </p:nvGrpSpPr>
        <p:grpSpPr>
          <a:xfrm>
            <a:off x="4441193" y="4857599"/>
            <a:ext cx="3524250" cy="660165"/>
            <a:chOff x="1164593" y="4857599"/>
            <a:chExt cx="3524250" cy="660165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E932F8DC-E355-4359-B09C-E145A224701B}"/>
                </a:ext>
              </a:extLst>
            </p:cNvPr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231571B7-1152-442E-95B1-160854714DAA}"/>
                </a:ext>
              </a:extLst>
            </p:cNvPr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86705F3C-E727-43AC-B51A-B9C4DC0BE17A}"/>
                </a:ext>
              </a:extLst>
            </p:cNvPr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1E0F7BD5-D85B-42AA-B766-CA01CAFED614}"/>
                </a:ext>
              </a:extLst>
            </p:cNvPr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499BB759-7141-4576-9E30-E404E61DE22F}"/>
                </a:ext>
              </a:extLst>
            </p:cNvPr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359F8BF4-46E3-49E7-9528-45ED2FA49DC1}"/>
                </a:ext>
              </a:extLst>
            </p:cNvPr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2343193-9ECF-4E26-A426-10B506E8281A}"/>
                </a:ext>
              </a:extLst>
            </p:cNvPr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BA28872-1234-45D9-B2F8-E8CD96BA462E}"/>
              </a:ext>
            </a:extLst>
          </p:cNvPr>
          <p:cNvGrpSpPr/>
          <p:nvPr/>
        </p:nvGrpSpPr>
        <p:grpSpPr>
          <a:xfrm>
            <a:off x="8654319" y="-2441810"/>
            <a:ext cx="3747238" cy="13980640"/>
            <a:chOff x="-66835" y="-2441810"/>
            <a:chExt cx="3747238" cy="13980640"/>
          </a:xfrm>
        </p:grpSpPr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B9B82437-CD4D-47BC-A9B7-201B9FD481FE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25D6BE87-FE97-4D44-82C6-24F07D145C42}"/>
                </a:ext>
              </a:extLst>
            </p:cNvPr>
            <p:cNvGrpSpPr/>
            <p:nvPr/>
          </p:nvGrpSpPr>
          <p:grpSpPr>
            <a:xfrm>
              <a:off x="-66835" y="-2441810"/>
              <a:ext cx="3747238" cy="13980640"/>
              <a:chOff x="-66835" y="-2441810"/>
              <a:chExt cx="3747238" cy="13980640"/>
            </a:xfrm>
          </p:grpSpPr>
          <p:pic>
            <p:nvPicPr>
              <p:cNvPr id="43" name="图片 42">
                <a:extLst>
                  <a:ext uri="{FF2B5EF4-FFF2-40B4-BE49-F238E27FC236}">
                    <a16:creationId xmlns="" xmlns:a16="http://schemas.microsoft.com/office/drawing/2014/main" id="{6742BB30-E9FA-4585-B758-25B821CB1B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-242887" y="1207540"/>
                <a:ext cx="4626534" cy="3084356"/>
              </a:xfrm>
              <a:custGeom>
                <a:avLst/>
                <a:gdLst>
                  <a:gd name="connsiteX0" fmla="*/ 0 w 10287000"/>
                  <a:gd name="connsiteY0" fmla="*/ 6562653 h 6858000"/>
                  <a:gd name="connsiteX1" fmla="*/ 35531 w 10287000"/>
                  <a:gd name="connsiteY1" fmla="*/ 6582872 h 6858000"/>
                  <a:gd name="connsiteX2" fmla="*/ 528529 w 10287000"/>
                  <a:gd name="connsiteY2" fmla="*/ 6804807 h 6858000"/>
                  <a:gd name="connsiteX3" fmla="*/ 671855 w 10287000"/>
                  <a:gd name="connsiteY3" fmla="*/ 6858000 h 6858000"/>
                  <a:gd name="connsiteX4" fmla="*/ 0 w 10287000"/>
                  <a:gd name="connsiteY4" fmla="*/ 6858000 h 6858000"/>
                  <a:gd name="connsiteX5" fmla="*/ 3796329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4998366 h 6858000"/>
                  <a:gd name="connsiteX8" fmla="*/ 10111005 w 10287000"/>
                  <a:gd name="connsiteY8" fmla="*/ 5030997 h 6858000"/>
                  <a:gd name="connsiteX9" fmla="*/ 7682360 w 10287000"/>
                  <a:gd name="connsiteY9" fmla="*/ 5344861 h 6858000"/>
                  <a:gd name="connsiteX10" fmla="*/ 7837924 w 10287000"/>
                  <a:gd name="connsiteY10" fmla="*/ 1194343 h 6858000"/>
                  <a:gd name="connsiteX11" fmla="*/ 7968036 w 10287000"/>
                  <a:gd name="connsiteY11" fmla="*/ 470586 h 6858000"/>
                  <a:gd name="connsiteX12" fmla="*/ 8006825 w 10287000"/>
                  <a:gd name="connsiteY12" fmla="*/ 477893 h 6858000"/>
                  <a:gd name="connsiteX13" fmla="*/ 7977328 w 10287000"/>
                  <a:gd name="connsiteY13" fmla="*/ 418900 h 6858000"/>
                  <a:gd name="connsiteX14" fmla="*/ 7968036 w 10287000"/>
                  <a:gd name="connsiteY14" fmla="*/ 470586 h 6858000"/>
                  <a:gd name="connsiteX15" fmla="*/ 7211104 w 10287000"/>
                  <a:gd name="connsiteY15" fmla="*/ 327989 h 6858000"/>
                  <a:gd name="connsiteX16" fmla="*/ 4644193 w 10287000"/>
                  <a:gd name="connsiteY16" fmla="*/ 64938 h 6858000"/>
                  <a:gd name="connsiteX17" fmla="*/ 3870605 w 10287000"/>
                  <a:gd name="connsiteY17" fmla="*/ 8768 h 6858000"/>
                  <a:gd name="connsiteX18" fmla="*/ 0 w 10287000"/>
                  <a:gd name="connsiteY18" fmla="*/ 0 h 6858000"/>
                  <a:gd name="connsiteX19" fmla="*/ 1169832 w 10287000"/>
                  <a:gd name="connsiteY19" fmla="*/ 0 h 6858000"/>
                  <a:gd name="connsiteX20" fmla="*/ 1097252 w 10287000"/>
                  <a:gd name="connsiteY20" fmla="*/ 23746 h 6858000"/>
                  <a:gd name="connsiteX21" fmla="*/ 514644 w 10287000"/>
                  <a:gd name="connsiteY21" fmla="*/ 448396 h 6858000"/>
                  <a:gd name="connsiteX22" fmla="*/ 78273 w 10287000"/>
                  <a:gd name="connsiteY22" fmla="*/ 1105311 h 6858000"/>
                  <a:gd name="connsiteX23" fmla="*/ 0 w 10287000"/>
                  <a:gd name="connsiteY23" fmla="*/ 124366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287000" h="6858000">
                    <a:moveTo>
                      <a:pt x="0" y="6562653"/>
                    </a:moveTo>
                    <a:lnTo>
                      <a:pt x="35531" y="6582872"/>
                    </a:lnTo>
                    <a:cubicBezTo>
                      <a:pt x="181322" y="6659083"/>
                      <a:pt x="346565" y="6733096"/>
                      <a:pt x="528529" y="6804807"/>
                    </a:cubicBezTo>
                    <a:lnTo>
                      <a:pt x="671855" y="6858000"/>
                    </a:lnTo>
                    <a:lnTo>
                      <a:pt x="0" y="6858000"/>
                    </a:lnTo>
                    <a:close/>
                    <a:moveTo>
                      <a:pt x="3796329" y="0"/>
                    </a:moveTo>
                    <a:lnTo>
                      <a:pt x="10287000" y="0"/>
                    </a:lnTo>
                    <a:lnTo>
                      <a:pt x="10287000" y="4998366"/>
                    </a:lnTo>
                    <a:lnTo>
                      <a:pt x="10111005" y="5030997"/>
                    </a:lnTo>
                    <a:cubicBezTo>
                      <a:pt x="9297309" y="5221344"/>
                      <a:pt x="8025260" y="5927422"/>
                      <a:pt x="7682360" y="5344861"/>
                    </a:cubicBezTo>
                    <a:cubicBezTo>
                      <a:pt x="7282310" y="4665207"/>
                      <a:pt x="7520243" y="2991879"/>
                      <a:pt x="7837924" y="1194343"/>
                    </a:cubicBezTo>
                    <a:lnTo>
                      <a:pt x="7968036" y="470586"/>
                    </a:lnTo>
                    <a:lnTo>
                      <a:pt x="8006825" y="477893"/>
                    </a:lnTo>
                    <a:lnTo>
                      <a:pt x="7977328" y="418900"/>
                    </a:lnTo>
                    <a:lnTo>
                      <a:pt x="7968036" y="470586"/>
                    </a:lnTo>
                    <a:lnTo>
                      <a:pt x="7211104" y="327989"/>
                    </a:lnTo>
                    <a:cubicBezTo>
                      <a:pt x="6409391" y="184308"/>
                      <a:pt x="5580716" y="68625"/>
                      <a:pt x="4644193" y="64938"/>
                    </a:cubicBezTo>
                    <a:cubicBezTo>
                      <a:pt x="4410063" y="64016"/>
                      <a:pt x="4147760" y="40108"/>
                      <a:pt x="3870605" y="8768"/>
                    </a:cubicBezTo>
                    <a:close/>
                    <a:moveTo>
                      <a:pt x="0" y="0"/>
                    </a:moveTo>
                    <a:lnTo>
                      <a:pt x="1169832" y="0"/>
                    </a:lnTo>
                    <a:lnTo>
                      <a:pt x="1097252" y="23746"/>
                    </a:lnTo>
                    <a:cubicBezTo>
                      <a:pt x="869066" y="115693"/>
                      <a:pt x="670424" y="252058"/>
                      <a:pt x="514644" y="448396"/>
                    </a:cubicBezTo>
                    <a:cubicBezTo>
                      <a:pt x="384828" y="612011"/>
                      <a:pt x="234007" y="837077"/>
                      <a:pt x="78273" y="1105311"/>
                    </a:cubicBezTo>
                    <a:lnTo>
                      <a:pt x="0" y="1243661"/>
                    </a:lnTo>
                    <a:close/>
                  </a:path>
                </a:pathLst>
              </a:custGeom>
            </p:spPr>
          </p:pic>
          <p:pic>
            <p:nvPicPr>
              <p:cNvPr id="44" name="图片 43">
                <a:extLst>
                  <a:ext uri="{FF2B5EF4-FFF2-40B4-BE49-F238E27FC236}">
                    <a16:creationId xmlns="" xmlns:a16="http://schemas.microsoft.com/office/drawing/2014/main" id="{AEBA00A8-5685-411E-81F7-06557E33DA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8889" r="8229" b="17455"/>
              <a:stretch>
                <a:fillRect/>
              </a:stretch>
            </p:blipFill>
            <p:spPr>
              <a:xfrm rot="3808321">
                <a:off x="-1694859" y="6163568"/>
                <a:ext cx="7003286" cy="3747238"/>
              </a:xfrm>
              <a:custGeom>
                <a:avLst/>
                <a:gdLst>
                  <a:gd name="connsiteX0" fmla="*/ 385362 w 10287000"/>
                  <a:gd name="connsiteY0" fmla="*/ 3384350 h 6858000"/>
                  <a:gd name="connsiteX1" fmla="*/ 393822 w 10287000"/>
                  <a:gd name="connsiteY1" fmla="*/ 3391805 h 6858000"/>
                  <a:gd name="connsiteX2" fmla="*/ 454951 w 10287000"/>
                  <a:gd name="connsiteY2" fmla="*/ 3456269 h 6858000"/>
                  <a:gd name="connsiteX3" fmla="*/ 205533 w 10287000"/>
                  <a:gd name="connsiteY3" fmla="*/ 3418947 h 6858000"/>
                  <a:gd name="connsiteX4" fmla="*/ 220037 w 10287000"/>
                  <a:gd name="connsiteY4" fmla="*/ 3403491 h 6858000"/>
                  <a:gd name="connsiteX5" fmla="*/ 9165857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06651 h 6858000"/>
                  <a:gd name="connsiteX8" fmla="*/ 10255687 w 10287000"/>
                  <a:gd name="connsiteY8" fmla="*/ 1835549 h 6858000"/>
                  <a:gd name="connsiteX9" fmla="*/ 9273820 w 10287000"/>
                  <a:gd name="connsiteY9" fmla="*/ 119624 h 6858000"/>
                  <a:gd name="connsiteX10" fmla="*/ 9191440 w 10287000"/>
                  <a:gd name="connsiteY10" fmla="*/ 24658 h 6858000"/>
                  <a:gd name="connsiteX11" fmla="*/ 0 w 10287000"/>
                  <a:gd name="connsiteY11" fmla="*/ 0 h 6858000"/>
                  <a:gd name="connsiteX12" fmla="*/ 6192213 w 10287000"/>
                  <a:gd name="connsiteY12" fmla="*/ 0 h 6858000"/>
                  <a:gd name="connsiteX13" fmla="*/ 6119487 w 10287000"/>
                  <a:gd name="connsiteY13" fmla="*/ 18369 h 6858000"/>
                  <a:gd name="connsiteX14" fmla="*/ 5698060 w 10287000"/>
                  <a:gd name="connsiteY14" fmla="*/ 97078 h 6858000"/>
                  <a:gd name="connsiteX15" fmla="*/ 2945929 w 10287000"/>
                  <a:gd name="connsiteY15" fmla="*/ 863605 h 6858000"/>
                  <a:gd name="connsiteX16" fmla="*/ 2242831 w 10287000"/>
                  <a:gd name="connsiteY16" fmla="*/ 2802467 h 6858000"/>
                  <a:gd name="connsiteX17" fmla="*/ 457412 w 10287000"/>
                  <a:gd name="connsiteY17" fmla="*/ 3376008 h 6858000"/>
                  <a:gd name="connsiteX18" fmla="*/ 385362 w 10287000"/>
                  <a:gd name="connsiteY18" fmla="*/ 3384350 h 6858000"/>
                  <a:gd name="connsiteX19" fmla="*/ 363993 w 10287000"/>
                  <a:gd name="connsiteY19" fmla="*/ 3365517 h 6858000"/>
                  <a:gd name="connsiteX20" fmla="*/ 233976 w 10287000"/>
                  <a:gd name="connsiteY20" fmla="*/ 3388635 h 6858000"/>
                  <a:gd name="connsiteX21" fmla="*/ 220037 w 10287000"/>
                  <a:gd name="connsiteY21" fmla="*/ 3403491 h 6858000"/>
                  <a:gd name="connsiteX22" fmla="*/ 153622 w 10287000"/>
                  <a:gd name="connsiteY22" fmla="*/ 3411180 h 6858000"/>
                  <a:gd name="connsiteX23" fmla="*/ 205533 w 10287000"/>
                  <a:gd name="connsiteY23" fmla="*/ 3418947 h 6858000"/>
                  <a:gd name="connsiteX24" fmla="*/ 200508 w 10287000"/>
                  <a:gd name="connsiteY24" fmla="*/ 3424302 h 6858000"/>
                  <a:gd name="connsiteX25" fmla="*/ 113446 w 10287000"/>
                  <a:gd name="connsiteY25" fmla="*/ 4132616 h 6858000"/>
                  <a:gd name="connsiteX26" fmla="*/ 816290 w 10287000"/>
                  <a:gd name="connsiteY26" fmla="*/ 6744575 h 6858000"/>
                  <a:gd name="connsiteX27" fmla="*/ 896992 w 10287000"/>
                  <a:gd name="connsiteY27" fmla="*/ 6858000 h 6858000"/>
                  <a:gd name="connsiteX28" fmla="*/ 0 w 10287000"/>
                  <a:gd name="connsiteY28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287000" h="6858000">
                    <a:moveTo>
                      <a:pt x="385362" y="3384350"/>
                    </a:moveTo>
                    <a:lnTo>
                      <a:pt x="393822" y="3391805"/>
                    </a:lnTo>
                    <a:cubicBezTo>
                      <a:pt x="413936" y="3411179"/>
                      <a:pt x="434443" y="3433724"/>
                      <a:pt x="454951" y="3456269"/>
                    </a:cubicBezTo>
                    <a:lnTo>
                      <a:pt x="205533" y="3418947"/>
                    </a:lnTo>
                    <a:lnTo>
                      <a:pt x="220037" y="3403491"/>
                    </a:lnTo>
                    <a:close/>
                    <a:moveTo>
                      <a:pt x="9165857" y="0"/>
                    </a:moveTo>
                    <a:lnTo>
                      <a:pt x="10287000" y="0"/>
                    </a:lnTo>
                    <a:lnTo>
                      <a:pt x="10287000" y="1906651"/>
                    </a:lnTo>
                    <a:lnTo>
                      <a:pt x="10255687" y="1835549"/>
                    </a:lnTo>
                    <a:cubicBezTo>
                      <a:pt x="9910415" y="1087396"/>
                      <a:pt x="9540621" y="455449"/>
                      <a:pt x="9273820" y="119624"/>
                    </a:cubicBezTo>
                    <a:cubicBezTo>
                      <a:pt x="9247140" y="86042"/>
                      <a:pt x="9219665" y="54415"/>
                      <a:pt x="9191440" y="24658"/>
                    </a:cubicBezTo>
                    <a:close/>
                    <a:moveTo>
                      <a:pt x="0" y="0"/>
                    </a:moveTo>
                    <a:lnTo>
                      <a:pt x="6192213" y="0"/>
                    </a:lnTo>
                    <a:lnTo>
                      <a:pt x="6119487" y="18369"/>
                    </a:lnTo>
                    <a:cubicBezTo>
                      <a:pt x="5971295" y="53515"/>
                      <a:pt x="5829891" y="81579"/>
                      <a:pt x="5698060" y="97078"/>
                    </a:cubicBezTo>
                    <a:cubicBezTo>
                      <a:pt x="4643411" y="221075"/>
                      <a:pt x="3521800" y="412707"/>
                      <a:pt x="2945929" y="863605"/>
                    </a:cubicBezTo>
                    <a:cubicBezTo>
                      <a:pt x="2370058" y="1314503"/>
                      <a:pt x="2708215" y="2377872"/>
                      <a:pt x="2242831" y="2802467"/>
                    </a:cubicBezTo>
                    <a:cubicBezTo>
                      <a:pt x="1835619" y="3173989"/>
                      <a:pt x="1163098" y="3290911"/>
                      <a:pt x="457412" y="3376008"/>
                    </a:cubicBezTo>
                    <a:lnTo>
                      <a:pt x="385362" y="3384350"/>
                    </a:lnTo>
                    <a:lnTo>
                      <a:pt x="363993" y="3365517"/>
                    </a:lnTo>
                    <a:cubicBezTo>
                      <a:pt x="314932" y="3326989"/>
                      <a:pt x="269550" y="3318183"/>
                      <a:pt x="233976" y="3388635"/>
                    </a:cubicBezTo>
                    <a:lnTo>
                      <a:pt x="220037" y="3403491"/>
                    </a:lnTo>
                    <a:lnTo>
                      <a:pt x="153622" y="3411180"/>
                    </a:lnTo>
                    <a:lnTo>
                      <a:pt x="205533" y="3418947"/>
                    </a:lnTo>
                    <a:lnTo>
                      <a:pt x="200508" y="3424302"/>
                    </a:lnTo>
                    <a:cubicBezTo>
                      <a:pt x="98431" y="3496428"/>
                      <a:pt x="-141428" y="3521086"/>
                      <a:pt x="113446" y="4132616"/>
                    </a:cubicBezTo>
                    <a:cubicBezTo>
                      <a:pt x="313704" y="4613104"/>
                      <a:pt x="278169" y="5873256"/>
                      <a:pt x="816290" y="6744575"/>
                    </a:cubicBezTo>
                    <a:lnTo>
                      <a:pt x="896992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  <p:pic>
            <p:nvPicPr>
              <p:cNvPr id="45" name="图片 44">
                <a:extLst>
                  <a:ext uri="{FF2B5EF4-FFF2-40B4-BE49-F238E27FC236}">
                    <a16:creationId xmlns="" xmlns:a16="http://schemas.microsoft.com/office/drawing/2014/main" id="{195778CD-53BE-480E-8147-A4BC34660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400000">
                <a:off x="-214584" y="-1670721"/>
                <a:ext cx="4626534" cy="3084356"/>
              </a:xfrm>
              <a:custGeom>
                <a:avLst/>
                <a:gdLst>
                  <a:gd name="connsiteX0" fmla="*/ 0 w 10287000"/>
                  <a:gd name="connsiteY0" fmla="*/ 6562653 h 6858000"/>
                  <a:gd name="connsiteX1" fmla="*/ 35531 w 10287000"/>
                  <a:gd name="connsiteY1" fmla="*/ 6582872 h 6858000"/>
                  <a:gd name="connsiteX2" fmla="*/ 528529 w 10287000"/>
                  <a:gd name="connsiteY2" fmla="*/ 6804807 h 6858000"/>
                  <a:gd name="connsiteX3" fmla="*/ 671855 w 10287000"/>
                  <a:gd name="connsiteY3" fmla="*/ 6858000 h 6858000"/>
                  <a:gd name="connsiteX4" fmla="*/ 0 w 10287000"/>
                  <a:gd name="connsiteY4" fmla="*/ 6858000 h 6858000"/>
                  <a:gd name="connsiteX5" fmla="*/ 3796329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4998366 h 6858000"/>
                  <a:gd name="connsiteX8" fmla="*/ 10111005 w 10287000"/>
                  <a:gd name="connsiteY8" fmla="*/ 5030997 h 6858000"/>
                  <a:gd name="connsiteX9" fmla="*/ 7682360 w 10287000"/>
                  <a:gd name="connsiteY9" fmla="*/ 5344861 h 6858000"/>
                  <a:gd name="connsiteX10" fmla="*/ 7837924 w 10287000"/>
                  <a:gd name="connsiteY10" fmla="*/ 1194343 h 6858000"/>
                  <a:gd name="connsiteX11" fmla="*/ 7968036 w 10287000"/>
                  <a:gd name="connsiteY11" fmla="*/ 470586 h 6858000"/>
                  <a:gd name="connsiteX12" fmla="*/ 8006825 w 10287000"/>
                  <a:gd name="connsiteY12" fmla="*/ 477893 h 6858000"/>
                  <a:gd name="connsiteX13" fmla="*/ 7977328 w 10287000"/>
                  <a:gd name="connsiteY13" fmla="*/ 418900 h 6858000"/>
                  <a:gd name="connsiteX14" fmla="*/ 7968036 w 10287000"/>
                  <a:gd name="connsiteY14" fmla="*/ 470586 h 6858000"/>
                  <a:gd name="connsiteX15" fmla="*/ 7211104 w 10287000"/>
                  <a:gd name="connsiteY15" fmla="*/ 327989 h 6858000"/>
                  <a:gd name="connsiteX16" fmla="*/ 4644193 w 10287000"/>
                  <a:gd name="connsiteY16" fmla="*/ 64938 h 6858000"/>
                  <a:gd name="connsiteX17" fmla="*/ 3870605 w 10287000"/>
                  <a:gd name="connsiteY17" fmla="*/ 8768 h 6858000"/>
                  <a:gd name="connsiteX18" fmla="*/ 0 w 10287000"/>
                  <a:gd name="connsiteY18" fmla="*/ 0 h 6858000"/>
                  <a:gd name="connsiteX19" fmla="*/ 1169832 w 10287000"/>
                  <a:gd name="connsiteY19" fmla="*/ 0 h 6858000"/>
                  <a:gd name="connsiteX20" fmla="*/ 1097252 w 10287000"/>
                  <a:gd name="connsiteY20" fmla="*/ 23746 h 6858000"/>
                  <a:gd name="connsiteX21" fmla="*/ 514644 w 10287000"/>
                  <a:gd name="connsiteY21" fmla="*/ 448396 h 6858000"/>
                  <a:gd name="connsiteX22" fmla="*/ 78273 w 10287000"/>
                  <a:gd name="connsiteY22" fmla="*/ 1105311 h 6858000"/>
                  <a:gd name="connsiteX23" fmla="*/ 0 w 10287000"/>
                  <a:gd name="connsiteY23" fmla="*/ 124366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287000" h="6858000">
                    <a:moveTo>
                      <a:pt x="0" y="6562653"/>
                    </a:moveTo>
                    <a:lnTo>
                      <a:pt x="35531" y="6582872"/>
                    </a:lnTo>
                    <a:cubicBezTo>
                      <a:pt x="181322" y="6659083"/>
                      <a:pt x="346565" y="6733096"/>
                      <a:pt x="528529" y="6804807"/>
                    </a:cubicBezTo>
                    <a:lnTo>
                      <a:pt x="671855" y="6858000"/>
                    </a:lnTo>
                    <a:lnTo>
                      <a:pt x="0" y="6858000"/>
                    </a:lnTo>
                    <a:close/>
                    <a:moveTo>
                      <a:pt x="3796329" y="0"/>
                    </a:moveTo>
                    <a:lnTo>
                      <a:pt x="10287000" y="0"/>
                    </a:lnTo>
                    <a:lnTo>
                      <a:pt x="10287000" y="4998366"/>
                    </a:lnTo>
                    <a:lnTo>
                      <a:pt x="10111005" y="5030997"/>
                    </a:lnTo>
                    <a:cubicBezTo>
                      <a:pt x="9297309" y="5221344"/>
                      <a:pt x="8025260" y="5927422"/>
                      <a:pt x="7682360" y="5344861"/>
                    </a:cubicBezTo>
                    <a:cubicBezTo>
                      <a:pt x="7282310" y="4665207"/>
                      <a:pt x="7520243" y="2991879"/>
                      <a:pt x="7837924" y="1194343"/>
                    </a:cubicBezTo>
                    <a:lnTo>
                      <a:pt x="7968036" y="470586"/>
                    </a:lnTo>
                    <a:lnTo>
                      <a:pt x="8006825" y="477893"/>
                    </a:lnTo>
                    <a:lnTo>
                      <a:pt x="7977328" y="418900"/>
                    </a:lnTo>
                    <a:lnTo>
                      <a:pt x="7968036" y="470586"/>
                    </a:lnTo>
                    <a:lnTo>
                      <a:pt x="7211104" y="327989"/>
                    </a:lnTo>
                    <a:cubicBezTo>
                      <a:pt x="6409391" y="184308"/>
                      <a:pt x="5580716" y="68625"/>
                      <a:pt x="4644193" y="64938"/>
                    </a:cubicBezTo>
                    <a:cubicBezTo>
                      <a:pt x="4410063" y="64016"/>
                      <a:pt x="4147760" y="40108"/>
                      <a:pt x="3870605" y="8768"/>
                    </a:cubicBezTo>
                    <a:close/>
                    <a:moveTo>
                      <a:pt x="0" y="0"/>
                    </a:moveTo>
                    <a:lnTo>
                      <a:pt x="1169832" y="0"/>
                    </a:lnTo>
                    <a:lnTo>
                      <a:pt x="1097252" y="23746"/>
                    </a:lnTo>
                    <a:cubicBezTo>
                      <a:pt x="869066" y="115693"/>
                      <a:pt x="670424" y="252058"/>
                      <a:pt x="514644" y="448396"/>
                    </a:cubicBezTo>
                    <a:cubicBezTo>
                      <a:pt x="384828" y="612011"/>
                      <a:pt x="234007" y="837077"/>
                      <a:pt x="78273" y="1105311"/>
                    </a:cubicBezTo>
                    <a:lnTo>
                      <a:pt x="0" y="1243661"/>
                    </a:lnTo>
                    <a:close/>
                  </a:path>
                </a:pathLst>
              </a:custGeom>
            </p:spPr>
          </p:pic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FDF7D126-27EA-43FB-BDA4-DE19A9E598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8889" r="8229" b="17455"/>
              <a:stretch>
                <a:fillRect/>
              </a:stretch>
            </p:blipFill>
            <p:spPr>
              <a:xfrm rot="3808321">
                <a:off x="-380823" y="2946520"/>
                <a:ext cx="4375217" cy="2341039"/>
              </a:xfrm>
              <a:custGeom>
                <a:avLst/>
                <a:gdLst>
                  <a:gd name="connsiteX0" fmla="*/ 385362 w 10287000"/>
                  <a:gd name="connsiteY0" fmla="*/ 3384350 h 6858000"/>
                  <a:gd name="connsiteX1" fmla="*/ 393822 w 10287000"/>
                  <a:gd name="connsiteY1" fmla="*/ 3391805 h 6858000"/>
                  <a:gd name="connsiteX2" fmla="*/ 454951 w 10287000"/>
                  <a:gd name="connsiteY2" fmla="*/ 3456269 h 6858000"/>
                  <a:gd name="connsiteX3" fmla="*/ 205533 w 10287000"/>
                  <a:gd name="connsiteY3" fmla="*/ 3418947 h 6858000"/>
                  <a:gd name="connsiteX4" fmla="*/ 220037 w 10287000"/>
                  <a:gd name="connsiteY4" fmla="*/ 3403491 h 6858000"/>
                  <a:gd name="connsiteX5" fmla="*/ 9165857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06651 h 6858000"/>
                  <a:gd name="connsiteX8" fmla="*/ 10255687 w 10287000"/>
                  <a:gd name="connsiteY8" fmla="*/ 1835549 h 6858000"/>
                  <a:gd name="connsiteX9" fmla="*/ 9273820 w 10287000"/>
                  <a:gd name="connsiteY9" fmla="*/ 119624 h 6858000"/>
                  <a:gd name="connsiteX10" fmla="*/ 9191440 w 10287000"/>
                  <a:gd name="connsiteY10" fmla="*/ 24658 h 6858000"/>
                  <a:gd name="connsiteX11" fmla="*/ 0 w 10287000"/>
                  <a:gd name="connsiteY11" fmla="*/ 0 h 6858000"/>
                  <a:gd name="connsiteX12" fmla="*/ 6192213 w 10287000"/>
                  <a:gd name="connsiteY12" fmla="*/ 0 h 6858000"/>
                  <a:gd name="connsiteX13" fmla="*/ 6119487 w 10287000"/>
                  <a:gd name="connsiteY13" fmla="*/ 18369 h 6858000"/>
                  <a:gd name="connsiteX14" fmla="*/ 5698060 w 10287000"/>
                  <a:gd name="connsiteY14" fmla="*/ 97078 h 6858000"/>
                  <a:gd name="connsiteX15" fmla="*/ 2945929 w 10287000"/>
                  <a:gd name="connsiteY15" fmla="*/ 863605 h 6858000"/>
                  <a:gd name="connsiteX16" fmla="*/ 2242831 w 10287000"/>
                  <a:gd name="connsiteY16" fmla="*/ 2802467 h 6858000"/>
                  <a:gd name="connsiteX17" fmla="*/ 457412 w 10287000"/>
                  <a:gd name="connsiteY17" fmla="*/ 3376008 h 6858000"/>
                  <a:gd name="connsiteX18" fmla="*/ 385362 w 10287000"/>
                  <a:gd name="connsiteY18" fmla="*/ 3384350 h 6858000"/>
                  <a:gd name="connsiteX19" fmla="*/ 363993 w 10287000"/>
                  <a:gd name="connsiteY19" fmla="*/ 3365517 h 6858000"/>
                  <a:gd name="connsiteX20" fmla="*/ 233976 w 10287000"/>
                  <a:gd name="connsiteY20" fmla="*/ 3388635 h 6858000"/>
                  <a:gd name="connsiteX21" fmla="*/ 220037 w 10287000"/>
                  <a:gd name="connsiteY21" fmla="*/ 3403491 h 6858000"/>
                  <a:gd name="connsiteX22" fmla="*/ 153622 w 10287000"/>
                  <a:gd name="connsiteY22" fmla="*/ 3411180 h 6858000"/>
                  <a:gd name="connsiteX23" fmla="*/ 205533 w 10287000"/>
                  <a:gd name="connsiteY23" fmla="*/ 3418947 h 6858000"/>
                  <a:gd name="connsiteX24" fmla="*/ 200508 w 10287000"/>
                  <a:gd name="connsiteY24" fmla="*/ 3424302 h 6858000"/>
                  <a:gd name="connsiteX25" fmla="*/ 113446 w 10287000"/>
                  <a:gd name="connsiteY25" fmla="*/ 4132616 h 6858000"/>
                  <a:gd name="connsiteX26" fmla="*/ 816290 w 10287000"/>
                  <a:gd name="connsiteY26" fmla="*/ 6744575 h 6858000"/>
                  <a:gd name="connsiteX27" fmla="*/ 896992 w 10287000"/>
                  <a:gd name="connsiteY27" fmla="*/ 6858000 h 6858000"/>
                  <a:gd name="connsiteX28" fmla="*/ 0 w 10287000"/>
                  <a:gd name="connsiteY28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287000" h="6858000">
                    <a:moveTo>
                      <a:pt x="385362" y="3384350"/>
                    </a:moveTo>
                    <a:lnTo>
                      <a:pt x="393822" y="3391805"/>
                    </a:lnTo>
                    <a:cubicBezTo>
                      <a:pt x="413936" y="3411179"/>
                      <a:pt x="434443" y="3433724"/>
                      <a:pt x="454951" y="3456269"/>
                    </a:cubicBezTo>
                    <a:lnTo>
                      <a:pt x="205533" y="3418947"/>
                    </a:lnTo>
                    <a:lnTo>
                      <a:pt x="220037" y="3403491"/>
                    </a:lnTo>
                    <a:close/>
                    <a:moveTo>
                      <a:pt x="9165857" y="0"/>
                    </a:moveTo>
                    <a:lnTo>
                      <a:pt x="10287000" y="0"/>
                    </a:lnTo>
                    <a:lnTo>
                      <a:pt x="10287000" y="1906651"/>
                    </a:lnTo>
                    <a:lnTo>
                      <a:pt x="10255687" y="1835549"/>
                    </a:lnTo>
                    <a:cubicBezTo>
                      <a:pt x="9910415" y="1087396"/>
                      <a:pt x="9540621" y="455449"/>
                      <a:pt x="9273820" y="119624"/>
                    </a:cubicBezTo>
                    <a:cubicBezTo>
                      <a:pt x="9247140" y="86042"/>
                      <a:pt x="9219665" y="54415"/>
                      <a:pt x="9191440" y="24658"/>
                    </a:cubicBezTo>
                    <a:close/>
                    <a:moveTo>
                      <a:pt x="0" y="0"/>
                    </a:moveTo>
                    <a:lnTo>
                      <a:pt x="6192213" y="0"/>
                    </a:lnTo>
                    <a:lnTo>
                      <a:pt x="6119487" y="18369"/>
                    </a:lnTo>
                    <a:cubicBezTo>
                      <a:pt x="5971295" y="53515"/>
                      <a:pt x="5829891" y="81579"/>
                      <a:pt x="5698060" y="97078"/>
                    </a:cubicBezTo>
                    <a:cubicBezTo>
                      <a:pt x="4643411" y="221075"/>
                      <a:pt x="3521800" y="412707"/>
                      <a:pt x="2945929" y="863605"/>
                    </a:cubicBezTo>
                    <a:cubicBezTo>
                      <a:pt x="2370058" y="1314503"/>
                      <a:pt x="2708215" y="2377872"/>
                      <a:pt x="2242831" y="2802467"/>
                    </a:cubicBezTo>
                    <a:cubicBezTo>
                      <a:pt x="1835619" y="3173989"/>
                      <a:pt x="1163098" y="3290911"/>
                      <a:pt x="457412" y="3376008"/>
                    </a:cubicBezTo>
                    <a:lnTo>
                      <a:pt x="385362" y="3384350"/>
                    </a:lnTo>
                    <a:lnTo>
                      <a:pt x="363993" y="3365517"/>
                    </a:lnTo>
                    <a:cubicBezTo>
                      <a:pt x="314932" y="3326989"/>
                      <a:pt x="269550" y="3318183"/>
                      <a:pt x="233976" y="3388635"/>
                    </a:cubicBezTo>
                    <a:lnTo>
                      <a:pt x="220037" y="3403491"/>
                    </a:lnTo>
                    <a:lnTo>
                      <a:pt x="153622" y="3411180"/>
                    </a:lnTo>
                    <a:lnTo>
                      <a:pt x="205533" y="3418947"/>
                    </a:lnTo>
                    <a:lnTo>
                      <a:pt x="200508" y="3424302"/>
                    </a:lnTo>
                    <a:cubicBezTo>
                      <a:pt x="98431" y="3496428"/>
                      <a:pt x="-141428" y="3521086"/>
                      <a:pt x="113446" y="4132616"/>
                    </a:cubicBezTo>
                    <a:cubicBezTo>
                      <a:pt x="313704" y="4613104"/>
                      <a:pt x="278169" y="5873256"/>
                      <a:pt x="816290" y="6744575"/>
                    </a:cubicBezTo>
                    <a:lnTo>
                      <a:pt x="896992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  <p:pic>
            <p:nvPicPr>
              <p:cNvPr id="47" name="图片 46">
                <a:extLst>
                  <a:ext uri="{FF2B5EF4-FFF2-40B4-BE49-F238E27FC236}">
                    <a16:creationId xmlns="" xmlns:a16="http://schemas.microsoft.com/office/drawing/2014/main" id="{D8B1A529-981F-490C-AA74-CC38F675B6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4039476">
                <a:off x="-437734" y="2803521"/>
                <a:ext cx="3940556" cy="2627037"/>
              </a:xfrm>
              <a:custGeom>
                <a:avLst/>
                <a:gdLst>
                  <a:gd name="connsiteX0" fmla="*/ 0 w 10287000"/>
                  <a:gd name="connsiteY0" fmla="*/ 6399262 h 6858000"/>
                  <a:gd name="connsiteX1" fmla="*/ 69242 w 10287000"/>
                  <a:gd name="connsiteY1" fmla="*/ 6454205 h 6858000"/>
                  <a:gd name="connsiteX2" fmla="*/ 476575 w 10287000"/>
                  <a:gd name="connsiteY2" fmla="*/ 6724613 h 6858000"/>
                  <a:gd name="connsiteX3" fmla="*/ 719158 w 10287000"/>
                  <a:gd name="connsiteY3" fmla="*/ 6858000 h 6858000"/>
                  <a:gd name="connsiteX4" fmla="*/ 0 w 10287000"/>
                  <a:gd name="connsiteY4" fmla="*/ 6858000 h 6858000"/>
                  <a:gd name="connsiteX5" fmla="*/ 8706442 w 10287000"/>
                  <a:gd name="connsiteY5" fmla="*/ 0 h 6858000"/>
                  <a:gd name="connsiteX6" fmla="*/ 10287000 w 10287000"/>
                  <a:gd name="connsiteY6" fmla="*/ 0 h 6858000"/>
                  <a:gd name="connsiteX7" fmla="*/ 10287000 w 10287000"/>
                  <a:gd name="connsiteY7" fmla="*/ 1944851 h 6858000"/>
                  <a:gd name="connsiteX8" fmla="*/ 10220341 w 10287000"/>
                  <a:gd name="connsiteY8" fmla="*/ 1789866 h 6858000"/>
                  <a:gd name="connsiteX9" fmla="*/ 9629148 w 10287000"/>
                  <a:gd name="connsiteY9" fmla="*/ 743364 h 6858000"/>
                  <a:gd name="connsiteX10" fmla="*/ 8948285 w 10287000"/>
                  <a:gd name="connsiteY10" fmla="*/ 142555 h 6858000"/>
                  <a:gd name="connsiteX11" fmla="*/ 2148313 w 10287000"/>
                  <a:gd name="connsiteY11" fmla="*/ 0 h 6858000"/>
                  <a:gd name="connsiteX12" fmla="*/ 5063146 w 10287000"/>
                  <a:gd name="connsiteY12" fmla="*/ 0 h 6858000"/>
                  <a:gd name="connsiteX13" fmla="*/ 5066297 w 10287000"/>
                  <a:gd name="connsiteY13" fmla="*/ 54821 h 6858000"/>
                  <a:gd name="connsiteX14" fmla="*/ 5381612 w 10287000"/>
                  <a:gd name="connsiteY14" fmla="*/ 2601661 h 6858000"/>
                  <a:gd name="connsiteX15" fmla="*/ 3316838 w 10287000"/>
                  <a:gd name="connsiteY15" fmla="*/ 4371467 h 6858000"/>
                  <a:gd name="connsiteX16" fmla="*/ 2207425 w 10287000"/>
                  <a:gd name="connsiteY16" fmla="*/ 366834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87000" h="6858000">
                    <a:moveTo>
                      <a:pt x="0" y="6399262"/>
                    </a:moveTo>
                    <a:lnTo>
                      <a:pt x="69242" y="6454205"/>
                    </a:lnTo>
                    <a:cubicBezTo>
                      <a:pt x="191522" y="6546674"/>
                      <a:pt x="328106" y="6636972"/>
                      <a:pt x="476575" y="6724613"/>
                    </a:cubicBezTo>
                    <a:lnTo>
                      <a:pt x="719158" y="6858000"/>
                    </a:lnTo>
                    <a:lnTo>
                      <a:pt x="0" y="6858000"/>
                    </a:lnTo>
                    <a:close/>
                    <a:moveTo>
                      <a:pt x="8706442" y="0"/>
                    </a:moveTo>
                    <a:lnTo>
                      <a:pt x="10287000" y="0"/>
                    </a:lnTo>
                    <a:lnTo>
                      <a:pt x="10287000" y="1944851"/>
                    </a:lnTo>
                    <a:lnTo>
                      <a:pt x="10220341" y="1789866"/>
                    </a:lnTo>
                    <a:cubicBezTo>
                      <a:pt x="10033231" y="1368341"/>
                      <a:pt x="9830248" y="1004687"/>
                      <a:pt x="9629148" y="743364"/>
                    </a:cubicBezTo>
                    <a:cubicBezTo>
                      <a:pt x="9456776" y="519373"/>
                      <a:pt x="9221493" y="318714"/>
                      <a:pt x="8948285" y="142555"/>
                    </a:cubicBezTo>
                    <a:close/>
                    <a:moveTo>
                      <a:pt x="2148313" y="0"/>
                    </a:moveTo>
                    <a:lnTo>
                      <a:pt x="5063146" y="0"/>
                    </a:lnTo>
                    <a:lnTo>
                      <a:pt x="5066297" y="54821"/>
                    </a:lnTo>
                    <a:cubicBezTo>
                      <a:pt x="5146714" y="839286"/>
                      <a:pt x="5608062" y="2023709"/>
                      <a:pt x="5381612" y="2601661"/>
                    </a:cubicBezTo>
                    <a:cubicBezTo>
                      <a:pt x="5052231" y="3442319"/>
                      <a:pt x="3867445" y="4877828"/>
                      <a:pt x="3316838" y="4371467"/>
                    </a:cubicBezTo>
                    <a:cubicBezTo>
                      <a:pt x="2835057" y="3928401"/>
                      <a:pt x="2511361" y="2226307"/>
                      <a:pt x="2207425" y="366834"/>
                    </a:cubicBezTo>
                    <a:close/>
                  </a:path>
                </a:pathLst>
              </a:custGeom>
            </p:spPr>
          </p:pic>
        </p:grp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AC77EC2-1596-479F-ABB6-3B94AD4B7F2F}"/>
              </a:ext>
            </a:extLst>
          </p:cNvPr>
          <p:cNvSpPr txBox="1"/>
          <p:nvPr/>
        </p:nvSpPr>
        <p:spPr>
          <a:xfrm>
            <a:off x="4464784" y="30750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defRPr>
            </a:lvl1pPr>
          </a:lstStyle>
          <a:p>
            <a:r>
              <a:rPr lang="zh-CN" altLang="en-US"/>
              <a:t>给家长的建议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22B9476E-BC29-4C67-8A52-F230F62F9AAC}"/>
              </a:ext>
            </a:extLst>
          </p:cNvPr>
          <p:cNvSpPr txBox="1"/>
          <p:nvPr/>
        </p:nvSpPr>
        <p:spPr>
          <a:xfrm>
            <a:off x="4775031" y="2228672"/>
            <a:ext cx="26419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>
                <a:gradFill>
                  <a:gsLst>
                    <a:gs pos="0">
                      <a:schemeClr val="accent5">
                        <a:alpha val="22000"/>
                      </a:schemeClr>
                    </a:gs>
                    <a:gs pos="44000">
                      <a:schemeClr val="accent5">
                        <a:alpha val="27000"/>
                      </a:schemeClr>
                    </a:gs>
                    <a:gs pos="81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05</a:t>
            </a:r>
            <a:endParaRPr lang="zh-CN" altLang="en-US" sz="15000" b="1">
              <a:gradFill>
                <a:gsLst>
                  <a:gs pos="0">
                    <a:schemeClr val="accent5">
                      <a:alpha val="22000"/>
                    </a:schemeClr>
                  </a:gs>
                  <a:gs pos="44000">
                    <a:schemeClr val="accent5">
                      <a:alpha val="27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341879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06abca7-aabd-4e49-95ba-eca5d2e5d6f5" descr="1SIAAB+LCAAAAAAABADlWF1v2jAU/S9Z98ZQvkl4g7Zsk9YVlWrqNPGQggFvIUGJqUqr/vc5wSnX+VIMyQrdS4QdX+fec+69x+ZZOsNTqSspUks6I5sVor9HSycgF9iZB87yyp8il74bBv4KBQSjUOr+emZGKjD64bhrxFZt6PwV9vByvYynpa7clumU8wimFDmevEATvHTcCzzHhO5NZ76GQxRMkEfYQhKsUUtiA91sK4Zm6SZ7ampL+hz461Ucw0srcU0Drp37rh8A19hWyVIdLL2ezfAE3S7QEsVW9NUt9kjPm44WzjQJpB/g+YJ4KAzZxPX9bzQhwKxrUMN4y3j5OlzQzT8MBrIp273Iz1ynDUgCCbA3z3otyR+lfGsTWPd930WOlzXfgpln3vn3ZFpq27RVTe6wZ8feuaYC16zqZNpNkGnmk6ldnhv9S0gmdFqRhdnkzBVxOjn7NyhOTW0DNulT3/mmQd8EqlNppDw7+YwOBkbftiCjnNvi9cmZ71GgnP0bVGhHb8NuayigQnXom0CJKofWqJ7HqJ3PqKX3tcEAMgrdVsVrlDPfo0ap/Zh6iL0p/RgnprBgh36ICfY9tm4nwJsYxwDNWLlLQ4eqNCIoCOM3KXvwtiV98QP85HvEcXsunntLyjld+g3NSORspO4T/hVFBJHJQoqShCXYCD+hGxSi4AFRp2eOGybJQvlaoe/0a0l2xhMRQjfIdQh+4FZwc7Egpk8YuxgLB2NABWwpyeaHopjeh0OTZm6IyF3SYuLRT250xwqrv+GipbUILIrWyG0ju88O12iBmt0ELvgUb5HPzS16JEXUQPIO5wW27+irOy5S9bZjxACfrchU7G7I8fMaUuQ3jHp8eFBGutuVZphW7Pe2VUK3t01MGmA3Onb3JhGvW5ZZa0s64etklEywZ3IvclBg1BbDoMHI0wMIg9k4DBFj9cMw8oP71+5UKTMqQ9I55czoO5M/taBgiUpZ5wSkTK0iZWpxy+xAwNIDiJ69r5SVoPi+payIGkjewbxosriU0UtgvpaVUFVdy9SSWq0clSLUsazj6liM22IYLBh5egBhUBuHoWEtU6GW1QJJ5pZ+SpkRaVktKOiiWqacwr1MqyJmWnHTVLjjcXYEETT21bMyJN+3oBXRAwmshRtzD00rup+V0VVd1LSSohWJTOwkrhzZUZxxXAIFd/7OjiAUmT/n6oeiYXHToLjVBYt90hkSCVxNSOiysMadwoVNr6Jxekkf5Y7N2RFEUNlb4/7bS1sRPZDAWrhRxTVOLbq3ldFVXeP0sroViEzshK4c2RGdcVwCBXcuz44gFHrzUDSjcdWSQgAJsT+njy0pIlk7DInxy1+/svfo1SIAAA==">
            <a:extLst>
              <a:ext uri="{FF2B5EF4-FFF2-40B4-BE49-F238E27FC236}">
                <a16:creationId xmlns="" xmlns:a16="http://schemas.microsoft.com/office/drawing/2014/main" id="{D22992DE-4BB8-4D16-B191-CF1242CE82ED}"/>
              </a:ext>
            </a:extLst>
          </p:cNvPr>
          <p:cNvGrpSpPr>
            <a:grpSpLocks noChangeAspect="1"/>
          </p:cNvGrpSpPr>
          <p:nvPr/>
        </p:nvGrpSpPr>
        <p:grpSpPr>
          <a:xfrm>
            <a:off x="443593" y="-75075"/>
            <a:ext cx="11304814" cy="5466443"/>
            <a:chOff x="437243" y="769257"/>
            <a:chExt cx="11304814" cy="5466443"/>
          </a:xfrm>
        </p:grpSpPr>
        <p:sp>
          <p:nvSpPr>
            <p:cNvPr id="3" name="AreaShape">
              <a:extLst>
                <a:ext uri="{FF2B5EF4-FFF2-40B4-BE49-F238E27FC236}">
                  <a16:creationId xmlns="" xmlns:a16="http://schemas.microsoft.com/office/drawing/2014/main" id="{CB15B15C-8F73-4228-800A-E678191037D6}"/>
                </a:ext>
              </a:extLst>
            </p:cNvPr>
            <p:cNvSpPr/>
            <p:nvPr/>
          </p:nvSpPr>
          <p:spPr>
            <a:xfrm>
              <a:off x="437243" y="769257"/>
              <a:ext cx="11304814" cy="54664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ValueBack1">
              <a:extLst>
                <a:ext uri="{FF2B5EF4-FFF2-40B4-BE49-F238E27FC236}">
                  <a16:creationId xmlns="" xmlns:a16="http://schemas.microsoft.com/office/drawing/2014/main" id="{C3FFE7A8-E756-47DD-B5C4-32D3A8F65A22}"/>
                </a:ext>
              </a:extLst>
            </p:cNvPr>
            <p:cNvSpPr/>
            <p:nvPr/>
          </p:nvSpPr>
          <p:spPr>
            <a:xfrm>
              <a:off x="1503345" y="2360839"/>
              <a:ext cx="1924064" cy="554719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ValueBack2">
              <a:extLst>
                <a:ext uri="{FF2B5EF4-FFF2-40B4-BE49-F238E27FC236}">
                  <a16:creationId xmlns="" xmlns:a16="http://schemas.microsoft.com/office/drawing/2014/main" id="{02A5A321-7702-4303-8BE1-55F18624CB1C}"/>
                </a:ext>
              </a:extLst>
            </p:cNvPr>
            <p:cNvSpPr/>
            <p:nvPr/>
          </p:nvSpPr>
          <p:spPr>
            <a:xfrm>
              <a:off x="1503345" y="3273195"/>
              <a:ext cx="1924064" cy="554719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ValueBack3">
              <a:extLst>
                <a:ext uri="{FF2B5EF4-FFF2-40B4-BE49-F238E27FC236}">
                  <a16:creationId xmlns="" xmlns:a16="http://schemas.microsoft.com/office/drawing/2014/main" id="{A08A8335-98D5-4E89-AD18-88B9670D9959}"/>
                </a:ext>
              </a:extLst>
            </p:cNvPr>
            <p:cNvSpPr/>
            <p:nvPr/>
          </p:nvSpPr>
          <p:spPr>
            <a:xfrm>
              <a:off x="1503345" y="4185551"/>
              <a:ext cx="1924064" cy="554719"/>
            </a:xfrm>
            <a:prstGeom prst="round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ValueBack4">
              <a:extLst>
                <a:ext uri="{FF2B5EF4-FFF2-40B4-BE49-F238E27FC236}">
                  <a16:creationId xmlns="" xmlns:a16="http://schemas.microsoft.com/office/drawing/2014/main" id="{B19678C4-A0A9-411D-B356-76033A8CF9BB}"/>
                </a:ext>
              </a:extLst>
            </p:cNvPr>
            <p:cNvSpPr/>
            <p:nvPr/>
          </p:nvSpPr>
          <p:spPr>
            <a:xfrm>
              <a:off x="1503345" y="5097907"/>
              <a:ext cx="1924064" cy="554719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RelativeShape1">
              <a:extLst>
                <a:ext uri="{FF2B5EF4-FFF2-40B4-BE49-F238E27FC236}">
                  <a16:creationId xmlns="" xmlns:a16="http://schemas.microsoft.com/office/drawing/2014/main" id="{782F5E5C-298A-410E-B628-984A827FE61E}"/>
                </a:ext>
              </a:extLst>
            </p:cNvPr>
            <p:cNvSpPr/>
            <p:nvPr/>
          </p:nvSpPr>
          <p:spPr>
            <a:xfrm>
              <a:off x="3702050" y="2448732"/>
              <a:ext cx="5894612" cy="372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Shape1">
              <a:extLst>
                <a:ext uri="{FF2B5EF4-FFF2-40B4-BE49-F238E27FC236}">
                  <a16:creationId xmlns="" xmlns:a16="http://schemas.microsoft.com/office/drawing/2014/main" id="{5D0F17EB-359D-4EE8-A232-3CCB65B18570}"/>
                </a:ext>
              </a:extLst>
            </p:cNvPr>
            <p:cNvSpPr/>
            <p:nvPr/>
          </p:nvSpPr>
          <p:spPr>
            <a:xfrm>
              <a:off x="3702050" y="2448732"/>
              <a:ext cx="2720590" cy="372171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lativeShape2">
              <a:extLst>
                <a:ext uri="{FF2B5EF4-FFF2-40B4-BE49-F238E27FC236}">
                  <a16:creationId xmlns="" xmlns:a16="http://schemas.microsoft.com/office/drawing/2014/main" id="{662CCA70-55CF-48F6-AE10-BF9448B21A3D}"/>
                </a:ext>
              </a:extLst>
            </p:cNvPr>
            <p:cNvSpPr/>
            <p:nvPr/>
          </p:nvSpPr>
          <p:spPr>
            <a:xfrm>
              <a:off x="3702050" y="3354334"/>
              <a:ext cx="5905499" cy="372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Shape2">
              <a:extLst>
                <a:ext uri="{FF2B5EF4-FFF2-40B4-BE49-F238E27FC236}">
                  <a16:creationId xmlns="" xmlns:a16="http://schemas.microsoft.com/office/drawing/2014/main" id="{71609CFD-28FB-4B24-9333-F073DDEE5A5D}"/>
                </a:ext>
              </a:extLst>
            </p:cNvPr>
            <p:cNvSpPr/>
            <p:nvPr/>
          </p:nvSpPr>
          <p:spPr>
            <a:xfrm>
              <a:off x="3702050" y="3354334"/>
              <a:ext cx="4883393" cy="372171"/>
            </a:xfrm>
            <a:prstGeom prst="round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elativeShape3">
              <a:extLst>
                <a:ext uri="{FF2B5EF4-FFF2-40B4-BE49-F238E27FC236}">
                  <a16:creationId xmlns="" xmlns:a16="http://schemas.microsoft.com/office/drawing/2014/main" id="{238F3A78-DB11-4CC3-9FEC-56CB75B6B089}"/>
                </a:ext>
              </a:extLst>
            </p:cNvPr>
            <p:cNvSpPr/>
            <p:nvPr/>
          </p:nvSpPr>
          <p:spPr>
            <a:xfrm>
              <a:off x="3696607" y="4276824"/>
              <a:ext cx="5905498" cy="372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Shape3">
              <a:extLst>
                <a:ext uri="{FF2B5EF4-FFF2-40B4-BE49-F238E27FC236}">
                  <a16:creationId xmlns="" xmlns:a16="http://schemas.microsoft.com/office/drawing/2014/main" id="{62141596-8682-43C6-A1E7-AC5BD13A1C95}"/>
                </a:ext>
              </a:extLst>
            </p:cNvPr>
            <p:cNvSpPr/>
            <p:nvPr/>
          </p:nvSpPr>
          <p:spPr>
            <a:xfrm>
              <a:off x="3696607" y="4276824"/>
              <a:ext cx="1903388" cy="372171"/>
            </a:xfrm>
            <a:prstGeom prst="round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elativeShape4">
              <a:extLst>
                <a:ext uri="{FF2B5EF4-FFF2-40B4-BE49-F238E27FC236}">
                  <a16:creationId xmlns="" xmlns:a16="http://schemas.microsoft.com/office/drawing/2014/main" id="{8FDD7995-B579-4D16-8FF2-7C2F57A3CC62}"/>
                </a:ext>
              </a:extLst>
            </p:cNvPr>
            <p:cNvSpPr/>
            <p:nvPr/>
          </p:nvSpPr>
          <p:spPr>
            <a:xfrm>
              <a:off x="3691164" y="5199314"/>
              <a:ext cx="5905498" cy="372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ValueShape4">
              <a:extLst>
                <a:ext uri="{FF2B5EF4-FFF2-40B4-BE49-F238E27FC236}">
                  <a16:creationId xmlns="" xmlns:a16="http://schemas.microsoft.com/office/drawing/2014/main" id="{085E4A8F-D632-430A-A964-53464593615D}"/>
                </a:ext>
              </a:extLst>
            </p:cNvPr>
            <p:cNvSpPr/>
            <p:nvPr/>
          </p:nvSpPr>
          <p:spPr>
            <a:xfrm>
              <a:off x="3691164" y="5199314"/>
              <a:ext cx="4401867" cy="372171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ValueText1">
              <a:extLst>
                <a:ext uri="{FF2B5EF4-FFF2-40B4-BE49-F238E27FC236}">
                  <a16:creationId xmlns="" xmlns:a16="http://schemas.microsoft.com/office/drawing/2014/main" id="{EA18A28B-D7FB-4E8C-85B7-FC87E0DACF10}"/>
                </a:ext>
              </a:extLst>
            </p:cNvPr>
            <p:cNvSpPr/>
            <p:nvPr/>
          </p:nvSpPr>
          <p:spPr>
            <a:xfrm>
              <a:off x="6541000" y="2465030"/>
              <a:ext cx="591802" cy="339575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ValueText2">
              <a:extLst>
                <a:ext uri="{FF2B5EF4-FFF2-40B4-BE49-F238E27FC236}">
                  <a16:creationId xmlns="" xmlns:a16="http://schemas.microsoft.com/office/drawing/2014/main" id="{A1CF132A-5CED-4184-ADFC-6C15267EACA0}"/>
                </a:ext>
              </a:extLst>
            </p:cNvPr>
            <p:cNvSpPr/>
            <p:nvPr/>
          </p:nvSpPr>
          <p:spPr>
            <a:xfrm>
              <a:off x="8703804" y="3370632"/>
              <a:ext cx="591802" cy="339575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83%</a:t>
              </a:r>
              <a:endParaRPr lang="en-US" altLang="zh-CN" sz="60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Text3">
              <a:extLst>
                <a:ext uri="{FF2B5EF4-FFF2-40B4-BE49-F238E27FC236}">
                  <a16:creationId xmlns="" xmlns:a16="http://schemas.microsoft.com/office/drawing/2014/main" id="{E8F3657C-FF14-4379-BCB1-6652B7751A8E}"/>
                </a:ext>
              </a:extLst>
            </p:cNvPr>
            <p:cNvSpPr/>
            <p:nvPr/>
          </p:nvSpPr>
          <p:spPr>
            <a:xfrm>
              <a:off x="5718355" y="4293122"/>
              <a:ext cx="591802" cy="339575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32%</a:t>
              </a:r>
              <a:endParaRPr lang="en-US" altLang="zh-CN" sz="60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ValueText4">
              <a:extLst>
                <a:ext uri="{FF2B5EF4-FFF2-40B4-BE49-F238E27FC236}">
                  <a16:creationId xmlns="" xmlns:a16="http://schemas.microsoft.com/office/drawing/2014/main" id="{875C4E81-8C55-4BE8-9E74-3533D72D480E}"/>
                </a:ext>
              </a:extLst>
            </p:cNvPr>
            <p:cNvSpPr/>
            <p:nvPr/>
          </p:nvSpPr>
          <p:spPr>
            <a:xfrm>
              <a:off x="8211391" y="5215612"/>
              <a:ext cx="591802" cy="339575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75%</a:t>
              </a:r>
              <a:endParaRPr lang="en-US" altLang="zh-CN" sz="6000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1ADD640-A112-4019-B56E-61B094624215}"/>
              </a:ext>
            </a:extLst>
          </p:cNvPr>
          <p:cNvSpPr txBox="1"/>
          <p:nvPr/>
        </p:nvSpPr>
        <p:spPr>
          <a:xfrm>
            <a:off x="3290371" y="5359854"/>
            <a:ext cx="7513774" cy="614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: 圆角 14">
            <a:extLst>
              <a:ext uri="{FF2B5EF4-FFF2-40B4-BE49-F238E27FC236}">
                <a16:creationId xmlns="" xmlns:a16="http://schemas.microsoft.com/office/drawing/2014/main" id="{93CCEFDD-2D48-4216-917A-0B0C2D077B9A}"/>
              </a:ext>
            </a:extLst>
          </p:cNvPr>
          <p:cNvSpPr/>
          <p:nvPr/>
        </p:nvSpPr>
        <p:spPr>
          <a:xfrm>
            <a:off x="1507417" y="5391368"/>
            <a:ext cx="1672747" cy="642868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占位符 1">
            <a:extLst>
              <a:ext uri="{FF2B5EF4-FFF2-40B4-BE49-F238E27FC236}">
                <a16:creationId xmlns="" xmlns:a16="http://schemas.microsoft.com/office/drawing/2014/main" id="{F3516B2B-3460-42D7-AB7F-922B63A6381A}"/>
              </a:ext>
            </a:extLst>
          </p:cNvPr>
          <p:cNvSpPr txBox="1">
            <a:spLocks/>
          </p:cNvSpPr>
          <p:nvPr/>
        </p:nvSpPr>
        <p:spPr>
          <a:xfrm>
            <a:off x="1650761" y="5543237"/>
            <a:ext cx="1263912" cy="3150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图表描述</a:t>
            </a:r>
          </a:p>
        </p:txBody>
      </p:sp>
      <p:sp>
        <p:nvSpPr>
          <p:cNvPr id="26" name="文本占位符 1">
            <a:extLst>
              <a:ext uri="{FF2B5EF4-FFF2-40B4-BE49-F238E27FC236}">
                <a16:creationId xmlns="" xmlns:a16="http://schemas.microsoft.com/office/drawing/2014/main" id="{CF4250EF-C74B-4374-ACA9-3715B909A353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数据图表</a:t>
            </a:r>
            <a:endParaRPr lang="en-US" altLang="zh-CN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B43CDC2-951D-4EF6-9B4D-45CA330C4D03}"/>
              </a:ext>
            </a:extLst>
          </p:cNvPr>
          <p:cNvSpPr txBox="1"/>
          <p:nvPr/>
        </p:nvSpPr>
        <p:spPr>
          <a:xfrm>
            <a:off x="2091815" y="1635492"/>
            <a:ext cx="7598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C0D917A-A554-49D4-99D3-E2164FBD931D}"/>
              </a:ext>
            </a:extLst>
          </p:cNvPr>
          <p:cNvSpPr txBox="1"/>
          <p:nvPr/>
        </p:nvSpPr>
        <p:spPr>
          <a:xfrm>
            <a:off x="2091815" y="2558823"/>
            <a:ext cx="7598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91BE577-5704-4ABA-B7ED-D4BB5B3886B3}"/>
              </a:ext>
            </a:extLst>
          </p:cNvPr>
          <p:cNvSpPr txBox="1"/>
          <p:nvPr/>
        </p:nvSpPr>
        <p:spPr>
          <a:xfrm>
            <a:off x="2091815" y="4371280"/>
            <a:ext cx="7598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C2E61E3-8C98-4DD3-AF89-4F9552EDF37E}"/>
              </a:ext>
            </a:extLst>
          </p:cNvPr>
          <p:cNvSpPr txBox="1"/>
          <p:nvPr/>
        </p:nvSpPr>
        <p:spPr>
          <a:xfrm>
            <a:off x="2091815" y="3469908"/>
            <a:ext cx="7598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小标题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384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516EC55-D81B-4A13-A1D3-595B04379170}"/>
              </a:ext>
            </a:extLst>
          </p:cNvPr>
          <p:cNvGrpSpPr/>
          <p:nvPr/>
        </p:nvGrpSpPr>
        <p:grpSpPr>
          <a:xfrm>
            <a:off x="1235077" y="1929280"/>
            <a:ext cx="9721848" cy="2999440"/>
            <a:chOff x="695326" y="1844830"/>
            <a:chExt cx="10801349" cy="3168340"/>
          </a:xfrm>
        </p:grpSpPr>
        <p:grpSp>
          <p:nvGrpSpPr>
            <p:cNvPr id="3" name="#1906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266D1A01-DCA5-49A1-AD30-D67C843A2C5F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95326" y="1844830"/>
              <a:ext cx="10801349" cy="3168340"/>
              <a:chOff x="719139" y="2975284"/>
              <a:chExt cx="10801349" cy="3168340"/>
            </a:xfrm>
          </p:grpSpPr>
          <p:sp>
            <p:nvSpPr>
              <p:cNvPr id="42" name="îs1íḓè">
                <a:extLst>
                  <a:ext uri="{FF2B5EF4-FFF2-40B4-BE49-F238E27FC236}">
                    <a16:creationId xmlns="" xmlns:a16="http://schemas.microsoft.com/office/drawing/2014/main" id="{5867BE91-C6CC-4D39-BF27-D471E8B1CFE2}"/>
                  </a:ext>
                </a:extLst>
              </p:cNvPr>
              <p:cNvSpPr/>
              <p:nvPr/>
            </p:nvSpPr>
            <p:spPr bwMode="auto">
              <a:xfrm>
                <a:off x="719139" y="3314327"/>
                <a:ext cx="2031504" cy="282929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ïṡļîḋê">
                <a:extLst>
                  <a:ext uri="{FF2B5EF4-FFF2-40B4-BE49-F238E27FC236}">
                    <a16:creationId xmlns="" xmlns:a16="http://schemas.microsoft.com/office/drawing/2014/main" id="{083BAEB4-1651-43A3-A99C-47293CEBB497}"/>
                  </a:ext>
                </a:extLst>
              </p:cNvPr>
              <p:cNvSpPr/>
              <p:nvPr/>
            </p:nvSpPr>
            <p:spPr bwMode="auto">
              <a:xfrm>
                <a:off x="2911600" y="3314327"/>
                <a:ext cx="2031504" cy="282929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ïŝlïḑè">
                <a:extLst>
                  <a:ext uri="{FF2B5EF4-FFF2-40B4-BE49-F238E27FC236}">
                    <a16:creationId xmlns="" xmlns:a16="http://schemas.microsoft.com/office/drawing/2014/main" id="{6425405B-CA5F-400C-B76A-CF63C28DCA41}"/>
                  </a:ext>
                </a:extLst>
              </p:cNvPr>
              <p:cNvSpPr/>
              <p:nvPr/>
            </p:nvSpPr>
            <p:spPr bwMode="auto">
              <a:xfrm>
                <a:off x="5104062" y="3314327"/>
                <a:ext cx="2031504" cy="282929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A5A5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îšḻiḑé">
                <a:extLst>
                  <a:ext uri="{FF2B5EF4-FFF2-40B4-BE49-F238E27FC236}">
                    <a16:creationId xmlns="" xmlns:a16="http://schemas.microsoft.com/office/drawing/2014/main" id="{03AC439B-60AA-4A9D-AE64-DAF21AF79A64}"/>
                  </a:ext>
                </a:extLst>
              </p:cNvPr>
              <p:cNvSpPr/>
              <p:nvPr/>
            </p:nvSpPr>
            <p:spPr bwMode="auto">
              <a:xfrm>
                <a:off x="7296523" y="3314327"/>
                <a:ext cx="2031504" cy="282929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ísḷiḓè">
                <a:extLst>
                  <a:ext uri="{FF2B5EF4-FFF2-40B4-BE49-F238E27FC236}">
                    <a16:creationId xmlns="" xmlns:a16="http://schemas.microsoft.com/office/drawing/2014/main" id="{8189DEC9-3217-4627-A28D-EFA4CAD52578}"/>
                  </a:ext>
                </a:extLst>
              </p:cNvPr>
              <p:cNvSpPr/>
              <p:nvPr/>
            </p:nvSpPr>
            <p:spPr bwMode="auto">
              <a:xfrm>
                <a:off x="9488984" y="3314327"/>
                <a:ext cx="2031504" cy="2829297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ïṧlîḓê">
                <a:extLst>
                  <a:ext uri="{FF2B5EF4-FFF2-40B4-BE49-F238E27FC236}">
                    <a16:creationId xmlns="" xmlns:a16="http://schemas.microsoft.com/office/drawing/2014/main" id="{C274F3C9-5B3D-46E4-95FA-4F79F08D3986}"/>
                  </a:ext>
                </a:extLst>
              </p:cNvPr>
              <p:cNvSpPr/>
              <p:nvPr/>
            </p:nvSpPr>
            <p:spPr>
              <a:xfrm>
                <a:off x="1397385" y="2975284"/>
                <a:ext cx="675011" cy="67501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2" name="îSļïḓè">
                <a:extLst>
                  <a:ext uri="{FF2B5EF4-FFF2-40B4-BE49-F238E27FC236}">
                    <a16:creationId xmlns="" xmlns:a16="http://schemas.microsoft.com/office/drawing/2014/main" id="{4222590C-B70B-4747-A342-D20D4B84F4D3}"/>
                  </a:ext>
                </a:extLst>
              </p:cNvPr>
              <p:cNvSpPr/>
              <p:nvPr/>
            </p:nvSpPr>
            <p:spPr>
              <a:xfrm>
                <a:off x="3589845" y="2975284"/>
                <a:ext cx="675011" cy="67501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" name="íşḷîḓé">
                <a:extLst>
                  <a:ext uri="{FF2B5EF4-FFF2-40B4-BE49-F238E27FC236}">
                    <a16:creationId xmlns="" xmlns:a16="http://schemas.microsoft.com/office/drawing/2014/main" id="{842FF46F-3F43-4635-9948-934C94E50EFE}"/>
                  </a:ext>
                </a:extLst>
              </p:cNvPr>
              <p:cNvSpPr/>
              <p:nvPr/>
            </p:nvSpPr>
            <p:spPr>
              <a:xfrm>
                <a:off x="5782305" y="2975284"/>
                <a:ext cx="675011" cy="67501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8" name="íŝľïḓè">
                <a:extLst>
                  <a:ext uri="{FF2B5EF4-FFF2-40B4-BE49-F238E27FC236}">
                    <a16:creationId xmlns="" xmlns:a16="http://schemas.microsoft.com/office/drawing/2014/main" id="{BCE09D5F-AABF-4C56-A902-B34EF7E83DA9}"/>
                  </a:ext>
                </a:extLst>
              </p:cNvPr>
              <p:cNvSpPr/>
              <p:nvPr/>
            </p:nvSpPr>
            <p:spPr>
              <a:xfrm>
                <a:off x="7974765" y="2975284"/>
                <a:ext cx="675011" cy="67501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6" name="ï$ľiḓè">
                <a:extLst>
                  <a:ext uri="{FF2B5EF4-FFF2-40B4-BE49-F238E27FC236}">
                    <a16:creationId xmlns="" xmlns:a16="http://schemas.microsoft.com/office/drawing/2014/main" id="{C45EABCA-4841-46D4-9E3D-9647AA31A8FC}"/>
                  </a:ext>
                </a:extLst>
              </p:cNvPr>
              <p:cNvSpPr/>
              <p:nvPr/>
            </p:nvSpPr>
            <p:spPr>
              <a:xfrm>
                <a:off x="10167225" y="2975284"/>
                <a:ext cx="675011" cy="67501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sp>
          <p:nvSpPr>
            <p:cNvPr id="47" name="ïṩḷiḑe">
              <a:extLst>
                <a:ext uri="{FF2B5EF4-FFF2-40B4-BE49-F238E27FC236}">
                  <a16:creationId xmlns="" xmlns:a16="http://schemas.microsoft.com/office/drawing/2014/main" id="{805D903E-80C6-4D7C-B23E-A5C570053D78}"/>
                </a:ext>
              </a:extLst>
            </p:cNvPr>
            <p:cNvSpPr/>
            <p:nvPr/>
          </p:nvSpPr>
          <p:spPr bwMode="auto">
            <a:xfrm>
              <a:off x="6009244" y="2018654"/>
              <a:ext cx="173512" cy="355066"/>
            </a:xfrm>
            <a:custGeom>
              <a:avLst/>
              <a:gdLst>
                <a:gd name="connsiteX0" fmla="*/ 102701 w 296493"/>
                <a:gd name="connsiteY0" fmla="*/ 426357 h 606722"/>
                <a:gd name="connsiteX1" fmla="*/ 193801 w 296493"/>
                <a:gd name="connsiteY1" fmla="*/ 426357 h 606722"/>
                <a:gd name="connsiteX2" fmla="*/ 193801 w 296493"/>
                <a:gd name="connsiteY2" fmla="*/ 561231 h 606722"/>
                <a:gd name="connsiteX3" fmla="*/ 148206 w 296493"/>
                <a:gd name="connsiteY3" fmla="*/ 606722 h 606722"/>
                <a:gd name="connsiteX4" fmla="*/ 102701 w 296493"/>
                <a:gd name="connsiteY4" fmla="*/ 561231 h 606722"/>
                <a:gd name="connsiteX5" fmla="*/ 148207 w 296493"/>
                <a:gd name="connsiteY5" fmla="*/ 0 h 606722"/>
                <a:gd name="connsiteX6" fmla="*/ 230970 w 296493"/>
                <a:gd name="connsiteY6" fmla="*/ 30127 h 606722"/>
                <a:gd name="connsiteX7" fmla="*/ 237644 w 296493"/>
                <a:gd name="connsiteY7" fmla="*/ 41325 h 606722"/>
                <a:gd name="connsiteX8" fmla="*/ 265410 w 296493"/>
                <a:gd name="connsiteY8" fmla="*/ 196138 h 606722"/>
                <a:gd name="connsiteX9" fmla="*/ 188787 w 296493"/>
                <a:gd name="connsiteY9" fmla="*/ 196138 h 606722"/>
                <a:gd name="connsiteX10" fmla="*/ 170366 w 296493"/>
                <a:gd name="connsiteY10" fmla="*/ 214623 h 606722"/>
                <a:gd name="connsiteX11" fmla="*/ 188787 w 296493"/>
                <a:gd name="connsiteY11" fmla="*/ 233019 h 606722"/>
                <a:gd name="connsiteX12" fmla="*/ 271995 w 296493"/>
                <a:gd name="connsiteY12" fmla="*/ 233019 h 606722"/>
                <a:gd name="connsiteX13" fmla="*/ 296201 w 296493"/>
                <a:gd name="connsiteY13" fmla="*/ 367837 h 606722"/>
                <a:gd name="connsiteX14" fmla="*/ 292196 w 296493"/>
                <a:gd name="connsiteY14" fmla="*/ 382945 h 606722"/>
                <a:gd name="connsiteX15" fmla="*/ 278047 w 296493"/>
                <a:gd name="connsiteY15" fmla="*/ 389521 h 606722"/>
                <a:gd name="connsiteX16" fmla="*/ 215218 w 296493"/>
                <a:gd name="connsiteY16" fmla="*/ 389521 h 606722"/>
                <a:gd name="connsiteX17" fmla="*/ 193771 w 296493"/>
                <a:gd name="connsiteY17" fmla="*/ 389521 h 606722"/>
                <a:gd name="connsiteX18" fmla="*/ 102732 w 296493"/>
                <a:gd name="connsiteY18" fmla="*/ 389521 h 606722"/>
                <a:gd name="connsiteX19" fmla="*/ 81196 w 296493"/>
                <a:gd name="connsiteY19" fmla="*/ 389521 h 606722"/>
                <a:gd name="connsiteX20" fmla="*/ 18456 w 296493"/>
                <a:gd name="connsiteY20" fmla="*/ 389521 h 606722"/>
                <a:gd name="connsiteX21" fmla="*/ 4307 w 296493"/>
                <a:gd name="connsiteY21" fmla="*/ 382945 h 606722"/>
                <a:gd name="connsiteX22" fmla="*/ 302 w 296493"/>
                <a:gd name="connsiteY22" fmla="*/ 367837 h 606722"/>
                <a:gd name="connsiteX23" fmla="*/ 8133 w 296493"/>
                <a:gd name="connsiteY23" fmla="*/ 323845 h 606722"/>
                <a:gd name="connsiteX24" fmla="*/ 121153 w 296493"/>
                <a:gd name="connsiteY24" fmla="*/ 323845 h 606722"/>
                <a:gd name="connsiteX25" fmla="*/ 139664 w 296493"/>
                <a:gd name="connsiteY25" fmla="*/ 305449 h 606722"/>
                <a:gd name="connsiteX26" fmla="*/ 121153 w 296493"/>
                <a:gd name="connsiteY26" fmla="*/ 287053 h 606722"/>
                <a:gd name="connsiteX27" fmla="*/ 14808 w 296493"/>
                <a:gd name="connsiteY27" fmla="*/ 287053 h 606722"/>
                <a:gd name="connsiteX28" fmla="*/ 40704 w 296493"/>
                <a:gd name="connsiteY28" fmla="*/ 142105 h 606722"/>
                <a:gd name="connsiteX29" fmla="*/ 107004 w 296493"/>
                <a:gd name="connsiteY29" fmla="*/ 142105 h 606722"/>
                <a:gd name="connsiteX30" fmla="*/ 125514 w 296493"/>
                <a:gd name="connsiteY30" fmla="*/ 123708 h 606722"/>
                <a:gd name="connsiteX31" fmla="*/ 107004 w 296493"/>
                <a:gd name="connsiteY31" fmla="*/ 105312 h 606722"/>
                <a:gd name="connsiteX32" fmla="*/ 47379 w 296493"/>
                <a:gd name="connsiteY32" fmla="*/ 105312 h 606722"/>
                <a:gd name="connsiteX33" fmla="*/ 58859 w 296493"/>
                <a:gd name="connsiteY33" fmla="*/ 41325 h 606722"/>
                <a:gd name="connsiteX34" fmla="*/ 65533 w 296493"/>
                <a:gd name="connsiteY34" fmla="*/ 30127 h 606722"/>
                <a:gd name="connsiteX35" fmla="*/ 148207 w 296493"/>
                <a:gd name="connsiteY3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6493" h="606722">
                  <a:moveTo>
                    <a:pt x="102701" y="426357"/>
                  </a:moveTo>
                  <a:lnTo>
                    <a:pt x="193801" y="426357"/>
                  </a:lnTo>
                  <a:lnTo>
                    <a:pt x="193801" y="561231"/>
                  </a:lnTo>
                  <a:cubicBezTo>
                    <a:pt x="193801" y="586287"/>
                    <a:pt x="173319" y="606722"/>
                    <a:pt x="148206" y="606722"/>
                  </a:cubicBezTo>
                  <a:cubicBezTo>
                    <a:pt x="123094" y="606722"/>
                    <a:pt x="102701" y="586287"/>
                    <a:pt x="102701" y="561231"/>
                  </a:cubicBezTo>
                  <a:close/>
                  <a:moveTo>
                    <a:pt x="148207" y="0"/>
                  </a:moveTo>
                  <a:cubicBezTo>
                    <a:pt x="177396" y="0"/>
                    <a:pt x="205963" y="10398"/>
                    <a:pt x="230970" y="30127"/>
                  </a:cubicBezTo>
                  <a:cubicBezTo>
                    <a:pt x="234440" y="32882"/>
                    <a:pt x="236843" y="36881"/>
                    <a:pt x="237644" y="41325"/>
                  </a:cubicBezTo>
                  <a:lnTo>
                    <a:pt x="265410" y="196138"/>
                  </a:lnTo>
                  <a:lnTo>
                    <a:pt x="188787" y="196138"/>
                  </a:lnTo>
                  <a:cubicBezTo>
                    <a:pt x="178642" y="196138"/>
                    <a:pt x="170366" y="204403"/>
                    <a:pt x="170366" y="214623"/>
                  </a:cubicBezTo>
                  <a:cubicBezTo>
                    <a:pt x="170366" y="224754"/>
                    <a:pt x="178642" y="233019"/>
                    <a:pt x="188787" y="233019"/>
                  </a:cubicBezTo>
                  <a:lnTo>
                    <a:pt x="271995" y="233019"/>
                  </a:lnTo>
                  <a:lnTo>
                    <a:pt x="296201" y="367837"/>
                  </a:lnTo>
                  <a:cubicBezTo>
                    <a:pt x="297180" y="373169"/>
                    <a:pt x="295667" y="378679"/>
                    <a:pt x="292196" y="382945"/>
                  </a:cubicBezTo>
                  <a:cubicBezTo>
                    <a:pt x="288637" y="387121"/>
                    <a:pt x="283475" y="389521"/>
                    <a:pt x="278047" y="389521"/>
                  </a:cubicBezTo>
                  <a:lnTo>
                    <a:pt x="215218" y="389521"/>
                  </a:lnTo>
                  <a:lnTo>
                    <a:pt x="193771" y="389521"/>
                  </a:lnTo>
                  <a:lnTo>
                    <a:pt x="102732" y="389521"/>
                  </a:lnTo>
                  <a:lnTo>
                    <a:pt x="81196" y="389521"/>
                  </a:lnTo>
                  <a:lnTo>
                    <a:pt x="18456" y="389521"/>
                  </a:lnTo>
                  <a:cubicBezTo>
                    <a:pt x="12939" y="389521"/>
                    <a:pt x="7777" y="387121"/>
                    <a:pt x="4307" y="382945"/>
                  </a:cubicBezTo>
                  <a:cubicBezTo>
                    <a:pt x="747" y="378768"/>
                    <a:pt x="-677" y="373169"/>
                    <a:pt x="302" y="367837"/>
                  </a:cubicBezTo>
                  <a:lnTo>
                    <a:pt x="8133" y="323845"/>
                  </a:lnTo>
                  <a:lnTo>
                    <a:pt x="121153" y="323845"/>
                  </a:lnTo>
                  <a:cubicBezTo>
                    <a:pt x="131387" y="323845"/>
                    <a:pt x="139664" y="315669"/>
                    <a:pt x="139664" y="305449"/>
                  </a:cubicBezTo>
                  <a:cubicBezTo>
                    <a:pt x="139664" y="295318"/>
                    <a:pt x="131387" y="287053"/>
                    <a:pt x="121153" y="287053"/>
                  </a:cubicBezTo>
                  <a:lnTo>
                    <a:pt x="14808" y="287053"/>
                  </a:lnTo>
                  <a:lnTo>
                    <a:pt x="40704" y="142105"/>
                  </a:lnTo>
                  <a:lnTo>
                    <a:pt x="107004" y="142105"/>
                  </a:lnTo>
                  <a:cubicBezTo>
                    <a:pt x="117238" y="142105"/>
                    <a:pt x="125514" y="133928"/>
                    <a:pt x="125514" y="123708"/>
                  </a:cubicBezTo>
                  <a:cubicBezTo>
                    <a:pt x="125514" y="113577"/>
                    <a:pt x="117238" y="105312"/>
                    <a:pt x="107004" y="105312"/>
                  </a:cubicBezTo>
                  <a:lnTo>
                    <a:pt x="47379" y="105312"/>
                  </a:lnTo>
                  <a:lnTo>
                    <a:pt x="58859" y="41325"/>
                  </a:lnTo>
                  <a:cubicBezTo>
                    <a:pt x="59571" y="36881"/>
                    <a:pt x="61974" y="32882"/>
                    <a:pt x="65533" y="30127"/>
                  </a:cubicBezTo>
                  <a:cubicBezTo>
                    <a:pt x="90540" y="10398"/>
                    <a:pt x="119107" y="0"/>
                    <a:pt x="148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îşḻïḑe">
              <a:extLst>
                <a:ext uri="{FF2B5EF4-FFF2-40B4-BE49-F238E27FC236}">
                  <a16:creationId xmlns="" xmlns:a16="http://schemas.microsoft.com/office/drawing/2014/main" id="{89782F3A-5CA9-476B-A7F6-5B2B72C28E2A}"/>
                </a:ext>
              </a:extLst>
            </p:cNvPr>
            <p:cNvSpPr/>
            <p:nvPr/>
          </p:nvSpPr>
          <p:spPr bwMode="auto">
            <a:xfrm>
              <a:off x="3818142" y="2018656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îşḻïḑe">
              <a:extLst>
                <a:ext uri="{FF2B5EF4-FFF2-40B4-BE49-F238E27FC236}">
                  <a16:creationId xmlns="" xmlns:a16="http://schemas.microsoft.com/office/drawing/2014/main" id="{E2DD6CED-5D04-424B-A0E4-ED259753B368}"/>
                </a:ext>
              </a:extLst>
            </p:cNvPr>
            <p:cNvSpPr/>
            <p:nvPr/>
          </p:nvSpPr>
          <p:spPr bwMode="auto">
            <a:xfrm>
              <a:off x="1625682" y="2018656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2" name="îşḻïḑe">
              <a:extLst>
                <a:ext uri="{FF2B5EF4-FFF2-40B4-BE49-F238E27FC236}">
                  <a16:creationId xmlns="" xmlns:a16="http://schemas.microsoft.com/office/drawing/2014/main" id="{3585260B-98FD-4233-A102-6B58775B4251}"/>
                </a:ext>
              </a:extLst>
            </p:cNvPr>
            <p:cNvSpPr/>
            <p:nvPr/>
          </p:nvSpPr>
          <p:spPr bwMode="auto">
            <a:xfrm>
              <a:off x="8203062" y="2018656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3" name="îşḻïḑe">
              <a:extLst>
                <a:ext uri="{FF2B5EF4-FFF2-40B4-BE49-F238E27FC236}">
                  <a16:creationId xmlns="" xmlns:a16="http://schemas.microsoft.com/office/drawing/2014/main" id="{C3922C1E-C2CA-463E-A59E-3B09D3A166E6}"/>
                </a:ext>
              </a:extLst>
            </p:cNvPr>
            <p:cNvSpPr/>
            <p:nvPr/>
          </p:nvSpPr>
          <p:spPr bwMode="auto">
            <a:xfrm>
              <a:off x="10395522" y="2018656"/>
              <a:ext cx="170790" cy="355064"/>
            </a:xfrm>
            <a:custGeom>
              <a:avLst/>
              <a:gdLst>
                <a:gd name="connsiteX0" fmla="*/ 93287 w 291294"/>
                <a:gd name="connsiteY0" fmla="*/ 458040 h 605592"/>
                <a:gd name="connsiteX1" fmla="*/ 186363 w 291294"/>
                <a:gd name="connsiteY1" fmla="*/ 458040 h 605592"/>
                <a:gd name="connsiteX2" fmla="*/ 186363 w 291294"/>
                <a:gd name="connsiteY2" fmla="*/ 559250 h 605592"/>
                <a:gd name="connsiteX3" fmla="*/ 139918 w 291294"/>
                <a:gd name="connsiteY3" fmla="*/ 605592 h 605592"/>
                <a:gd name="connsiteX4" fmla="*/ 93473 w 291294"/>
                <a:gd name="connsiteY4" fmla="*/ 559250 h 605592"/>
                <a:gd name="connsiteX5" fmla="*/ 93287 w 291294"/>
                <a:gd name="connsiteY5" fmla="*/ 559250 h 605592"/>
                <a:gd name="connsiteX6" fmla="*/ 27486 w 291294"/>
                <a:gd name="connsiteY6" fmla="*/ 170191 h 605592"/>
                <a:gd name="connsiteX7" fmla="*/ 34636 w 291294"/>
                <a:gd name="connsiteY7" fmla="*/ 278836 h 605592"/>
                <a:gd name="connsiteX8" fmla="*/ 81807 w 291294"/>
                <a:gd name="connsiteY8" fmla="*/ 345209 h 605592"/>
                <a:gd name="connsiteX9" fmla="*/ 121365 w 291294"/>
                <a:gd name="connsiteY9" fmla="*/ 313413 h 605592"/>
                <a:gd name="connsiteX10" fmla="*/ 149315 w 291294"/>
                <a:gd name="connsiteY10" fmla="*/ 205325 h 605592"/>
                <a:gd name="connsiteX11" fmla="*/ 157486 w 291294"/>
                <a:gd name="connsiteY11" fmla="*/ 226924 h 605592"/>
                <a:gd name="connsiteX12" fmla="*/ 213294 w 291294"/>
                <a:gd name="connsiteY12" fmla="*/ 265858 h 605592"/>
                <a:gd name="connsiteX13" fmla="*/ 250344 w 291294"/>
                <a:gd name="connsiteY13" fmla="*/ 246206 h 605592"/>
                <a:gd name="connsiteX14" fmla="*/ 291294 w 291294"/>
                <a:gd name="connsiteY14" fmla="*/ 227387 h 605592"/>
                <a:gd name="connsiteX15" fmla="*/ 291294 w 291294"/>
                <a:gd name="connsiteY15" fmla="*/ 435036 h 605592"/>
                <a:gd name="connsiteX16" fmla="*/ 0 w 291294"/>
                <a:gd name="connsiteY16" fmla="*/ 435036 h 605592"/>
                <a:gd name="connsiteX17" fmla="*/ 0 w 291294"/>
                <a:gd name="connsiteY17" fmla="*/ 184653 h 605592"/>
                <a:gd name="connsiteX18" fmla="*/ 27486 w 291294"/>
                <a:gd name="connsiteY18" fmla="*/ 170191 h 605592"/>
                <a:gd name="connsiteX19" fmla="*/ 145497 w 291294"/>
                <a:gd name="connsiteY19" fmla="*/ 0 h 605592"/>
                <a:gd name="connsiteX20" fmla="*/ 291294 w 291294"/>
                <a:gd name="connsiteY20" fmla="*/ 145073 h 605592"/>
                <a:gd name="connsiteX21" fmla="*/ 291294 w 291294"/>
                <a:gd name="connsiteY21" fmla="*/ 202360 h 605592"/>
                <a:gd name="connsiteX22" fmla="*/ 249505 w 291294"/>
                <a:gd name="connsiteY22" fmla="*/ 217655 h 605592"/>
                <a:gd name="connsiteX23" fmla="*/ 194158 w 291294"/>
                <a:gd name="connsiteY23" fmla="*/ 242591 h 605592"/>
                <a:gd name="connsiteX24" fmla="*/ 181157 w 291294"/>
                <a:gd name="connsiteY24" fmla="*/ 220529 h 605592"/>
                <a:gd name="connsiteX25" fmla="*/ 160448 w 291294"/>
                <a:gd name="connsiteY25" fmla="*/ 176219 h 605592"/>
                <a:gd name="connsiteX26" fmla="*/ 136768 w 291294"/>
                <a:gd name="connsiteY26" fmla="*/ 177702 h 605592"/>
                <a:gd name="connsiteX27" fmla="*/ 117080 w 291294"/>
                <a:gd name="connsiteY27" fmla="*/ 242127 h 605592"/>
                <a:gd name="connsiteX28" fmla="*/ 99250 w 291294"/>
                <a:gd name="connsiteY28" fmla="*/ 304143 h 605592"/>
                <a:gd name="connsiteX29" fmla="*/ 76777 w 291294"/>
                <a:gd name="connsiteY29" fmla="*/ 319901 h 605592"/>
                <a:gd name="connsiteX30" fmla="*/ 59319 w 291294"/>
                <a:gd name="connsiteY30" fmla="*/ 279207 h 605592"/>
                <a:gd name="connsiteX31" fmla="*/ 58761 w 291294"/>
                <a:gd name="connsiteY31" fmla="*/ 195500 h 605592"/>
                <a:gd name="connsiteX32" fmla="*/ 32759 w 291294"/>
                <a:gd name="connsiteY32" fmla="*/ 145629 h 605592"/>
                <a:gd name="connsiteX33" fmla="*/ 71 w 291294"/>
                <a:gd name="connsiteY33" fmla="*/ 154713 h 605592"/>
                <a:gd name="connsiteX34" fmla="*/ 71 w 291294"/>
                <a:gd name="connsiteY34" fmla="*/ 145073 h 605592"/>
                <a:gd name="connsiteX35" fmla="*/ 145497 w 291294"/>
                <a:gd name="connsiteY35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91294" h="605592">
                  <a:moveTo>
                    <a:pt x="93287" y="458040"/>
                  </a:moveTo>
                  <a:lnTo>
                    <a:pt x="186363" y="458040"/>
                  </a:lnTo>
                  <a:lnTo>
                    <a:pt x="186363" y="559250"/>
                  </a:lnTo>
                  <a:cubicBezTo>
                    <a:pt x="186363" y="584831"/>
                    <a:pt x="165556" y="605592"/>
                    <a:pt x="139918" y="605592"/>
                  </a:cubicBezTo>
                  <a:cubicBezTo>
                    <a:pt x="114280" y="605592"/>
                    <a:pt x="93473" y="584831"/>
                    <a:pt x="93473" y="559250"/>
                  </a:cubicBezTo>
                  <a:lnTo>
                    <a:pt x="93287" y="559250"/>
                  </a:lnTo>
                  <a:close/>
                  <a:moveTo>
                    <a:pt x="27486" y="170191"/>
                  </a:moveTo>
                  <a:cubicBezTo>
                    <a:pt x="36772" y="184745"/>
                    <a:pt x="38350" y="216078"/>
                    <a:pt x="34636" y="278836"/>
                  </a:cubicBezTo>
                  <a:cubicBezTo>
                    <a:pt x="31479" y="332602"/>
                    <a:pt x="66022" y="345209"/>
                    <a:pt x="81807" y="345209"/>
                  </a:cubicBezTo>
                  <a:cubicBezTo>
                    <a:pt x="108458" y="345209"/>
                    <a:pt x="118765" y="319624"/>
                    <a:pt x="121365" y="313413"/>
                  </a:cubicBezTo>
                  <a:cubicBezTo>
                    <a:pt x="139379" y="270771"/>
                    <a:pt x="145972" y="214409"/>
                    <a:pt x="149315" y="205325"/>
                  </a:cubicBezTo>
                  <a:cubicBezTo>
                    <a:pt x="153122" y="211628"/>
                    <a:pt x="157486" y="225348"/>
                    <a:pt x="157486" y="226924"/>
                  </a:cubicBezTo>
                  <a:cubicBezTo>
                    <a:pt x="160365" y="237584"/>
                    <a:pt x="168165" y="276148"/>
                    <a:pt x="213294" y="265858"/>
                  </a:cubicBezTo>
                  <a:cubicBezTo>
                    <a:pt x="228337" y="261501"/>
                    <a:pt x="239851" y="253251"/>
                    <a:pt x="250344" y="246206"/>
                  </a:cubicBezTo>
                  <a:cubicBezTo>
                    <a:pt x="254337" y="243703"/>
                    <a:pt x="274858" y="227944"/>
                    <a:pt x="291294" y="227387"/>
                  </a:cubicBezTo>
                  <a:lnTo>
                    <a:pt x="291294" y="435036"/>
                  </a:lnTo>
                  <a:lnTo>
                    <a:pt x="0" y="435036"/>
                  </a:lnTo>
                  <a:lnTo>
                    <a:pt x="0" y="184653"/>
                  </a:lnTo>
                  <a:cubicBezTo>
                    <a:pt x="3436" y="183077"/>
                    <a:pt x="22286" y="169357"/>
                    <a:pt x="27486" y="170191"/>
                  </a:cubicBezTo>
                  <a:close/>
                  <a:moveTo>
                    <a:pt x="145497" y="0"/>
                  </a:moveTo>
                  <a:cubicBezTo>
                    <a:pt x="225917" y="0"/>
                    <a:pt x="290923" y="64889"/>
                    <a:pt x="291294" y="145073"/>
                  </a:cubicBezTo>
                  <a:lnTo>
                    <a:pt x="291294" y="202360"/>
                  </a:lnTo>
                  <a:cubicBezTo>
                    <a:pt x="276993" y="204677"/>
                    <a:pt x="262506" y="209961"/>
                    <a:pt x="249505" y="217655"/>
                  </a:cubicBezTo>
                  <a:cubicBezTo>
                    <a:pt x="235111" y="225813"/>
                    <a:pt x="218303" y="244630"/>
                    <a:pt x="194158" y="242591"/>
                  </a:cubicBezTo>
                  <a:cubicBezTo>
                    <a:pt x="185429" y="241849"/>
                    <a:pt x="183478" y="229150"/>
                    <a:pt x="181157" y="220529"/>
                  </a:cubicBezTo>
                  <a:cubicBezTo>
                    <a:pt x="177256" y="204585"/>
                    <a:pt x="170106" y="189197"/>
                    <a:pt x="160448" y="176219"/>
                  </a:cubicBezTo>
                  <a:cubicBezTo>
                    <a:pt x="154783" y="169916"/>
                    <a:pt x="145683" y="163612"/>
                    <a:pt x="136768" y="177702"/>
                  </a:cubicBezTo>
                  <a:cubicBezTo>
                    <a:pt x="124509" y="197169"/>
                    <a:pt x="120981" y="219973"/>
                    <a:pt x="117080" y="242127"/>
                  </a:cubicBezTo>
                  <a:cubicBezTo>
                    <a:pt x="113273" y="263263"/>
                    <a:pt x="107422" y="284027"/>
                    <a:pt x="99250" y="304143"/>
                  </a:cubicBezTo>
                  <a:cubicBezTo>
                    <a:pt x="92843" y="323331"/>
                    <a:pt x="80956" y="321199"/>
                    <a:pt x="76777" y="319901"/>
                  </a:cubicBezTo>
                  <a:cubicBezTo>
                    <a:pt x="57647" y="313598"/>
                    <a:pt x="58761" y="289311"/>
                    <a:pt x="59319" y="279207"/>
                  </a:cubicBezTo>
                  <a:cubicBezTo>
                    <a:pt x="60247" y="251305"/>
                    <a:pt x="59783" y="223495"/>
                    <a:pt x="58761" y="195500"/>
                  </a:cubicBezTo>
                  <a:cubicBezTo>
                    <a:pt x="59504" y="161573"/>
                    <a:pt x="42417" y="147946"/>
                    <a:pt x="32759" y="145629"/>
                  </a:cubicBezTo>
                  <a:cubicBezTo>
                    <a:pt x="21244" y="142848"/>
                    <a:pt x="5829" y="151191"/>
                    <a:pt x="71" y="154713"/>
                  </a:cubicBezTo>
                  <a:lnTo>
                    <a:pt x="71" y="145073"/>
                  </a:lnTo>
                  <a:cubicBezTo>
                    <a:pt x="71" y="64889"/>
                    <a:pt x="65076" y="0"/>
                    <a:pt x="145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39283531-2ED5-4279-A642-31A51A809976}"/>
                </a:ext>
              </a:extLst>
            </p:cNvPr>
            <p:cNvSpPr txBox="1"/>
            <p:nvPr/>
          </p:nvSpPr>
          <p:spPr>
            <a:xfrm>
              <a:off x="5425574" y="3312509"/>
              <a:ext cx="1340853" cy="132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BB8277D3-6C75-4BD9-ADD0-598A17D5DE9D}"/>
                </a:ext>
              </a:extLst>
            </p:cNvPr>
            <p:cNvSpPr txBox="1"/>
            <p:nvPr/>
          </p:nvSpPr>
          <p:spPr>
            <a:xfrm>
              <a:off x="5388114" y="27658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rgbClr val="A5A5A5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6754F7E8-F2D3-47D3-B0EB-003D736AE5D5}"/>
                </a:ext>
              </a:extLst>
            </p:cNvPr>
            <p:cNvSpPr txBox="1"/>
            <p:nvPr/>
          </p:nvSpPr>
          <p:spPr>
            <a:xfrm>
              <a:off x="3221438" y="3312509"/>
              <a:ext cx="1340853" cy="132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B05903B6-BFBF-4101-B7CF-5B7AB8854303}"/>
                </a:ext>
              </a:extLst>
            </p:cNvPr>
            <p:cNvSpPr txBox="1"/>
            <p:nvPr/>
          </p:nvSpPr>
          <p:spPr>
            <a:xfrm>
              <a:off x="3183978" y="27658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DE77B1A5-782D-4960-BAE5-EC006C5A8B24}"/>
                </a:ext>
              </a:extLst>
            </p:cNvPr>
            <p:cNvSpPr txBox="1"/>
            <p:nvPr/>
          </p:nvSpPr>
          <p:spPr>
            <a:xfrm>
              <a:off x="1054760" y="3312509"/>
              <a:ext cx="1340853" cy="132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62DE45AC-3BAC-4B7C-A1A9-827F7E24FE84}"/>
                </a:ext>
              </a:extLst>
            </p:cNvPr>
            <p:cNvSpPr txBox="1"/>
            <p:nvPr/>
          </p:nvSpPr>
          <p:spPr>
            <a:xfrm>
              <a:off x="1017300" y="27658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0E84B647-BAD9-48A0-A0A7-91A672B0C8C0}"/>
                </a:ext>
              </a:extLst>
            </p:cNvPr>
            <p:cNvSpPr txBox="1"/>
            <p:nvPr/>
          </p:nvSpPr>
          <p:spPr>
            <a:xfrm>
              <a:off x="7616341" y="3312509"/>
              <a:ext cx="1340853" cy="132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BAE6C7CB-34E7-4086-9A74-055A20102E70}"/>
                </a:ext>
              </a:extLst>
            </p:cNvPr>
            <p:cNvSpPr txBox="1"/>
            <p:nvPr/>
          </p:nvSpPr>
          <p:spPr>
            <a:xfrm>
              <a:off x="7578881" y="27658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9DAD090E-186B-41F0-B1AE-1CC412F64DAE}"/>
                </a:ext>
              </a:extLst>
            </p:cNvPr>
            <p:cNvSpPr txBox="1"/>
            <p:nvPr/>
          </p:nvSpPr>
          <p:spPr>
            <a:xfrm>
              <a:off x="9796387" y="3312509"/>
              <a:ext cx="1340853" cy="13253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标题和文字可以更改。图片框里的图标可替换。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3EDCDE13-3441-47FE-9BCC-D4E5197444F4}"/>
                </a:ext>
              </a:extLst>
            </p:cNvPr>
            <p:cNvSpPr txBox="1"/>
            <p:nvPr/>
          </p:nvSpPr>
          <p:spPr>
            <a:xfrm>
              <a:off x="9758927" y="27658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sp>
        <p:nvSpPr>
          <p:cNvPr id="29" name="文本占位符 1">
            <a:extLst>
              <a:ext uri="{FF2B5EF4-FFF2-40B4-BE49-F238E27FC236}">
                <a16:creationId xmlns="" xmlns:a16="http://schemas.microsoft.com/office/drawing/2014/main" id="{E4776149-128B-4AE4-A58C-02858F6C67F3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六段文字</a:t>
            </a:r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65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TextPlaceholder 4"/>
          <p:cNvSpPr txBox="1"/>
          <p:nvPr>
            <p:custDataLst>
              <p:tags r:id="rId1"/>
            </p:custDataLst>
          </p:nvPr>
        </p:nvSpPr>
        <p:spPr>
          <a:xfrm>
            <a:off x="3039294" y="2225758"/>
            <a:ext cx="7659185" cy="2406485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rPr>
              <a:t>Thanks</a:t>
            </a:r>
            <a:r>
              <a:rPr lang="zh-CN" altLang="en-US" sz="140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rPr>
              <a:t>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81085" y="-1709130"/>
            <a:ext cx="7629832" cy="7847684"/>
            <a:chOff x="1768061" y="-2519604"/>
            <a:chExt cx="9315709" cy="95816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26593" y="-1578136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2007929" y="2919714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3167442" y="1483203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4733541" y="-1535889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5914877" y="2961961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7074390" y="1525450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11" name="组合 10"/>
          <p:cNvGrpSpPr/>
          <p:nvPr/>
        </p:nvGrpSpPr>
        <p:grpSpPr>
          <a:xfrm>
            <a:off x="2281084" y="806699"/>
            <a:ext cx="7629832" cy="7847684"/>
            <a:chOff x="1768061" y="-2519604"/>
            <a:chExt cx="9315709" cy="958169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26593" y="-1578136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2007929" y="2919714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3167442" y="1483203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4733541" y="-1535889"/>
              <a:ext cx="5648807" cy="3765871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5914877" y="2961961"/>
              <a:ext cx="5341956" cy="2858311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7074390" y="1525450"/>
              <a:ext cx="4811256" cy="3207504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5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60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79A24D9-0B09-4644-9035-21CA3AE61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1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78BB680-26A4-4681-BBC9-11CDB3F74CB6}"/>
              </a:ext>
            </a:extLst>
          </p:cNvPr>
          <p:cNvGrpSpPr/>
          <p:nvPr/>
        </p:nvGrpSpPr>
        <p:grpSpPr>
          <a:xfrm>
            <a:off x="-145519" y="-4771276"/>
            <a:ext cx="4847326" cy="13996943"/>
            <a:chOff x="-145519" y="-4771276"/>
            <a:chExt cx="4847326" cy="13996943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8B489904-F804-4197-9500-88E374051B43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2A20066E-69C0-422B-B9D8-E0FF48FD8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45604" y="1281682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BA7556AC-3D09-4D95-9712-DBAE30EEBC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83536" y="5867540"/>
              <a:ext cx="4375214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5BCA9865-3129-4515-A742-607D4134A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1357351" y="-3559444"/>
              <a:ext cx="7270990" cy="484732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6E4BBE9E-1A3C-4433-94EE-3CD563712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83540" y="3020662"/>
              <a:ext cx="4375217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494A8ACF-F74B-48FF-9ECB-3C80FA6EB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40451" y="2877663"/>
              <a:ext cx="3940557" cy="2627037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F6A1AD0-D4BD-4ACC-BCB8-ACF876680653}"/>
              </a:ext>
            </a:extLst>
          </p:cNvPr>
          <p:cNvGrpSpPr/>
          <p:nvPr/>
        </p:nvGrpSpPr>
        <p:grpSpPr>
          <a:xfrm>
            <a:off x="4362039" y="1405530"/>
            <a:ext cx="3524250" cy="660165"/>
            <a:chOff x="1085439" y="1405530"/>
            <a:chExt cx="3524250" cy="660165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93A0C7F6-4B42-4479-B863-0EB90FFB69F9}"/>
                </a:ext>
              </a:extLst>
            </p:cNvPr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190A4287-78CF-4F47-AEBE-DE3FC8E5466D}"/>
                </a:ext>
              </a:extLst>
            </p:cNvPr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32E4F816-6204-4A3C-96BC-A9C623D42177}"/>
                </a:ext>
              </a:extLst>
            </p:cNvPr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B255D2C9-BC40-472D-AE2D-A6C8193C05C8}"/>
                </a:ext>
              </a:extLst>
            </p:cNvPr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B70B3DED-2443-46AB-BB40-C1AC1DEEEDBB}"/>
                </a:ext>
              </a:extLst>
            </p:cNvPr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0469F161-9B6F-4D0E-93B6-3C11DDA6F1B0}"/>
                </a:ext>
              </a:extLst>
            </p:cNvPr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D971026-CA38-45F1-BE2C-397907FD05FC}"/>
                </a:ext>
              </a:extLst>
            </p:cNvPr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FDD8CB0-D80C-455F-845E-35A5F470E429}"/>
              </a:ext>
            </a:extLst>
          </p:cNvPr>
          <p:cNvGrpSpPr/>
          <p:nvPr/>
        </p:nvGrpSpPr>
        <p:grpSpPr>
          <a:xfrm>
            <a:off x="4441193" y="4857599"/>
            <a:ext cx="3524250" cy="660165"/>
            <a:chOff x="1164593" y="4857599"/>
            <a:chExt cx="3524250" cy="660165"/>
          </a:xfrm>
        </p:grpSpPr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A7CC62C0-B273-44E2-835F-DE9648876996}"/>
                </a:ext>
              </a:extLst>
            </p:cNvPr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FDE4F3CE-7502-4BD5-8381-5D622B0DAB1C}"/>
                </a:ext>
              </a:extLst>
            </p:cNvPr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A3745209-0267-4B22-AE8F-92C14C5B69AF}"/>
                </a:ext>
              </a:extLst>
            </p:cNvPr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F60325B-7A12-4691-9E76-09E8C5C884F9}"/>
                </a:ext>
              </a:extLst>
            </p:cNvPr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F77C496B-BE82-4A62-9246-0BF697E0B554}"/>
                </a:ext>
              </a:extLst>
            </p:cNvPr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A024F75-9D80-4E1D-8BE5-0653D685D11F}"/>
                </a:ext>
              </a:extLst>
            </p:cNvPr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205518D9-7821-4EB5-A439-81E53E987100}"/>
                </a:ext>
              </a:extLst>
            </p:cNvPr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6BBC0AE-CB74-4211-A376-C3912EDF96A5}"/>
              </a:ext>
            </a:extLst>
          </p:cNvPr>
          <p:cNvGrpSpPr/>
          <p:nvPr/>
        </p:nvGrpSpPr>
        <p:grpSpPr>
          <a:xfrm>
            <a:off x="8672563" y="-4771276"/>
            <a:ext cx="4847326" cy="13996943"/>
            <a:chOff x="-145519" y="-4771276"/>
            <a:chExt cx="4847326" cy="13996943"/>
          </a:xfrm>
        </p:grpSpPr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1E4FF503-5A99-44BE-9A0B-08296D7A64CE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3D7A31C8-0C66-4275-A6EE-F5D363008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45604" y="1281682"/>
              <a:ext cx="4626534" cy="308435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BAA3254B-6623-4B82-A97D-F6E17CA6F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83536" y="5867540"/>
              <a:ext cx="4375214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333939B9-7D26-4E20-B988-21F16AC8F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1357351" y="-3559444"/>
              <a:ext cx="7270990" cy="4847326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01A02013-BF52-47DD-B9B7-DF326B7E4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83540" y="3020662"/>
              <a:ext cx="4375217" cy="2341039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1FF27985-65CD-4DF2-866D-E65B07190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40451" y="2877663"/>
              <a:ext cx="3940557" cy="2627037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419923AC-67A9-4EAE-A47B-CB7735503410}"/>
              </a:ext>
            </a:extLst>
          </p:cNvPr>
          <p:cNvSpPr txBox="1"/>
          <p:nvPr/>
        </p:nvSpPr>
        <p:spPr>
          <a:xfrm>
            <a:off x="5047203" y="2228672"/>
            <a:ext cx="20975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>
                <a:gradFill>
                  <a:gsLst>
                    <a:gs pos="0">
                      <a:schemeClr val="accent5">
                        <a:alpha val="22000"/>
                      </a:schemeClr>
                    </a:gs>
                    <a:gs pos="44000">
                      <a:schemeClr val="accent5">
                        <a:alpha val="27000"/>
                      </a:schemeClr>
                    </a:gs>
                    <a:gs pos="81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en-US" sz="15000" b="1">
              <a:gradFill>
                <a:gsLst>
                  <a:gs pos="0">
                    <a:schemeClr val="accent5">
                      <a:alpha val="22000"/>
                    </a:schemeClr>
                  </a:gs>
                  <a:gs pos="44000">
                    <a:schemeClr val="accent5">
                      <a:alpha val="27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A78F103-48EC-49F3-BADE-09F6A89381E2}"/>
              </a:ext>
            </a:extLst>
          </p:cNvPr>
          <p:cNvSpPr txBox="1"/>
          <p:nvPr/>
        </p:nvSpPr>
        <p:spPr>
          <a:xfrm>
            <a:off x="3695343" y="3075057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rPr>
              <a:t>幼儿的身体发展规律</a:t>
            </a:r>
          </a:p>
        </p:txBody>
      </p:sp>
    </p:spTree>
    <p:extLst>
      <p:ext uri="{BB962C8B-B14F-4D97-AF65-F5344CB8AC3E}">
        <p14:creationId xmlns:p14="http://schemas.microsoft.com/office/powerpoint/2010/main" val="206798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舟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05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567F11B-5E79-4C4D-8A26-283C40DD81C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030">
            <a:off x="4408707" y="1504622"/>
            <a:ext cx="6658968" cy="2452215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1308100" y="646196"/>
            <a:ext cx="1981200" cy="1373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rPr>
              <a:t>名人名言</a:t>
            </a:r>
            <a:endParaRPr lang="en-US" altLang="zh-CN" sz="3600" b="1">
              <a:gradFill>
                <a:gsLst>
                  <a:gs pos="0">
                    <a:srgbClr val="FFC000">
                      <a:alpha val="49000"/>
                    </a:srgbClr>
                  </a:gs>
                  <a:gs pos="100000">
                    <a:schemeClr val="accent1"/>
                  </a:gs>
                </a:gsLst>
                <a:lin ang="10800000" scaled="1"/>
              </a:gradFill>
              <a:latin typeface="+mj-ea"/>
              <a:ea typeface="+mj-ea"/>
              <a:cs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3600" b="1">
              <a:gradFill>
                <a:gsLst>
                  <a:gs pos="0">
                    <a:srgbClr val="FFC000">
                      <a:alpha val="49000"/>
                    </a:srgbClr>
                  </a:gs>
                  <a:gs pos="100000">
                    <a:schemeClr val="accent1"/>
                  </a:gs>
                </a:gsLst>
                <a:lin ang="10800000" scaled="1"/>
              </a:gradFill>
              <a:latin typeface="+mj-ea"/>
              <a:ea typeface="+mj-ea"/>
              <a:cs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C52C2DC-F0D4-4CCD-80B1-28CACD9095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154" y="2032151"/>
            <a:ext cx="3319560" cy="3678071"/>
          </a:xfrm>
          <a:prstGeom prst="ellipse">
            <a:avLst/>
          </a:prstGeom>
          <a:ln w="57150">
            <a:solidFill>
              <a:srgbClr val="FFC000"/>
            </a:solidFill>
          </a:ln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791C247-BA84-41BB-BE32-31D95FA8B410}"/>
              </a:ext>
            </a:extLst>
          </p:cNvPr>
          <p:cNvGrpSpPr/>
          <p:nvPr/>
        </p:nvGrpSpPr>
        <p:grpSpPr>
          <a:xfrm rot="679705">
            <a:off x="5203751" y="1941980"/>
            <a:ext cx="5219707" cy="1376657"/>
            <a:chOff x="2743135" y="2419380"/>
            <a:chExt cx="5219707" cy="1376657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7F148A5D-6AEA-46B5-830C-947E43A91882}"/>
                </a:ext>
              </a:extLst>
            </p:cNvPr>
            <p:cNvSpPr txBox="1"/>
            <p:nvPr/>
          </p:nvSpPr>
          <p:spPr>
            <a:xfrm>
              <a:off x="2743138" y="2419380"/>
              <a:ext cx="4493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快乐体2016修订版"/>
                  <a:ea typeface="站酷快乐体2016修订版"/>
                </a:rPr>
                <a:t>教育的目的在于品德的培育</a:t>
              </a:r>
              <a:endPara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729C3EFE-CBC4-4AF2-BF7D-0A67C504BDAB}"/>
                </a:ext>
              </a:extLst>
            </p:cNvPr>
            <p:cNvSpPr txBox="1"/>
            <p:nvPr/>
          </p:nvSpPr>
          <p:spPr>
            <a:xfrm>
              <a:off x="2743143" y="2846097"/>
              <a:ext cx="52196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Education has for its object 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F15BAB0-F450-453C-A77D-AD1EA33772CA}"/>
                </a:ext>
              </a:extLst>
            </p:cNvPr>
            <p:cNvSpPr txBox="1"/>
            <p:nvPr/>
          </p:nvSpPr>
          <p:spPr>
            <a:xfrm>
              <a:off x="2743135" y="3272817"/>
              <a:ext cx="47772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快乐体2016修订版"/>
                  <a:ea typeface="站酷快乐体2016修订版"/>
                </a:rPr>
                <a:t>the formation of character</a:t>
              </a:r>
              <a:endPara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A7ECD5C-F290-4907-BE7F-FD6115279D73}"/>
              </a:ext>
            </a:extLst>
          </p:cNvPr>
          <p:cNvSpPr txBox="1"/>
          <p:nvPr/>
        </p:nvSpPr>
        <p:spPr>
          <a:xfrm>
            <a:off x="9586910" y="4505744"/>
            <a:ext cx="1496901" cy="482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柏拉图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680A9B4-E6C7-4976-89D6-1CFF88B552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2" t="30078" r="4117" b="-678"/>
          <a:stretch/>
        </p:blipFill>
        <p:spPr>
          <a:xfrm>
            <a:off x="8325853" y="-228456"/>
            <a:ext cx="4032397" cy="7057363"/>
          </a:xfrm>
          <a:custGeom>
            <a:avLst/>
            <a:gdLst>
              <a:gd name="connsiteX0" fmla="*/ 0 w 3659909"/>
              <a:gd name="connsiteY0" fmla="*/ 0 h 6405447"/>
              <a:gd name="connsiteX1" fmla="*/ 3659909 w 3659909"/>
              <a:gd name="connsiteY1" fmla="*/ 0 h 6405447"/>
              <a:gd name="connsiteX2" fmla="*/ 3659909 w 3659909"/>
              <a:gd name="connsiteY2" fmla="*/ 6405447 h 6405447"/>
              <a:gd name="connsiteX3" fmla="*/ 0 w 3659909"/>
              <a:gd name="connsiteY3" fmla="*/ 6405447 h 6405447"/>
              <a:gd name="connsiteX4" fmla="*/ 0 w 3659909"/>
              <a:gd name="connsiteY4" fmla="*/ 4068647 h 6405447"/>
              <a:gd name="connsiteX5" fmla="*/ 334587 w 3659909"/>
              <a:gd name="connsiteY5" fmla="*/ 4068647 h 6405447"/>
              <a:gd name="connsiteX6" fmla="*/ 334587 w 3659909"/>
              <a:gd name="connsiteY6" fmla="*/ 3357447 h 6405447"/>
              <a:gd name="connsiteX7" fmla="*/ 0 w 3659909"/>
              <a:gd name="connsiteY7" fmla="*/ 3357447 h 640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9909" h="6405447">
                <a:moveTo>
                  <a:pt x="0" y="0"/>
                </a:moveTo>
                <a:lnTo>
                  <a:pt x="3659909" y="0"/>
                </a:lnTo>
                <a:lnTo>
                  <a:pt x="3659909" y="6405447"/>
                </a:lnTo>
                <a:lnTo>
                  <a:pt x="0" y="6405447"/>
                </a:lnTo>
                <a:lnTo>
                  <a:pt x="0" y="4068647"/>
                </a:lnTo>
                <a:lnTo>
                  <a:pt x="334587" y="4068647"/>
                </a:lnTo>
                <a:lnTo>
                  <a:pt x="334587" y="3357447"/>
                </a:lnTo>
                <a:lnTo>
                  <a:pt x="0" y="3357447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A048C90-33FD-409B-B080-B9BF8AA9C633}"/>
              </a:ext>
            </a:extLst>
          </p:cNvPr>
          <p:cNvSpPr txBox="1"/>
          <p:nvPr/>
        </p:nvSpPr>
        <p:spPr>
          <a:xfrm>
            <a:off x="1261979" y="1627768"/>
            <a:ext cx="5748421" cy="134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8DC6444-5CF1-40AC-BD96-384A3E55218E}"/>
              </a:ext>
            </a:extLst>
          </p:cNvPr>
          <p:cNvSpPr txBox="1"/>
          <p:nvPr/>
        </p:nvSpPr>
        <p:spPr>
          <a:xfrm>
            <a:off x="1261979" y="3873887"/>
            <a:ext cx="5748421" cy="1987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标题和文字可以更改，顶部“开始”面板中可以对字体、字号、颜色、行距等进行修改。图片框里的图片可替换。</a:t>
            </a:r>
          </a:p>
        </p:txBody>
      </p:sp>
      <p:sp>
        <p:nvSpPr>
          <p:cNvPr id="9" name="文本占位符 1">
            <a:extLst>
              <a:ext uri="{FF2B5EF4-FFF2-40B4-BE49-F238E27FC236}">
                <a16:creationId xmlns="" xmlns:a16="http://schemas.microsoft.com/office/drawing/2014/main" id="{3C2C5844-D612-4E03-A64C-676ED016BDE2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330045" cy="406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多文字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DFDA1BF-CE69-4130-80E7-A87FB27E211D}"/>
              </a:ext>
            </a:extLst>
          </p:cNvPr>
          <p:cNvGrpSpPr/>
          <p:nvPr/>
        </p:nvGrpSpPr>
        <p:grpSpPr>
          <a:xfrm>
            <a:off x="1308100" y="3176044"/>
            <a:ext cx="5448300" cy="505912"/>
            <a:chOff x="1308100" y="3576052"/>
            <a:chExt cx="5448300" cy="505912"/>
          </a:xfrm>
        </p:grpSpPr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D370C86E-6BA3-43E4-B714-B1501C93E44A}"/>
                </a:ext>
              </a:extLst>
            </p:cNvPr>
            <p:cNvSpPr/>
            <p:nvPr/>
          </p:nvSpPr>
          <p:spPr>
            <a:xfrm>
              <a:off x="1308100" y="3698963"/>
              <a:ext cx="5448300" cy="296269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E454AD32-C3C8-4084-9724-38AA56466267}"/>
                </a:ext>
              </a:extLst>
            </p:cNvPr>
            <p:cNvSpPr/>
            <p:nvPr/>
          </p:nvSpPr>
          <p:spPr>
            <a:xfrm flipH="1">
              <a:off x="6096000" y="3873714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EB667-0F62-42B7-8B67-153C4D832691}"/>
                </a:ext>
              </a:extLst>
            </p:cNvPr>
            <p:cNvSpPr/>
            <p:nvPr/>
          </p:nvSpPr>
          <p:spPr>
            <a:xfrm flipH="1">
              <a:off x="2639382" y="3660618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F8A01128-7749-48E9-A62F-0299443C644A}"/>
                </a:ext>
              </a:extLst>
            </p:cNvPr>
            <p:cNvSpPr/>
            <p:nvPr/>
          </p:nvSpPr>
          <p:spPr>
            <a:xfrm flipH="1">
              <a:off x="3378428" y="38325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7780446E-AACF-43BC-B945-1221F9D1119B}"/>
                </a:ext>
              </a:extLst>
            </p:cNvPr>
            <p:cNvSpPr/>
            <p:nvPr/>
          </p:nvSpPr>
          <p:spPr>
            <a:xfrm flipH="1">
              <a:off x="4065865" y="3576052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5F8E22F-AD74-4266-A9DC-97A433A75D0A}"/>
                </a:ext>
              </a:extLst>
            </p:cNvPr>
            <p:cNvSpPr/>
            <p:nvPr/>
          </p:nvSpPr>
          <p:spPr>
            <a:xfrm flipH="1">
              <a:off x="1900336" y="3832540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2DB36B58-DC1B-44FF-8ED3-8589A8864578}"/>
                </a:ext>
              </a:extLst>
            </p:cNvPr>
            <p:cNvSpPr/>
            <p:nvPr/>
          </p:nvSpPr>
          <p:spPr>
            <a:xfrm flipH="1">
              <a:off x="5302259" y="3576447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710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E6FB627-1D38-42DE-9C34-954EA71F7086}"/>
              </a:ext>
            </a:extLst>
          </p:cNvPr>
          <p:cNvGrpSpPr/>
          <p:nvPr/>
        </p:nvGrpSpPr>
        <p:grpSpPr>
          <a:xfrm>
            <a:off x="1258887" y="1963191"/>
            <a:ext cx="9661526" cy="3766623"/>
            <a:chOff x="660400" y="1743523"/>
            <a:chExt cx="10858500" cy="4233273"/>
          </a:xfrm>
        </p:grpSpPr>
        <p:grpSp>
          <p:nvGrpSpPr>
            <p:cNvPr id="3" name="#3926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4284280C-A238-4AC1-A1DC-1A3FB969144F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60400" y="1743523"/>
              <a:ext cx="10858500" cy="2932533"/>
              <a:chOff x="660400" y="1832014"/>
              <a:chExt cx="10858500" cy="2932533"/>
            </a:xfrm>
          </p:grpSpPr>
          <p:grpSp>
            <p:nvGrpSpPr>
              <p:cNvPr id="4" name="îṡlidê">
                <a:extLst>
                  <a:ext uri="{FF2B5EF4-FFF2-40B4-BE49-F238E27FC236}">
                    <a16:creationId xmlns="" xmlns:a16="http://schemas.microsoft.com/office/drawing/2014/main" id="{6E7A4A81-F73A-4DEC-A510-5D6C1DFECA0A}"/>
                  </a:ext>
                </a:extLst>
              </p:cNvPr>
              <p:cNvGrpSpPr/>
              <p:nvPr/>
            </p:nvGrpSpPr>
            <p:grpSpPr>
              <a:xfrm>
                <a:off x="4187375" y="2088237"/>
                <a:ext cx="3817250" cy="2676310"/>
                <a:chOff x="3672117" y="1856792"/>
                <a:chExt cx="4484913" cy="3144415"/>
              </a:xfrm>
            </p:grpSpPr>
            <p:sp>
              <p:nvSpPr>
                <p:cNvPr id="21" name="ïsḻiḓe">
                  <a:extLst>
                    <a:ext uri="{FF2B5EF4-FFF2-40B4-BE49-F238E27FC236}">
                      <a16:creationId xmlns="" xmlns:a16="http://schemas.microsoft.com/office/drawing/2014/main" id="{6C6CB547-F99F-4A5A-9678-88B7EF812CEF}"/>
                    </a:ext>
                  </a:extLst>
                </p:cNvPr>
                <p:cNvSpPr/>
                <p:nvPr/>
              </p:nvSpPr>
              <p:spPr bwMode="auto">
                <a:xfrm>
                  <a:off x="5947230" y="1856792"/>
                  <a:ext cx="2209800" cy="2209800"/>
                </a:xfrm>
                <a:custGeom>
                  <a:avLst/>
                  <a:gdLst>
                    <a:gd name="T0" fmla="*/ 3696 w 3696"/>
                    <a:gd name="T1" fmla="*/ 1848 h 3696"/>
                    <a:gd name="T2" fmla="*/ 1848 w 3696"/>
                    <a:gd name="T3" fmla="*/ 3696 h 3696"/>
                    <a:gd name="T4" fmla="*/ 0 w 3696"/>
                    <a:gd name="T5" fmla="*/ 3696 h 3696"/>
                    <a:gd name="T6" fmla="*/ 0 w 3696"/>
                    <a:gd name="T7" fmla="*/ 1848 h 3696"/>
                    <a:gd name="T8" fmla="*/ 1848 w 3696"/>
                    <a:gd name="T9" fmla="*/ 0 h 3696"/>
                    <a:gd name="T10" fmla="*/ 3696 w 3696"/>
                    <a:gd name="T11" fmla="*/ 1848 h 3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96" h="3696">
                      <a:moveTo>
                        <a:pt x="3696" y="1848"/>
                      </a:moveTo>
                      <a:cubicBezTo>
                        <a:pt x="3696" y="2869"/>
                        <a:pt x="2869" y="3696"/>
                        <a:pt x="1848" y="3696"/>
                      </a:cubicBezTo>
                      <a:cubicBezTo>
                        <a:pt x="1232" y="3696"/>
                        <a:pt x="616" y="3696"/>
                        <a:pt x="0" y="3696"/>
                      </a:cubicBezTo>
                      <a:cubicBezTo>
                        <a:pt x="0" y="3080"/>
                        <a:pt x="0" y="2464"/>
                        <a:pt x="0" y="1848"/>
                      </a:cubicBezTo>
                      <a:cubicBezTo>
                        <a:pt x="0" y="828"/>
                        <a:pt x="828" y="0"/>
                        <a:pt x="1848" y="0"/>
                      </a:cubicBezTo>
                      <a:cubicBezTo>
                        <a:pt x="2869" y="0"/>
                        <a:pt x="3696" y="828"/>
                        <a:pt x="3696" y="184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íŝliḍé">
                  <a:extLst>
                    <a:ext uri="{FF2B5EF4-FFF2-40B4-BE49-F238E27FC236}">
                      <a16:creationId xmlns="" xmlns:a16="http://schemas.microsoft.com/office/drawing/2014/main" id="{25F47244-1513-43BF-A46D-75D7116B30DB}"/>
                    </a:ext>
                  </a:extLst>
                </p:cNvPr>
                <p:cNvSpPr/>
                <p:nvPr/>
              </p:nvSpPr>
              <p:spPr bwMode="auto">
                <a:xfrm>
                  <a:off x="3672117" y="2800387"/>
                  <a:ext cx="2200819" cy="220082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rtlCol="0" anchor="ctr"/>
                <a:lstStyle/>
                <a:p>
                  <a:pPr algn="ctr"/>
                  <a:endPara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5" name="iṡlïḍè">
                <a:extLst>
                  <a:ext uri="{FF2B5EF4-FFF2-40B4-BE49-F238E27FC236}">
                    <a16:creationId xmlns="" xmlns:a16="http://schemas.microsoft.com/office/drawing/2014/main" id="{B3BF3E19-1AE7-41FA-BD67-48C44D9F02C6}"/>
                  </a:ext>
                </a:extLst>
              </p:cNvPr>
              <p:cNvGrpSpPr/>
              <p:nvPr/>
            </p:nvGrpSpPr>
            <p:grpSpPr>
              <a:xfrm>
                <a:off x="660400" y="1832014"/>
                <a:ext cx="3134220" cy="2670080"/>
                <a:chOff x="660400" y="1920914"/>
                <a:chExt cx="3134220" cy="2670080"/>
              </a:xfrm>
            </p:grpSpPr>
            <p:sp>
              <p:nvSpPr>
                <p:cNvPr id="20" name="íśḻïde">
                  <a:extLst>
                    <a:ext uri="{FF2B5EF4-FFF2-40B4-BE49-F238E27FC236}">
                      <a16:creationId xmlns="" xmlns:a16="http://schemas.microsoft.com/office/drawing/2014/main" id="{F2487DB4-9D6D-47CF-8195-D1E6F3D2CE63}"/>
                    </a:ext>
                  </a:extLst>
                </p:cNvPr>
                <p:cNvSpPr txBox="1"/>
                <p:nvPr/>
              </p:nvSpPr>
              <p:spPr bwMode="auto">
                <a:xfrm>
                  <a:off x="662091" y="1920914"/>
                  <a:ext cx="3132529" cy="38759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55000" lnSpcReduction="20000"/>
                </a:bodyPr>
                <a:lstStyle>
                  <a:defPPr>
                    <a:defRPr lang="zh-CN"/>
                  </a:defPPr>
                  <a:lvl1pPr defTabSz="914377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189" defTabSz="914377"/>
                  <a:lvl3pPr marL="914377" defTabSz="914377"/>
                  <a:lvl4pPr marL="1371566" defTabSz="914377"/>
                  <a:lvl5pPr marL="1828754" defTabSz="914377"/>
                  <a:lvl6pPr marL="2285943" defTabSz="914377"/>
                  <a:lvl7pPr marL="2743131" defTabSz="914377"/>
                  <a:lvl8pPr marL="3200320" defTabSz="914377"/>
                  <a:lvl9pPr marL="3657509" defTabSz="914377"/>
                </a:lstStyle>
                <a:p>
                  <a:endParaRPr lang="en-US" altLang="zh-CN" dirty="0"/>
                </a:p>
              </p:txBody>
            </p:sp>
            <p:sp>
              <p:nvSpPr>
                <p:cNvPr id="18" name="iṩļiḓè">
                  <a:extLst>
                    <a:ext uri="{FF2B5EF4-FFF2-40B4-BE49-F238E27FC236}">
                      <a16:creationId xmlns="" xmlns:a16="http://schemas.microsoft.com/office/drawing/2014/main" id="{B1B6FBB2-7578-4677-8B86-D11C22A96A80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4203397"/>
                  <a:ext cx="3132529" cy="38759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55000" lnSpcReduction="20000"/>
                </a:bodyPr>
                <a:lstStyle>
                  <a:defPPr>
                    <a:defRPr lang="zh-CN"/>
                  </a:defPPr>
                  <a:lvl1pPr defTabSz="914377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189" defTabSz="914377"/>
                  <a:lvl3pPr marL="914377" defTabSz="914377"/>
                  <a:lvl4pPr marL="1371566" defTabSz="914377"/>
                  <a:lvl5pPr marL="1828754" defTabSz="914377"/>
                  <a:lvl6pPr marL="2285943" defTabSz="914377"/>
                  <a:lvl7pPr marL="2743131" defTabSz="914377"/>
                  <a:lvl8pPr marL="3200320" defTabSz="914377"/>
                  <a:lvl9pPr marL="3657509" defTabSz="914377"/>
                </a:lstStyle>
                <a:p>
                  <a:endParaRPr lang="en-US" altLang="zh-CN" dirty="0"/>
                </a:p>
              </p:txBody>
            </p:sp>
          </p:grpSp>
          <p:grpSp>
            <p:nvGrpSpPr>
              <p:cNvPr id="6" name="íṡļîḓê">
                <a:extLst>
                  <a:ext uri="{FF2B5EF4-FFF2-40B4-BE49-F238E27FC236}">
                    <a16:creationId xmlns="" xmlns:a16="http://schemas.microsoft.com/office/drawing/2014/main" id="{2429CCFA-E8B8-4D7C-A40E-F502E533AA0C}"/>
                  </a:ext>
                </a:extLst>
              </p:cNvPr>
              <p:cNvGrpSpPr/>
              <p:nvPr/>
            </p:nvGrpSpPr>
            <p:grpSpPr>
              <a:xfrm>
                <a:off x="8384680" y="1832014"/>
                <a:ext cx="3134220" cy="2670080"/>
                <a:chOff x="660400" y="1920914"/>
                <a:chExt cx="3134220" cy="2670080"/>
              </a:xfrm>
            </p:grpSpPr>
            <p:sp>
              <p:nvSpPr>
                <p:cNvPr id="13" name="ïŝlîde">
                  <a:extLst>
                    <a:ext uri="{FF2B5EF4-FFF2-40B4-BE49-F238E27FC236}">
                      <a16:creationId xmlns="" xmlns:a16="http://schemas.microsoft.com/office/drawing/2014/main" id="{A4ACB942-4221-405B-966F-91150F12DFD6}"/>
                    </a:ext>
                  </a:extLst>
                </p:cNvPr>
                <p:cNvSpPr txBox="1"/>
                <p:nvPr/>
              </p:nvSpPr>
              <p:spPr bwMode="auto">
                <a:xfrm>
                  <a:off x="662091" y="1920914"/>
                  <a:ext cx="3132529" cy="38759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55000" lnSpcReduction="20000"/>
                </a:bodyPr>
                <a:lstStyle>
                  <a:defPPr>
                    <a:defRPr lang="zh-CN"/>
                  </a:defPPr>
                  <a:lvl1pPr defTabSz="914377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189" defTabSz="914377"/>
                  <a:lvl3pPr marL="914377" defTabSz="914377"/>
                  <a:lvl4pPr marL="1371566" defTabSz="914377"/>
                  <a:lvl5pPr marL="1828754" defTabSz="914377"/>
                  <a:lvl6pPr marL="2285943" defTabSz="914377"/>
                  <a:lvl7pPr marL="2743131" defTabSz="914377"/>
                  <a:lvl8pPr marL="3200320" defTabSz="914377"/>
                  <a:lvl9pPr marL="3657509" defTabSz="914377"/>
                </a:lstStyle>
                <a:p>
                  <a:endParaRPr lang="en-US" altLang="zh-CN" dirty="0"/>
                </a:p>
              </p:txBody>
            </p:sp>
            <p:sp>
              <p:nvSpPr>
                <p:cNvPr id="11" name="íS1ïḋê">
                  <a:extLst>
                    <a:ext uri="{FF2B5EF4-FFF2-40B4-BE49-F238E27FC236}">
                      <a16:creationId xmlns="" xmlns:a16="http://schemas.microsoft.com/office/drawing/2014/main" id="{686A2CC9-7B0D-4008-A618-098BCC05F89C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4203397"/>
                  <a:ext cx="3132529" cy="38759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55000" lnSpcReduction="20000"/>
                </a:bodyPr>
                <a:lstStyle>
                  <a:defPPr>
                    <a:defRPr lang="zh-CN"/>
                  </a:defPPr>
                  <a:lvl1pPr defTabSz="914377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189" defTabSz="914377"/>
                  <a:lvl3pPr marL="914377" defTabSz="914377"/>
                  <a:lvl4pPr marL="1371566" defTabSz="914377"/>
                  <a:lvl5pPr marL="1828754" defTabSz="914377"/>
                  <a:lvl6pPr marL="2285943" defTabSz="914377"/>
                  <a:lvl7pPr marL="2743131" defTabSz="914377"/>
                  <a:lvl8pPr marL="3200320" defTabSz="914377"/>
                  <a:lvl9pPr marL="3657509" defTabSz="914377"/>
                </a:lstStyle>
                <a:p>
                  <a:endParaRPr lang="en-US" altLang="zh-CN" dirty="0"/>
                </a:p>
              </p:txBody>
            </p:sp>
          </p:grpSp>
        </p:grp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FB5DC230-2955-470F-99D3-EC2D2774BAFD}"/>
                </a:ext>
              </a:extLst>
            </p:cNvPr>
            <p:cNvSpPr txBox="1"/>
            <p:nvPr/>
          </p:nvSpPr>
          <p:spPr>
            <a:xfrm>
              <a:off x="831395" y="1765093"/>
              <a:ext cx="1138612" cy="3459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</a:rPr>
                <a:t>添加文字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CB550D19-2A65-4FAC-AF1C-755A14A5B853}"/>
                </a:ext>
              </a:extLst>
            </p:cNvPr>
            <p:cNvSpPr txBox="1"/>
            <p:nvPr/>
          </p:nvSpPr>
          <p:spPr>
            <a:xfrm>
              <a:off x="831395" y="4047576"/>
              <a:ext cx="1138612" cy="3459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</a:rPr>
                <a:t>添加文字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B8A2D299-6F84-410D-AABB-CD392E16484F}"/>
                </a:ext>
              </a:extLst>
            </p:cNvPr>
            <p:cNvSpPr txBox="1"/>
            <p:nvPr/>
          </p:nvSpPr>
          <p:spPr>
            <a:xfrm>
              <a:off x="8559347" y="4047576"/>
              <a:ext cx="1138612" cy="3459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</a:rPr>
                <a:t>添加文字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9A41114-B2CF-458E-9DD9-5502835CA995}"/>
                </a:ext>
              </a:extLst>
            </p:cNvPr>
            <p:cNvSpPr txBox="1"/>
            <p:nvPr/>
          </p:nvSpPr>
          <p:spPr>
            <a:xfrm>
              <a:off x="8559347" y="1764215"/>
              <a:ext cx="1138612" cy="3459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</a:rPr>
                <a:t>添加文字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E28AF88F-F9A2-44E4-BEFF-184BE112DE80}"/>
                </a:ext>
              </a:extLst>
            </p:cNvPr>
            <p:cNvSpPr txBox="1"/>
            <p:nvPr/>
          </p:nvSpPr>
          <p:spPr>
            <a:xfrm>
              <a:off x="716642" y="2258743"/>
              <a:ext cx="3003361" cy="14101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4D6A956-D2FC-49D8-BA45-A3042E4319CF}"/>
                </a:ext>
              </a:extLst>
            </p:cNvPr>
            <p:cNvSpPr txBox="1"/>
            <p:nvPr/>
          </p:nvSpPr>
          <p:spPr>
            <a:xfrm>
              <a:off x="8449263" y="2258743"/>
              <a:ext cx="3003361" cy="14101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788074E5-7C98-4A6C-BE82-AA8C0EA7FAF5}"/>
                </a:ext>
              </a:extLst>
            </p:cNvPr>
            <p:cNvSpPr txBox="1"/>
            <p:nvPr/>
          </p:nvSpPr>
          <p:spPr>
            <a:xfrm>
              <a:off x="716642" y="4566648"/>
              <a:ext cx="3003361" cy="14101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FE7D82E-A9CA-4157-83B1-862D93357E2B}"/>
                </a:ext>
              </a:extLst>
            </p:cNvPr>
            <p:cNvSpPr txBox="1"/>
            <p:nvPr/>
          </p:nvSpPr>
          <p:spPr>
            <a:xfrm>
              <a:off x="8449263" y="4566648"/>
              <a:ext cx="3003361" cy="14101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F55A686-3431-400D-8D9E-226224F31164}"/>
              </a:ext>
            </a:extLst>
          </p:cNvPr>
          <p:cNvSpPr txBox="1"/>
          <p:nvPr/>
        </p:nvSpPr>
        <p:spPr>
          <a:xfrm>
            <a:off x="4624484" y="3554445"/>
            <a:ext cx="121187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TextBox 22_1">
            <a:extLst>
              <a:ext uri="{FF2B5EF4-FFF2-40B4-BE49-F238E27FC236}">
                <a16:creationId xmlns="" xmlns:a16="http://schemas.microsoft.com/office/drawing/2014/main" id="{80F54787-D2C2-4CBA-B189-7929B3297590}"/>
              </a:ext>
            </a:extLst>
          </p:cNvPr>
          <p:cNvSpPr txBox="1"/>
          <p:nvPr/>
        </p:nvSpPr>
        <p:spPr>
          <a:xfrm>
            <a:off x="6350845" y="2843253"/>
            <a:ext cx="121187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6" name="文本占位符 1">
            <a:extLst>
              <a:ext uri="{FF2B5EF4-FFF2-40B4-BE49-F238E27FC236}">
                <a16:creationId xmlns="" xmlns:a16="http://schemas.microsoft.com/office/drawing/2014/main" id="{2A88C1C0-B66F-4953-9A18-C16F13ACA017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两方对比</a:t>
            </a:r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810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2D7CF08F-B4BD-4CFA-B9A1-5463E6DA8B78}"/>
              </a:ext>
            </a:extLst>
          </p:cNvPr>
          <p:cNvGrpSpPr/>
          <p:nvPr/>
        </p:nvGrpSpPr>
        <p:grpSpPr>
          <a:xfrm>
            <a:off x="334963" y="-781396"/>
            <a:ext cx="11557001" cy="4908372"/>
            <a:chOff x="334964" y="-383456"/>
            <a:chExt cx="11557002" cy="4743882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8A32B48-5006-4DE5-B6E4-B602A3E2F5FB}"/>
                </a:ext>
              </a:extLst>
            </p:cNvPr>
            <p:cNvGrpSpPr/>
            <p:nvPr/>
          </p:nvGrpSpPr>
          <p:grpSpPr>
            <a:xfrm>
              <a:off x="334964" y="-383456"/>
              <a:ext cx="11557002" cy="4743882"/>
              <a:chOff x="2771522" y="857478"/>
              <a:chExt cx="6952930" cy="2854017"/>
            </a:xfrm>
          </p:grpSpPr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BB5616D8-DAF6-4A92-8552-866E75DF0B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123" r="22961"/>
              <a:stretch/>
            </p:blipFill>
            <p:spPr>
              <a:xfrm>
                <a:off x="2771522" y="857478"/>
                <a:ext cx="6952930" cy="2854017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="" xmlns:a16="http://schemas.microsoft.com/office/drawing/2014/main" id="{BF037309-A2BC-4D0D-B6AC-9A95D1DAB5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870" r="231"/>
              <a:stretch>
                <a:fillRect/>
              </a:stretch>
            </p:blipFill>
            <p:spPr>
              <a:xfrm>
                <a:off x="5678277" y="2284486"/>
                <a:ext cx="1368686" cy="1100685"/>
              </a:xfrm>
              <a:custGeom>
                <a:avLst/>
                <a:gdLst>
                  <a:gd name="connsiteX0" fmla="*/ 0 w 1368686"/>
                  <a:gd name="connsiteY0" fmla="*/ 0 h 1100685"/>
                  <a:gd name="connsiteX1" fmla="*/ 184460 w 1368686"/>
                  <a:gd name="connsiteY1" fmla="*/ 0 h 1100685"/>
                  <a:gd name="connsiteX2" fmla="*/ 283114 w 1368686"/>
                  <a:gd name="connsiteY2" fmla="*/ 7151 h 1100685"/>
                  <a:gd name="connsiteX3" fmla="*/ 1236417 w 1368686"/>
                  <a:gd name="connsiteY3" fmla="*/ 1180 h 1100685"/>
                  <a:gd name="connsiteX4" fmla="*/ 1260306 w 1368686"/>
                  <a:gd name="connsiteY4" fmla="*/ 0 h 1100685"/>
                  <a:gd name="connsiteX5" fmla="*/ 1368686 w 1368686"/>
                  <a:gd name="connsiteY5" fmla="*/ 0 h 1100685"/>
                  <a:gd name="connsiteX6" fmla="*/ 1181599 w 1368686"/>
                  <a:gd name="connsiteY6" fmla="*/ 272342 h 1100685"/>
                  <a:gd name="connsiteX7" fmla="*/ 687178 w 1368686"/>
                  <a:gd name="connsiteY7" fmla="*/ 971734 h 1100685"/>
                  <a:gd name="connsiteX8" fmla="*/ 557081 w 1368686"/>
                  <a:gd name="connsiteY8" fmla="*/ 1100685 h 1100685"/>
                  <a:gd name="connsiteX9" fmla="*/ 555293 w 1368686"/>
                  <a:gd name="connsiteY9" fmla="*/ 1100685 h 1100685"/>
                  <a:gd name="connsiteX10" fmla="*/ 455672 w 1368686"/>
                  <a:gd name="connsiteY10" fmla="*/ 968288 h 1100685"/>
                  <a:gd name="connsiteX11" fmla="*/ 118058 w 1368686"/>
                  <a:gd name="connsiteY11" fmla="*/ 263720 h 110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686" h="1100685">
                    <a:moveTo>
                      <a:pt x="0" y="0"/>
                    </a:moveTo>
                    <a:lnTo>
                      <a:pt x="184460" y="0"/>
                    </a:lnTo>
                    <a:lnTo>
                      <a:pt x="283114" y="7151"/>
                    </a:lnTo>
                    <a:cubicBezTo>
                      <a:pt x="530850" y="22919"/>
                      <a:pt x="760577" y="23680"/>
                      <a:pt x="1236417" y="1180"/>
                    </a:cubicBezTo>
                    <a:lnTo>
                      <a:pt x="1260306" y="0"/>
                    </a:lnTo>
                    <a:lnTo>
                      <a:pt x="1368686" y="0"/>
                    </a:lnTo>
                    <a:lnTo>
                      <a:pt x="1181599" y="272342"/>
                    </a:lnTo>
                    <a:cubicBezTo>
                      <a:pt x="1031055" y="508077"/>
                      <a:pt x="891672" y="750509"/>
                      <a:pt x="687178" y="971734"/>
                    </a:cubicBezTo>
                    <a:lnTo>
                      <a:pt x="557081" y="1100685"/>
                    </a:lnTo>
                    <a:lnTo>
                      <a:pt x="555293" y="1100685"/>
                    </a:lnTo>
                    <a:lnTo>
                      <a:pt x="455672" y="968288"/>
                    </a:lnTo>
                    <a:cubicBezTo>
                      <a:pt x="302454" y="742362"/>
                      <a:pt x="214721" y="500065"/>
                      <a:pt x="118058" y="263720"/>
                    </a:cubicBezTo>
                    <a:close/>
                  </a:path>
                </a:pathLst>
              </a:custGeom>
            </p:spPr>
          </p:pic>
        </p:grpSp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81F2BA5E-3CC1-4B31-9DB5-778A45E61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68" t="15333" r="20241" b="2967"/>
            <a:stretch>
              <a:fillRect/>
            </a:stretch>
          </p:blipFill>
          <p:spPr>
            <a:xfrm rot="20914537">
              <a:off x="8963172" y="1658027"/>
              <a:ext cx="2238969" cy="2417284"/>
            </a:xfrm>
            <a:custGeom>
              <a:avLst/>
              <a:gdLst>
                <a:gd name="connsiteX0" fmla="*/ 2238969 w 2238969"/>
                <a:gd name="connsiteY0" fmla="*/ 214987 h 2417284"/>
                <a:gd name="connsiteX1" fmla="*/ 921392 w 2238969"/>
                <a:gd name="connsiteY1" fmla="*/ 2417284 h 2417284"/>
                <a:gd name="connsiteX2" fmla="*/ 0 w 2238969"/>
                <a:gd name="connsiteY2" fmla="*/ 0 h 2417284"/>
                <a:gd name="connsiteX3" fmla="*/ 2238969 w 2238969"/>
                <a:gd name="connsiteY3" fmla="*/ 214987 h 241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969" h="2417284">
                  <a:moveTo>
                    <a:pt x="2238969" y="214987"/>
                  </a:moveTo>
                  <a:cubicBezTo>
                    <a:pt x="1818482" y="936670"/>
                    <a:pt x="1450142" y="1736914"/>
                    <a:pt x="921392" y="2417284"/>
                  </a:cubicBezTo>
                  <a:cubicBezTo>
                    <a:pt x="516463" y="1630631"/>
                    <a:pt x="298456" y="784573"/>
                    <a:pt x="0" y="0"/>
                  </a:cubicBezTo>
                  <a:cubicBezTo>
                    <a:pt x="713283" y="90900"/>
                    <a:pt x="1488150" y="213678"/>
                    <a:pt x="2238969" y="214987"/>
                  </a:cubicBezTo>
                  <a:close/>
                </a:path>
              </a:pathLst>
            </a:custGeom>
            <a:ln>
              <a:noFill/>
            </a:ln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2DF90224-2268-408B-97C3-84C6AD983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36" t="2504" b="200"/>
            <a:stretch>
              <a:fillRect/>
            </a:stretch>
          </p:blipFill>
          <p:spPr>
            <a:xfrm rot="944445">
              <a:off x="1164927" y="1624778"/>
              <a:ext cx="2370849" cy="2081758"/>
            </a:xfrm>
            <a:custGeom>
              <a:avLst/>
              <a:gdLst>
                <a:gd name="connsiteX0" fmla="*/ 0 w 2370849"/>
                <a:gd name="connsiteY0" fmla="*/ 315480 h 2081758"/>
                <a:gd name="connsiteX1" fmla="*/ 2137511 w 2370849"/>
                <a:gd name="connsiteY1" fmla="*/ 32528 h 2081758"/>
                <a:gd name="connsiteX2" fmla="*/ 2370849 w 2370849"/>
                <a:gd name="connsiteY2" fmla="*/ 0 h 2081758"/>
                <a:gd name="connsiteX3" fmla="*/ 2370849 w 2370849"/>
                <a:gd name="connsiteY3" fmla="*/ 109896 h 2081758"/>
                <a:gd name="connsiteX4" fmla="*/ 2306821 w 2370849"/>
                <a:gd name="connsiteY4" fmla="*/ 246528 h 2081758"/>
                <a:gd name="connsiteX5" fmla="*/ 1390551 w 2370849"/>
                <a:gd name="connsiteY5" fmla="*/ 2081758 h 2081758"/>
                <a:gd name="connsiteX6" fmla="*/ 0 w 2370849"/>
                <a:gd name="connsiteY6" fmla="*/ 315480 h 208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0849" h="2081758">
                  <a:moveTo>
                    <a:pt x="0" y="315480"/>
                  </a:moveTo>
                  <a:cubicBezTo>
                    <a:pt x="628939" y="304222"/>
                    <a:pt x="1444793" y="136848"/>
                    <a:pt x="2137511" y="32528"/>
                  </a:cubicBezTo>
                  <a:lnTo>
                    <a:pt x="2370849" y="0"/>
                  </a:lnTo>
                  <a:lnTo>
                    <a:pt x="2370849" y="109896"/>
                  </a:lnTo>
                  <a:lnTo>
                    <a:pt x="2306821" y="246528"/>
                  </a:lnTo>
                  <a:cubicBezTo>
                    <a:pt x="2031801" y="850154"/>
                    <a:pt x="1770976" y="1518936"/>
                    <a:pt x="1390551" y="2081758"/>
                  </a:cubicBezTo>
                  <a:cubicBezTo>
                    <a:pt x="886105" y="1466139"/>
                    <a:pt x="398658" y="942755"/>
                    <a:pt x="0" y="315480"/>
                  </a:cubicBezTo>
                  <a:close/>
                </a:path>
              </a:pathLst>
            </a:custGeom>
          </p:spPr>
        </p:pic>
      </p:grpSp>
      <p:sp>
        <p:nvSpPr>
          <p:cNvPr id="26" name="文本占位符 1">
            <a:extLst>
              <a:ext uri="{FF2B5EF4-FFF2-40B4-BE49-F238E27FC236}">
                <a16:creationId xmlns="" xmlns:a16="http://schemas.microsoft.com/office/drawing/2014/main" id="{2A88C1C0-B66F-4953-9A18-C16F13ACA017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580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照片展示</a:t>
            </a:r>
            <a:endParaRPr lang="en-US" altLang="zh-CN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D70D1A04-E6DD-4B5C-BF59-FEF494C9100B}"/>
              </a:ext>
            </a:extLst>
          </p:cNvPr>
          <p:cNvSpPr/>
          <p:nvPr/>
        </p:nvSpPr>
        <p:spPr>
          <a:xfrm flipH="1">
            <a:off x="2000025" y="3443738"/>
            <a:ext cx="453569" cy="1215876"/>
          </a:xfrm>
          <a:custGeom>
            <a:avLst/>
            <a:gdLst>
              <a:gd name="connsiteX0" fmla="*/ 596756 w 914754"/>
              <a:gd name="connsiteY0" fmla="*/ 0 h 1612900"/>
              <a:gd name="connsiteX1" fmla="*/ 888856 w 914754"/>
              <a:gd name="connsiteY1" fmla="*/ 800100 h 1612900"/>
              <a:gd name="connsiteX2" fmla="*/ 12556 w 914754"/>
              <a:gd name="connsiteY2" fmla="*/ 1206500 h 1612900"/>
              <a:gd name="connsiteX3" fmla="*/ 393556 w 914754"/>
              <a:gd name="connsiteY3" fmla="*/ 495300 h 1612900"/>
              <a:gd name="connsiteX4" fmla="*/ 711056 w 914754"/>
              <a:gd name="connsiteY4" fmla="*/ 1612900 h 1612900"/>
              <a:gd name="connsiteX5" fmla="*/ 711056 w 914754"/>
              <a:gd name="connsiteY5" fmla="*/ 1612900 h 1612900"/>
              <a:gd name="connsiteX0" fmla="*/ 634345 w 952343"/>
              <a:gd name="connsiteY0" fmla="*/ 0 h 1612900"/>
              <a:gd name="connsiteX1" fmla="*/ 926445 w 952343"/>
              <a:gd name="connsiteY1" fmla="*/ 800100 h 1612900"/>
              <a:gd name="connsiteX2" fmla="*/ 50145 w 952343"/>
              <a:gd name="connsiteY2" fmla="*/ 1206500 h 1612900"/>
              <a:gd name="connsiteX3" fmla="*/ 431145 w 952343"/>
              <a:gd name="connsiteY3" fmla="*/ 495300 h 1612900"/>
              <a:gd name="connsiteX4" fmla="*/ 748645 w 952343"/>
              <a:gd name="connsiteY4" fmla="*/ 1612900 h 1612900"/>
              <a:gd name="connsiteX5" fmla="*/ 748645 w 952343"/>
              <a:gd name="connsiteY5" fmla="*/ 1612900 h 1612900"/>
              <a:gd name="connsiteX0" fmla="*/ 318300 w 619584"/>
              <a:gd name="connsiteY0" fmla="*/ 0 h 1612900"/>
              <a:gd name="connsiteX1" fmla="*/ 610400 w 619584"/>
              <a:gd name="connsiteY1" fmla="*/ 800100 h 1612900"/>
              <a:gd name="connsiteX2" fmla="*/ 31280 w 619584"/>
              <a:gd name="connsiteY2" fmla="*/ 947420 h 1612900"/>
              <a:gd name="connsiteX3" fmla="*/ 115100 w 619584"/>
              <a:gd name="connsiteY3" fmla="*/ 495300 h 1612900"/>
              <a:gd name="connsiteX4" fmla="*/ 432600 w 619584"/>
              <a:gd name="connsiteY4" fmla="*/ 1612900 h 1612900"/>
              <a:gd name="connsiteX5" fmla="*/ 432600 w 619584"/>
              <a:gd name="connsiteY5" fmla="*/ 1612900 h 1612900"/>
              <a:gd name="connsiteX0" fmla="*/ 296781 w 598065"/>
              <a:gd name="connsiteY0" fmla="*/ 0 h 1612900"/>
              <a:gd name="connsiteX1" fmla="*/ 588881 w 598065"/>
              <a:gd name="connsiteY1" fmla="*/ 800100 h 1612900"/>
              <a:gd name="connsiteX2" fmla="*/ 9761 w 598065"/>
              <a:gd name="connsiteY2" fmla="*/ 947420 h 1612900"/>
              <a:gd name="connsiteX3" fmla="*/ 238361 w 598065"/>
              <a:gd name="connsiteY3" fmla="*/ 678180 h 1612900"/>
              <a:gd name="connsiteX4" fmla="*/ 411081 w 598065"/>
              <a:gd name="connsiteY4" fmla="*/ 1612900 h 1612900"/>
              <a:gd name="connsiteX5" fmla="*/ 411081 w 598065"/>
              <a:gd name="connsiteY5" fmla="*/ 1612900 h 1612900"/>
              <a:gd name="connsiteX0" fmla="*/ 517761 w 658447"/>
              <a:gd name="connsiteY0" fmla="*/ 0 h 1643380"/>
              <a:gd name="connsiteX1" fmla="*/ 588881 w 658447"/>
              <a:gd name="connsiteY1" fmla="*/ 830580 h 1643380"/>
              <a:gd name="connsiteX2" fmla="*/ 9761 w 658447"/>
              <a:gd name="connsiteY2" fmla="*/ 977900 h 1643380"/>
              <a:gd name="connsiteX3" fmla="*/ 238361 w 658447"/>
              <a:gd name="connsiteY3" fmla="*/ 708660 h 1643380"/>
              <a:gd name="connsiteX4" fmla="*/ 411081 w 658447"/>
              <a:gd name="connsiteY4" fmla="*/ 1643380 h 1643380"/>
              <a:gd name="connsiteX5" fmla="*/ 411081 w 658447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178" h="1643380">
                <a:moveTo>
                  <a:pt x="523492" y="0"/>
                </a:moveTo>
                <a:cubicBezTo>
                  <a:pt x="718225" y="299508"/>
                  <a:pt x="679279" y="667597"/>
                  <a:pt x="594612" y="830580"/>
                </a:cubicBezTo>
                <a:cubicBezTo>
                  <a:pt x="509945" y="993563"/>
                  <a:pt x="73912" y="1203960"/>
                  <a:pt x="15492" y="977900"/>
                </a:cubicBezTo>
                <a:cubicBezTo>
                  <a:pt x="-42928" y="751840"/>
                  <a:pt x="70525" y="673947"/>
                  <a:pt x="244092" y="708660"/>
                </a:cubicBezTo>
                <a:cubicBezTo>
                  <a:pt x="417659" y="743373"/>
                  <a:pt x="416812" y="1643380"/>
                  <a:pt x="416812" y="1643380"/>
                </a:cubicBezTo>
                <a:lnTo>
                  <a:pt x="416812" y="1643380"/>
                </a:lnTo>
              </a:path>
            </a:pathLst>
          </a:cu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11D305F4-CC04-4902-BC84-49E74A478491}"/>
              </a:ext>
            </a:extLst>
          </p:cNvPr>
          <p:cNvSpPr/>
          <p:nvPr/>
        </p:nvSpPr>
        <p:spPr>
          <a:xfrm flipH="1">
            <a:off x="5869215" y="3471668"/>
            <a:ext cx="453569" cy="1094339"/>
          </a:xfrm>
          <a:custGeom>
            <a:avLst/>
            <a:gdLst>
              <a:gd name="connsiteX0" fmla="*/ 596756 w 914754"/>
              <a:gd name="connsiteY0" fmla="*/ 0 h 1612900"/>
              <a:gd name="connsiteX1" fmla="*/ 888856 w 914754"/>
              <a:gd name="connsiteY1" fmla="*/ 800100 h 1612900"/>
              <a:gd name="connsiteX2" fmla="*/ 12556 w 914754"/>
              <a:gd name="connsiteY2" fmla="*/ 1206500 h 1612900"/>
              <a:gd name="connsiteX3" fmla="*/ 393556 w 914754"/>
              <a:gd name="connsiteY3" fmla="*/ 495300 h 1612900"/>
              <a:gd name="connsiteX4" fmla="*/ 711056 w 914754"/>
              <a:gd name="connsiteY4" fmla="*/ 1612900 h 1612900"/>
              <a:gd name="connsiteX5" fmla="*/ 711056 w 914754"/>
              <a:gd name="connsiteY5" fmla="*/ 1612900 h 1612900"/>
              <a:gd name="connsiteX0" fmla="*/ 634345 w 952343"/>
              <a:gd name="connsiteY0" fmla="*/ 0 h 1612900"/>
              <a:gd name="connsiteX1" fmla="*/ 926445 w 952343"/>
              <a:gd name="connsiteY1" fmla="*/ 800100 h 1612900"/>
              <a:gd name="connsiteX2" fmla="*/ 50145 w 952343"/>
              <a:gd name="connsiteY2" fmla="*/ 1206500 h 1612900"/>
              <a:gd name="connsiteX3" fmla="*/ 431145 w 952343"/>
              <a:gd name="connsiteY3" fmla="*/ 495300 h 1612900"/>
              <a:gd name="connsiteX4" fmla="*/ 748645 w 952343"/>
              <a:gd name="connsiteY4" fmla="*/ 1612900 h 1612900"/>
              <a:gd name="connsiteX5" fmla="*/ 748645 w 952343"/>
              <a:gd name="connsiteY5" fmla="*/ 1612900 h 1612900"/>
              <a:gd name="connsiteX0" fmla="*/ 318300 w 619584"/>
              <a:gd name="connsiteY0" fmla="*/ 0 h 1612900"/>
              <a:gd name="connsiteX1" fmla="*/ 610400 w 619584"/>
              <a:gd name="connsiteY1" fmla="*/ 800100 h 1612900"/>
              <a:gd name="connsiteX2" fmla="*/ 31280 w 619584"/>
              <a:gd name="connsiteY2" fmla="*/ 947420 h 1612900"/>
              <a:gd name="connsiteX3" fmla="*/ 115100 w 619584"/>
              <a:gd name="connsiteY3" fmla="*/ 495300 h 1612900"/>
              <a:gd name="connsiteX4" fmla="*/ 432600 w 619584"/>
              <a:gd name="connsiteY4" fmla="*/ 1612900 h 1612900"/>
              <a:gd name="connsiteX5" fmla="*/ 432600 w 619584"/>
              <a:gd name="connsiteY5" fmla="*/ 1612900 h 1612900"/>
              <a:gd name="connsiteX0" fmla="*/ 296781 w 598065"/>
              <a:gd name="connsiteY0" fmla="*/ 0 h 1612900"/>
              <a:gd name="connsiteX1" fmla="*/ 588881 w 598065"/>
              <a:gd name="connsiteY1" fmla="*/ 800100 h 1612900"/>
              <a:gd name="connsiteX2" fmla="*/ 9761 w 598065"/>
              <a:gd name="connsiteY2" fmla="*/ 947420 h 1612900"/>
              <a:gd name="connsiteX3" fmla="*/ 238361 w 598065"/>
              <a:gd name="connsiteY3" fmla="*/ 678180 h 1612900"/>
              <a:gd name="connsiteX4" fmla="*/ 411081 w 598065"/>
              <a:gd name="connsiteY4" fmla="*/ 1612900 h 1612900"/>
              <a:gd name="connsiteX5" fmla="*/ 411081 w 598065"/>
              <a:gd name="connsiteY5" fmla="*/ 1612900 h 1612900"/>
              <a:gd name="connsiteX0" fmla="*/ 517761 w 658447"/>
              <a:gd name="connsiteY0" fmla="*/ 0 h 1643380"/>
              <a:gd name="connsiteX1" fmla="*/ 588881 w 658447"/>
              <a:gd name="connsiteY1" fmla="*/ 830580 h 1643380"/>
              <a:gd name="connsiteX2" fmla="*/ 9761 w 658447"/>
              <a:gd name="connsiteY2" fmla="*/ 977900 h 1643380"/>
              <a:gd name="connsiteX3" fmla="*/ 238361 w 658447"/>
              <a:gd name="connsiteY3" fmla="*/ 708660 h 1643380"/>
              <a:gd name="connsiteX4" fmla="*/ 411081 w 658447"/>
              <a:gd name="connsiteY4" fmla="*/ 1643380 h 1643380"/>
              <a:gd name="connsiteX5" fmla="*/ 411081 w 658447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178" h="1643380">
                <a:moveTo>
                  <a:pt x="523492" y="0"/>
                </a:moveTo>
                <a:cubicBezTo>
                  <a:pt x="718225" y="299508"/>
                  <a:pt x="679279" y="667597"/>
                  <a:pt x="594612" y="830580"/>
                </a:cubicBezTo>
                <a:cubicBezTo>
                  <a:pt x="509945" y="993563"/>
                  <a:pt x="73912" y="1203960"/>
                  <a:pt x="15492" y="977900"/>
                </a:cubicBezTo>
                <a:cubicBezTo>
                  <a:pt x="-42928" y="751840"/>
                  <a:pt x="70525" y="673947"/>
                  <a:pt x="244092" y="708660"/>
                </a:cubicBezTo>
                <a:cubicBezTo>
                  <a:pt x="417659" y="743373"/>
                  <a:pt x="416812" y="1643380"/>
                  <a:pt x="416812" y="1643380"/>
                </a:cubicBezTo>
                <a:lnTo>
                  <a:pt x="416812" y="1643380"/>
                </a:lnTo>
              </a:path>
            </a:pathLst>
          </a:cu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A1393020-3BCE-470C-9523-8AE01C7F7611}"/>
              </a:ext>
            </a:extLst>
          </p:cNvPr>
          <p:cNvSpPr/>
          <p:nvPr/>
        </p:nvSpPr>
        <p:spPr>
          <a:xfrm>
            <a:off x="9953620" y="3722391"/>
            <a:ext cx="453569" cy="937223"/>
          </a:xfrm>
          <a:custGeom>
            <a:avLst/>
            <a:gdLst>
              <a:gd name="connsiteX0" fmla="*/ 596756 w 914754"/>
              <a:gd name="connsiteY0" fmla="*/ 0 h 1612900"/>
              <a:gd name="connsiteX1" fmla="*/ 888856 w 914754"/>
              <a:gd name="connsiteY1" fmla="*/ 800100 h 1612900"/>
              <a:gd name="connsiteX2" fmla="*/ 12556 w 914754"/>
              <a:gd name="connsiteY2" fmla="*/ 1206500 h 1612900"/>
              <a:gd name="connsiteX3" fmla="*/ 393556 w 914754"/>
              <a:gd name="connsiteY3" fmla="*/ 495300 h 1612900"/>
              <a:gd name="connsiteX4" fmla="*/ 711056 w 914754"/>
              <a:gd name="connsiteY4" fmla="*/ 1612900 h 1612900"/>
              <a:gd name="connsiteX5" fmla="*/ 711056 w 914754"/>
              <a:gd name="connsiteY5" fmla="*/ 1612900 h 1612900"/>
              <a:gd name="connsiteX0" fmla="*/ 634345 w 952343"/>
              <a:gd name="connsiteY0" fmla="*/ 0 h 1612900"/>
              <a:gd name="connsiteX1" fmla="*/ 926445 w 952343"/>
              <a:gd name="connsiteY1" fmla="*/ 800100 h 1612900"/>
              <a:gd name="connsiteX2" fmla="*/ 50145 w 952343"/>
              <a:gd name="connsiteY2" fmla="*/ 1206500 h 1612900"/>
              <a:gd name="connsiteX3" fmla="*/ 431145 w 952343"/>
              <a:gd name="connsiteY3" fmla="*/ 495300 h 1612900"/>
              <a:gd name="connsiteX4" fmla="*/ 748645 w 952343"/>
              <a:gd name="connsiteY4" fmla="*/ 1612900 h 1612900"/>
              <a:gd name="connsiteX5" fmla="*/ 748645 w 952343"/>
              <a:gd name="connsiteY5" fmla="*/ 1612900 h 1612900"/>
              <a:gd name="connsiteX0" fmla="*/ 318300 w 619584"/>
              <a:gd name="connsiteY0" fmla="*/ 0 h 1612900"/>
              <a:gd name="connsiteX1" fmla="*/ 610400 w 619584"/>
              <a:gd name="connsiteY1" fmla="*/ 800100 h 1612900"/>
              <a:gd name="connsiteX2" fmla="*/ 31280 w 619584"/>
              <a:gd name="connsiteY2" fmla="*/ 947420 h 1612900"/>
              <a:gd name="connsiteX3" fmla="*/ 115100 w 619584"/>
              <a:gd name="connsiteY3" fmla="*/ 495300 h 1612900"/>
              <a:gd name="connsiteX4" fmla="*/ 432600 w 619584"/>
              <a:gd name="connsiteY4" fmla="*/ 1612900 h 1612900"/>
              <a:gd name="connsiteX5" fmla="*/ 432600 w 619584"/>
              <a:gd name="connsiteY5" fmla="*/ 1612900 h 1612900"/>
              <a:gd name="connsiteX0" fmla="*/ 296781 w 598065"/>
              <a:gd name="connsiteY0" fmla="*/ 0 h 1612900"/>
              <a:gd name="connsiteX1" fmla="*/ 588881 w 598065"/>
              <a:gd name="connsiteY1" fmla="*/ 800100 h 1612900"/>
              <a:gd name="connsiteX2" fmla="*/ 9761 w 598065"/>
              <a:gd name="connsiteY2" fmla="*/ 947420 h 1612900"/>
              <a:gd name="connsiteX3" fmla="*/ 238361 w 598065"/>
              <a:gd name="connsiteY3" fmla="*/ 678180 h 1612900"/>
              <a:gd name="connsiteX4" fmla="*/ 411081 w 598065"/>
              <a:gd name="connsiteY4" fmla="*/ 1612900 h 1612900"/>
              <a:gd name="connsiteX5" fmla="*/ 411081 w 598065"/>
              <a:gd name="connsiteY5" fmla="*/ 1612900 h 1612900"/>
              <a:gd name="connsiteX0" fmla="*/ 517761 w 658447"/>
              <a:gd name="connsiteY0" fmla="*/ 0 h 1643380"/>
              <a:gd name="connsiteX1" fmla="*/ 588881 w 658447"/>
              <a:gd name="connsiteY1" fmla="*/ 830580 h 1643380"/>
              <a:gd name="connsiteX2" fmla="*/ 9761 w 658447"/>
              <a:gd name="connsiteY2" fmla="*/ 977900 h 1643380"/>
              <a:gd name="connsiteX3" fmla="*/ 238361 w 658447"/>
              <a:gd name="connsiteY3" fmla="*/ 708660 h 1643380"/>
              <a:gd name="connsiteX4" fmla="*/ 411081 w 658447"/>
              <a:gd name="connsiteY4" fmla="*/ 1643380 h 1643380"/>
              <a:gd name="connsiteX5" fmla="*/ 411081 w 658447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  <a:gd name="connsiteX0" fmla="*/ 523492 w 664178"/>
              <a:gd name="connsiteY0" fmla="*/ 0 h 1643380"/>
              <a:gd name="connsiteX1" fmla="*/ 594612 w 664178"/>
              <a:gd name="connsiteY1" fmla="*/ 830580 h 1643380"/>
              <a:gd name="connsiteX2" fmla="*/ 15492 w 664178"/>
              <a:gd name="connsiteY2" fmla="*/ 977900 h 1643380"/>
              <a:gd name="connsiteX3" fmla="*/ 244092 w 664178"/>
              <a:gd name="connsiteY3" fmla="*/ 708660 h 1643380"/>
              <a:gd name="connsiteX4" fmla="*/ 416812 w 664178"/>
              <a:gd name="connsiteY4" fmla="*/ 1643380 h 1643380"/>
              <a:gd name="connsiteX5" fmla="*/ 416812 w 664178"/>
              <a:gd name="connsiteY5" fmla="*/ 1643380 h 164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178" h="1643380">
                <a:moveTo>
                  <a:pt x="523492" y="0"/>
                </a:moveTo>
                <a:cubicBezTo>
                  <a:pt x="718225" y="299508"/>
                  <a:pt x="679279" y="667597"/>
                  <a:pt x="594612" y="830580"/>
                </a:cubicBezTo>
                <a:cubicBezTo>
                  <a:pt x="509945" y="993563"/>
                  <a:pt x="73912" y="1203960"/>
                  <a:pt x="15492" y="977900"/>
                </a:cubicBezTo>
                <a:cubicBezTo>
                  <a:pt x="-42928" y="751840"/>
                  <a:pt x="70525" y="673947"/>
                  <a:pt x="244092" y="708660"/>
                </a:cubicBezTo>
                <a:cubicBezTo>
                  <a:pt x="417659" y="743373"/>
                  <a:pt x="416812" y="1643380"/>
                  <a:pt x="416812" y="1643380"/>
                </a:cubicBezTo>
                <a:lnTo>
                  <a:pt x="416812" y="1643380"/>
                </a:lnTo>
              </a:path>
            </a:pathLst>
          </a:cu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2" name="文本占位符 1">
            <a:extLst>
              <a:ext uri="{FF2B5EF4-FFF2-40B4-BE49-F238E27FC236}">
                <a16:creationId xmlns="" xmlns:a16="http://schemas.microsoft.com/office/drawing/2014/main" id="{4A3906CE-E784-45DE-8706-04F4FC6F4D2D}"/>
              </a:ext>
            </a:extLst>
          </p:cNvPr>
          <p:cNvSpPr txBox="1">
            <a:spLocks/>
          </p:cNvSpPr>
          <p:nvPr/>
        </p:nvSpPr>
        <p:spPr>
          <a:xfrm>
            <a:off x="1639784" y="4659616"/>
            <a:ext cx="1421134" cy="31422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3" name="文本占位符 1">
            <a:extLst>
              <a:ext uri="{FF2B5EF4-FFF2-40B4-BE49-F238E27FC236}">
                <a16:creationId xmlns="" xmlns:a16="http://schemas.microsoft.com/office/drawing/2014/main" id="{4EAD52E4-B1DA-48F8-8D8C-74E8AFE51F30}"/>
              </a:ext>
            </a:extLst>
          </p:cNvPr>
          <p:cNvSpPr txBox="1">
            <a:spLocks/>
          </p:cNvSpPr>
          <p:nvPr/>
        </p:nvSpPr>
        <p:spPr>
          <a:xfrm>
            <a:off x="5385432" y="4659615"/>
            <a:ext cx="1421134" cy="31422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4" name="文本占位符 1">
            <a:extLst>
              <a:ext uri="{FF2B5EF4-FFF2-40B4-BE49-F238E27FC236}">
                <a16:creationId xmlns="" xmlns:a16="http://schemas.microsoft.com/office/drawing/2014/main" id="{0B6274C9-8A0F-4B33-A83E-4D4F47122EBC}"/>
              </a:ext>
            </a:extLst>
          </p:cNvPr>
          <p:cNvSpPr txBox="1">
            <a:spLocks/>
          </p:cNvSpPr>
          <p:nvPr/>
        </p:nvSpPr>
        <p:spPr>
          <a:xfrm>
            <a:off x="9481406" y="4659614"/>
            <a:ext cx="1421134" cy="31422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B86F2C06-2B89-49EB-8A98-CBA448F42495}"/>
              </a:ext>
            </a:extLst>
          </p:cNvPr>
          <p:cNvSpPr txBox="1"/>
          <p:nvPr/>
        </p:nvSpPr>
        <p:spPr>
          <a:xfrm>
            <a:off x="1247945" y="4973841"/>
            <a:ext cx="2204811" cy="70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DF82320-54CB-42B7-B301-6A157B93D234}"/>
              </a:ext>
            </a:extLst>
          </p:cNvPr>
          <p:cNvSpPr txBox="1"/>
          <p:nvPr/>
        </p:nvSpPr>
        <p:spPr>
          <a:xfrm>
            <a:off x="4993593" y="4973841"/>
            <a:ext cx="2204811" cy="70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2827AD23-2BB4-4FAE-9353-5EB337D8DE90}"/>
              </a:ext>
            </a:extLst>
          </p:cNvPr>
          <p:cNvSpPr txBox="1"/>
          <p:nvPr/>
        </p:nvSpPr>
        <p:spPr>
          <a:xfrm>
            <a:off x="8752114" y="4989238"/>
            <a:ext cx="2204811" cy="70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7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标题和文字可以更改。图片框里的图片可替换。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089C6A02-DF7D-4583-9BC9-A4931C5906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22" b="89956" l="9953" r="89988">
                        <a14:foregroundMark x1="61493" y1="9422" x2="61493" y2="9422"/>
                        <a14:foregroundMark x1="61315" y1="10844" x2="61493" y2="9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44" r="29143" b="64124"/>
          <a:stretch>
            <a:fillRect/>
          </a:stretch>
        </p:blipFill>
        <p:spPr>
          <a:xfrm>
            <a:off x="-346947" y="-264299"/>
            <a:ext cx="1751140" cy="19738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35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3CD3F30-442B-4FC1-AADE-3C7BD6E23F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3243" y="1215415"/>
            <a:ext cx="4648714" cy="50292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2813CC1-53BC-442E-98F4-B4497BE251F4}"/>
              </a:ext>
            </a:extLst>
          </p:cNvPr>
          <p:cNvSpPr txBox="1"/>
          <p:nvPr/>
        </p:nvSpPr>
        <p:spPr>
          <a:xfrm>
            <a:off x="1572591" y="2993661"/>
            <a:ext cx="4032903" cy="231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698F583C-352C-4FFB-857E-08D7A4367C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33033" y="1215415"/>
            <a:ext cx="4648714" cy="5029200"/>
          </a:xfrm>
          <a:prstGeom prst="rect">
            <a:avLst/>
          </a:prstGeom>
        </p:spPr>
      </p:pic>
      <p:sp>
        <p:nvSpPr>
          <p:cNvPr id="27" name="矩形: 圆角 14">
            <a:extLst>
              <a:ext uri="{FF2B5EF4-FFF2-40B4-BE49-F238E27FC236}">
                <a16:creationId xmlns="" xmlns:a16="http://schemas.microsoft.com/office/drawing/2014/main" id="{9A078335-EC6F-46CD-B88A-AC3662DCB0D5}"/>
              </a:ext>
            </a:extLst>
          </p:cNvPr>
          <p:cNvSpPr/>
          <p:nvPr/>
        </p:nvSpPr>
        <p:spPr>
          <a:xfrm>
            <a:off x="6544208" y="1972128"/>
            <a:ext cx="2588261" cy="873721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1">
            <a:extLst>
              <a:ext uri="{FF2B5EF4-FFF2-40B4-BE49-F238E27FC236}">
                <a16:creationId xmlns="" xmlns:a16="http://schemas.microsoft.com/office/drawing/2014/main" id="{EC3D1E6F-1AD3-409C-B8D7-E7957221BD1F}"/>
              </a:ext>
            </a:extLst>
          </p:cNvPr>
          <p:cNvSpPr txBox="1">
            <a:spLocks/>
          </p:cNvSpPr>
          <p:nvPr/>
        </p:nvSpPr>
        <p:spPr>
          <a:xfrm>
            <a:off x="7244384" y="2224221"/>
            <a:ext cx="1371116" cy="31422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8B96E3B-EE69-48E1-B117-11799C796CB5}"/>
              </a:ext>
            </a:extLst>
          </p:cNvPr>
          <p:cNvSpPr txBox="1"/>
          <p:nvPr/>
        </p:nvSpPr>
        <p:spPr>
          <a:xfrm>
            <a:off x="6872381" y="2993661"/>
            <a:ext cx="4032903" cy="231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+mn-ea"/>
                <a:cs typeface="Calibri" panose="020F0502020204030204" pitchFamily="34" charset="0"/>
              </a:rPr>
              <a:t>点击此处添加文字描述，可更改颜色、字体、大小间距。</a:t>
            </a:r>
            <a:endParaRPr lang="en-US" altLang="zh-CN" sz="160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90A15DE7-B450-4A40-949B-FE7359ACFBFF}"/>
              </a:ext>
            </a:extLst>
          </p:cNvPr>
          <p:cNvSpPr/>
          <p:nvPr/>
        </p:nvSpPr>
        <p:spPr>
          <a:xfrm>
            <a:off x="1244418" y="1972128"/>
            <a:ext cx="2588261" cy="873721"/>
          </a:xfrm>
          <a:custGeom>
            <a:avLst/>
            <a:gdLst>
              <a:gd name="connsiteX0" fmla="*/ 0 w 2384036"/>
              <a:gd name="connsiteY0" fmla="*/ 120652 h 723900"/>
              <a:gd name="connsiteX1" fmla="*/ 120652 w 2384036"/>
              <a:gd name="connsiteY1" fmla="*/ 0 h 723900"/>
              <a:gd name="connsiteX2" fmla="*/ 2263384 w 2384036"/>
              <a:gd name="connsiteY2" fmla="*/ 0 h 723900"/>
              <a:gd name="connsiteX3" fmla="*/ 2384036 w 2384036"/>
              <a:gd name="connsiteY3" fmla="*/ 120652 h 723900"/>
              <a:gd name="connsiteX4" fmla="*/ 2384036 w 2384036"/>
              <a:gd name="connsiteY4" fmla="*/ 603248 h 723900"/>
              <a:gd name="connsiteX5" fmla="*/ 2263384 w 2384036"/>
              <a:gd name="connsiteY5" fmla="*/ 723900 h 723900"/>
              <a:gd name="connsiteX6" fmla="*/ 120652 w 2384036"/>
              <a:gd name="connsiteY6" fmla="*/ 723900 h 723900"/>
              <a:gd name="connsiteX7" fmla="*/ 0 w 2384036"/>
              <a:gd name="connsiteY7" fmla="*/ 603248 h 723900"/>
              <a:gd name="connsiteX8" fmla="*/ 0 w 2384036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384036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263384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195350 w 2616264"/>
              <a:gd name="connsiteY3" fmla="*/ 120652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6264"/>
              <a:gd name="connsiteY0" fmla="*/ 120652 h 723900"/>
              <a:gd name="connsiteX1" fmla="*/ 120652 w 2616264"/>
              <a:gd name="connsiteY1" fmla="*/ 0 h 723900"/>
              <a:gd name="connsiteX2" fmla="*/ 2394012 w 2616264"/>
              <a:gd name="connsiteY2" fmla="*/ 0 h 723900"/>
              <a:gd name="connsiteX3" fmla="*/ 2238893 w 2616264"/>
              <a:gd name="connsiteY3" fmla="*/ 265795 h 723900"/>
              <a:gd name="connsiteX4" fmla="*/ 2616264 w 2616264"/>
              <a:gd name="connsiteY4" fmla="*/ 603248 h 723900"/>
              <a:gd name="connsiteX5" fmla="*/ 2263384 w 2616264"/>
              <a:gd name="connsiteY5" fmla="*/ 723900 h 723900"/>
              <a:gd name="connsiteX6" fmla="*/ 120652 w 2616264"/>
              <a:gd name="connsiteY6" fmla="*/ 723900 h 723900"/>
              <a:gd name="connsiteX7" fmla="*/ 0 w 2616264"/>
              <a:gd name="connsiteY7" fmla="*/ 603248 h 723900"/>
              <a:gd name="connsiteX8" fmla="*/ 0 w 2616264"/>
              <a:gd name="connsiteY8" fmla="*/ 120652 h 723900"/>
              <a:gd name="connsiteX0" fmla="*/ 0 w 2617359"/>
              <a:gd name="connsiteY0" fmla="*/ 120652 h 723900"/>
              <a:gd name="connsiteX1" fmla="*/ 120652 w 2617359"/>
              <a:gd name="connsiteY1" fmla="*/ 0 h 723900"/>
              <a:gd name="connsiteX2" fmla="*/ 2394012 w 2617359"/>
              <a:gd name="connsiteY2" fmla="*/ 0 h 723900"/>
              <a:gd name="connsiteX3" fmla="*/ 2238893 w 2617359"/>
              <a:gd name="connsiteY3" fmla="*/ 265795 h 723900"/>
              <a:gd name="connsiteX4" fmla="*/ 2369521 w 2617359"/>
              <a:gd name="connsiteY4" fmla="*/ 426357 h 723900"/>
              <a:gd name="connsiteX5" fmla="*/ 2616264 w 2617359"/>
              <a:gd name="connsiteY5" fmla="*/ 603248 h 723900"/>
              <a:gd name="connsiteX6" fmla="*/ 2263384 w 2617359"/>
              <a:gd name="connsiteY6" fmla="*/ 723900 h 723900"/>
              <a:gd name="connsiteX7" fmla="*/ 120652 w 2617359"/>
              <a:gd name="connsiteY7" fmla="*/ 723900 h 723900"/>
              <a:gd name="connsiteX8" fmla="*/ 0 w 2617359"/>
              <a:gd name="connsiteY8" fmla="*/ 603248 h 723900"/>
              <a:gd name="connsiteX9" fmla="*/ 0 w 2617359"/>
              <a:gd name="connsiteY9" fmla="*/ 120652 h 723900"/>
              <a:gd name="connsiteX0" fmla="*/ 0 w 2616975"/>
              <a:gd name="connsiteY0" fmla="*/ 120652 h 723900"/>
              <a:gd name="connsiteX1" fmla="*/ 120652 w 2616975"/>
              <a:gd name="connsiteY1" fmla="*/ 0 h 723900"/>
              <a:gd name="connsiteX2" fmla="*/ 2394012 w 2616975"/>
              <a:gd name="connsiteY2" fmla="*/ 0 h 723900"/>
              <a:gd name="connsiteX3" fmla="*/ 2238893 w 2616975"/>
              <a:gd name="connsiteY3" fmla="*/ 265795 h 723900"/>
              <a:gd name="connsiteX4" fmla="*/ 2253407 w 2616975"/>
              <a:gd name="connsiteY4" fmla="*/ 426357 h 723900"/>
              <a:gd name="connsiteX5" fmla="*/ 2616264 w 2616975"/>
              <a:gd name="connsiteY5" fmla="*/ 603248 h 723900"/>
              <a:gd name="connsiteX6" fmla="*/ 2263384 w 2616975"/>
              <a:gd name="connsiteY6" fmla="*/ 723900 h 723900"/>
              <a:gd name="connsiteX7" fmla="*/ 120652 w 2616975"/>
              <a:gd name="connsiteY7" fmla="*/ 723900 h 723900"/>
              <a:gd name="connsiteX8" fmla="*/ 0 w 2616975"/>
              <a:gd name="connsiteY8" fmla="*/ 603248 h 723900"/>
              <a:gd name="connsiteX9" fmla="*/ 0 w 2616975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636"/>
              <a:gd name="connsiteY0" fmla="*/ 120652 h 723900"/>
              <a:gd name="connsiteX1" fmla="*/ 120652 w 2617636"/>
              <a:gd name="connsiteY1" fmla="*/ 0 h 723900"/>
              <a:gd name="connsiteX2" fmla="*/ 2394012 w 2617636"/>
              <a:gd name="connsiteY2" fmla="*/ 0 h 723900"/>
              <a:gd name="connsiteX3" fmla="*/ 2238893 w 2617636"/>
              <a:gd name="connsiteY3" fmla="*/ 265795 h 723900"/>
              <a:gd name="connsiteX4" fmla="*/ 2413064 w 2617636"/>
              <a:gd name="connsiteY4" fmla="*/ 426357 h 723900"/>
              <a:gd name="connsiteX5" fmla="*/ 2616264 w 2617636"/>
              <a:gd name="connsiteY5" fmla="*/ 603248 h 723900"/>
              <a:gd name="connsiteX6" fmla="*/ 2263384 w 2617636"/>
              <a:gd name="connsiteY6" fmla="*/ 723900 h 723900"/>
              <a:gd name="connsiteX7" fmla="*/ 120652 w 2617636"/>
              <a:gd name="connsiteY7" fmla="*/ 723900 h 723900"/>
              <a:gd name="connsiteX8" fmla="*/ 0 w 2617636"/>
              <a:gd name="connsiteY8" fmla="*/ 603248 h 723900"/>
              <a:gd name="connsiteX9" fmla="*/ 0 w 2617636"/>
              <a:gd name="connsiteY9" fmla="*/ 120652 h 723900"/>
              <a:gd name="connsiteX0" fmla="*/ 0 w 2617914"/>
              <a:gd name="connsiteY0" fmla="*/ 120652 h 723900"/>
              <a:gd name="connsiteX1" fmla="*/ 120652 w 2617914"/>
              <a:gd name="connsiteY1" fmla="*/ 0 h 723900"/>
              <a:gd name="connsiteX2" fmla="*/ 2394012 w 2617914"/>
              <a:gd name="connsiteY2" fmla="*/ 0 h 723900"/>
              <a:gd name="connsiteX3" fmla="*/ 2238893 w 2617914"/>
              <a:gd name="connsiteY3" fmla="*/ 265795 h 723900"/>
              <a:gd name="connsiteX4" fmla="*/ 2442093 w 2617914"/>
              <a:gd name="connsiteY4" fmla="*/ 339271 h 723900"/>
              <a:gd name="connsiteX5" fmla="*/ 2616264 w 2617914"/>
              <a:gd name="connsiteY5" fmla="*/ 603248 h 723900"/>
              <a:gd name="connsiteX6" fmla="*/ 2263384 w 2617914"/>
              <a:gd name="connsiteY6" fmla="*/ 723900 h 723900"/>
              <a:gd name="connsiteX7" fmla="*/ 120652 w 2617914"/>
              <a:gd name="connsiteY7" fmla="*/ 723900 h 723900"/>
              <a:gd name="connsiteX8" fmla="*/ 0 w 2617914"/>
              <a:gd name="connsiteY8" fmla="*/ 603248 h 723900"/>
              <a:gd name="connsiteX9" fmla="*/ 0 w 2617914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238893 w 2617126"/>
              <a:gd name="connsiteY3" fmla="*/ 265795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20652 h 723900"/>
              <a:gd name="connsiteX1" fmla="*/ 120652 w 2617126"/>
              <a:gd name="connsiteY1" fmla="*/ 0 h 723900"/>
              <a:gd name="connsiteX2" fmla="*/ 2394012 w 2617126"/>
              <a:gd name="connsiteY2" fmla="*/ 0 h 723900"/>
              <a:gd name="connsiteX3" fmla="*/ 2398550 w 2617126"/>
              <a:gd name="connsiteY3" fmla="*/ 207738 h 723900"/>
              <a:gd name="connsiteX4" fmla="*/ 2311464 w 2617126"/>
              <a:gd name="connsiteY4" fmla="*/ 440871 h 723900"/>
              <a:gd name="connsiteX5" fmla="*/ 2616264 w 2617126"/>
              <a:gd name="connsiteY5" fmla="*/ 603248 h 723900"/>
              <a:gd name="connsiteX6" fmla="*/ 2263384 w 2617126"/>
              <a:gd name="connsiteY6" fmla="*/ 723900 h 723900"/>
              <a:gd name="connsiteX7" fmla="*/ 120652 w 2617126"/>
              <a:gd name="connsiteY7" fmla="*/ 723900 h 723900"/>
              <a:gd name="connsiteX8" fmla="*/ 0 w 2617126"/>
              <a:gd name="connsiteY8" fmla="*/ 603248 h 723900"/>
              <a:gd name="connsiteX9" fmla="*/ 0 w 2617126"/>
              <a:gd name="connsiteY9" fmla="*/ 120652 h 723900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67395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0 w 2617126"/>
              <a:gd name="connsiteY8" fmla="*/ 632277 h 752929"/>
              <a:gd name="connsiteX9" fmla="*/ 0 w 2617126"/>
              <a:gd name="connsiteY9" fmla="*/ 149681 h 752929"/>
              <a:gd name="connsiteX0" fmla="*/ 0 w 2617126"/>
              <a:gd name="connsiteY0" fmla="*/ 149681 h 752929"/>
              <a:gd name="connsiteX1" fmla="*/ 309338 w 2617126"/>
              <a:gd name="connsiteY1" fmla="*/ 0 h 752929"/>
              <a:gd name="connsiteX2" fmla="*/ 2394012 w 2617126"/>
              <a:gd name="connsiteY2" fmla="*/ 29029 h 752929"/>
              <a:gd name="connsiteX3" fmla="*/ 2398550 w 2617126"/>
              <a:gd name="connsiteY3" fmla="*/ 236767 h 752929"/>
              <a:gd name="connsiteX4" fmla="*/ 2311464 w 2617126"/>
              <a:gd name="connsiteY4" fmla="*/ 469900 h 752929"/>
              <a:gd name="connsiteX5" fmla="*/ 2616264 w 2617126"/>
              <a:gd name="connsiteY5" fmla="*/ 632277 h 752929"/>
              <a:gd name="connsiteX6" fmla="*/ 2263384 w 2617126"/>
              <a:gd name="connsiteY6" fmla="*/ 752929 h 752929"/>
              <a:gd name="connsiteX7" fmla="*/ 120652 w 2617126"/>
              <a:gd name="connsiteY7" fmla="*/ 752929 h 752929"/>
              <a:gd name="connsiteX8" fmla="*/ 43543 w 2617126"/>
              <a:gd name="connsiteY8" fmla="*/ 487134 h 752929"/>
              <a:gd name="connsiteX9" fmla="*/ 0 w 2617126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263384 w 2588200"/>
              <a:gd name="connsiteY6" fmla="*/ 752929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200"/>
              <a:gd name="connsiteY0" fmla="*/ 149681 h 752929"/>
              <a:gd name="connsiteX1" fmla="*/ 309338 w 2588200"/>
              <a:gd name="connsiteY1" fmla="*/ 0 h 752929"/>
              <a:gd name="connsiteX2" fmla="*/ 2394012 w 2588200"/>
              <a:gd name="connsiteY2" fmla="*/ 29029 h 752929"/>
              <a:gd name="connsiteX3" fmla="*/ 2398550 w 2588200"/>
              <a:gd name="connsiteY3" fmla="*/ 236767 h 752929"/>
              <a:gd name="connsiteX4" fmla="*/ 2311464 w 2588200"/>
              <a:gd name="connsiteY4" fmla="*/ 469900 h 752929"/>
              <a:gd name="connsiteX5" fmla="*/ 2587235 w 2588200"/>
              <a:gd name="connsiteY5" fmla="*/ 617763 h 752929"/>
              <a:gd name="connsiteX6" fmla="*/ 2161784 w 2588200"/>
              <a:gd name="connsiteY6" fmla="*/ 738415 h 752929"/>
              <a:gd name="connsiteX7" fmla="*/ 120652 w 2588200"/>
              <a:gd name="connsiteY7" fmla="*/ 752929 h 752929"/>
              <a:gd name="connsiteX8" fmla="*/ 43543 w 2588200"/>
              <a:gd name="connsiteY8" fmla="*/ 487134 h 752929"/>
              <a:gd name="connsiteX9" fmla="*/ 0 w 2588200"/>
              <a:gd name="connsiteY9" fmla="*/ 149681 h 752929"/>
              <a:gd name="connsiteX0" fmla="*/ 0 w 2588330"/>
              <a:gd name="connsiteY0" fmla="*/ 149681 h 752929"/>
              <a:gd name="connsiteX1" fmla="*/ 309338 w 2588330"/>
              <a:gd name="connsiteY1" fmla="*/ 0 h 752929"/>
              <a:gd name="connsiteX2" fmla="*/ 2394012 w 2588330"/>
              <a:gd name="connsiteY2" fmla="*/ 29029 h 752929"/>
              <a:gd name="connsiteX3" fmla="*/ 2398550 w 2588330"/>
              <a:gd name="connsiteY3" fmla="*/ 236767 h 752929"/>
              <a:gd name="connsiteX4" fmla="*/ 2340493 w 2588330"/>
              <a:gd name="connsiteY4" fmla="*/ 397329 h 752929"/>
              <a:gd name="connsiteX5" fmla="*/ 2587235 w 2588330"/>
              <a:gd name="connsiteY5" fmla="*/ 617763 h 752929"/>
              <a:gd name="connsiteX6" fmla="*/ 2161784 w 2588330"/>
              <a:gd name="connsiteY6" fmla="*/ 738415 h 752929"/>
              <a:gd name="connsiteX7" fmla="*/ 120652 w 2588330"/>
              <a:gd name="connsiteY7" fmla="*/ 752929 h 752929"/>
              <a:gd name="connsiteX8" fmla="*/ 43543 w 2588330"/>
              <a:gd name="connsiteY8" fmla="*/ 487134 h 752929"/>
              <a:gd name="connsiteX9" fmla="*/ 0 w 2588330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98550 w 2588261"/>
              <a:gd name="connsiteY3" fmla="*/ 236767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52929"/>
              <a:gd name="connsiteX1" fmla="*/ 309338 w 2588261"/>
              <a:gd name="connsiteY1" fmla="*/ 0 h 752929"/>
              <a:gd name="connsiteX2" fmla="*/ 2394012 w 2588261"/>
              <a:gd name="connsiteY2" fmla="*/ 29029 h 752929"/>
              <a:gd name="connsiteX3" fmla="*/ 2384036 w 2588261"/>
              <a:gd name="connsiteY3" fmla="*/ 251282 h 752929"/>
              <a:gd name="connsiteX4" fmla="*/ 2325978 w 2588261"/>
              <a:gd name="connsiteY4" fmla="*/ 513443 h 752929"/>
              <a:gd name="connsiteX5" fmla="*/ 2587235 w 2588261"/>
              <a:gd name="connsiteY5" fmla="*/ 617763 h 752929"/>
              <a:gd name="connsiteX6" fmla="*/ 2161784 w 2588261"/>
              <a:gd name="connsiteY6" fmla="*/ 738415 h 752929"/>
              <a:gd name="connsiteX7" fmla="*/ 120652 w 2588261"/>
              <a:gd name="connsiteY7" fmla="*/ 752929 h 752929"/>
              <a:gd name="connsiteX8" fmla="*/ 43543 w 2588261"/>
              <a:gd name="connsiteY8" fmla="*/ 487134 h 752929"/>
              <a:gd name="connsiteX9" fmla="*/ 0 w 2588261"/>
              <a:gd name="connsiteY9" fmla="*/ 149681 h 752929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796472"/>
              <a:gd name="connsiteX1" fmla="*/ 309338 w 2588261"/>
              <a:gd name="connsiteY1" fmla="*/ 0 h 796472"/>
              <a:gd name="connsiteX2" fmla="*/ 2394012 w 2588261"/>
              <a:gd name="connsiteY2" fmla="*/ 29029 h 796472"/>
              <a:gd name="connsiteX3" fmla="*/ 2384036 w 2588261"/>
              <a:gd name="connsiteY3" fmla="*/ 251282 h 796472"/>
              <a:gd name="connsiteX4" fmla="*/ 2325978 w 2588261"/>
              <a:gd name="connsiteY4" fmla="*/ 513443 h 796472"/>
              <a:gd name="connsiteX5" fmla="*/ 2587235 w 2588261"/>
              <a:gd name="connsiteY5" fmla="*/ 617763 h 796472"/>
              <a:gd name="connsiteX6" fmla="*/ 2161784 w 2588261"/>
              <a:gd name="connsiteY6" fmla="*/ 738415 h 796472"/>
              <a:gd name="connsiteX7" fmla="*/ 164194 w 2588261"/>
              <a:gd name="connsiteY7" fmla="*/ 796472 h 796472"/>
              <a:gd name="connsiteX8" fmla="*/ 43543 w 2588261"/>
              <a:gd name="connsiteY8" fmla="*/ 487134 h 796472"/>
              <a:gd name="connsiteX9" fmla="*/ 0 w 2588261"/>
              <a:gd name="connsiteY9" fmla="*/ 149681 h 796472"/>
              <a:gd name="connsiteX0" fmla="*/ 0 w 2588261"/>
              <a:gd name="connsiteY0" fmla="*/ 149681 h 854530"/>
              <a:gd name="connsiteX1" fmla="*/ 309338 w 2588261"/>
              <a:gd name="connsiteY1" fmla="*/ 0 h 854530"/>
              <a:gd name="connsiteX2" fmla="*/ 2394012 w 2588261"/>
              <a:gd name="connsiteY2" fmla="*/ 29029 h 854530"/>
              <a:gd name="connsiteX3" fmla="*/ 2384036 w 2588261"/>
              <a:gd name="connsiteY3" fmla="*/ 251282 h 854530"/>
              <a:gd name="connsiteX4" fmla="*/ 2325978 w 2588261"/>
              <a:gd name="connsiteY4" fmla="*/ 513443 h 854530"/>
              <a:gd name="connsiteX5" fmla="*/ 2587235 w 2588261"/>
              <a:gd name="connsiteY5" fmla="*/ 617763 h 854530"/>
              <a:gd name="connsiteX6" fmla="*/ 2161784 w 2588261"/>
              <a:gd name="connsiteY6" fmla="*/ 738415 h 854530"/>
              <a:gd name="connsiteX7" fmla="*/ 251280 w 2588261"/>
              <a:gd name="connsiteY7" fmla="*/ 854530 h 854530"/>
              <a:gd name="connsiteX8" fmla="*/ 43543 w 2588261"/>
              <a:gd name="connsiteY8" fmla="*/ 487134 h 854530"/>
              <a:gd name="connsiteX9" fmla="*/ 0 w 2588261"/>
              <a:gd name="connsiteY9" fmla="*/ 149681 h 854530"/>
              <a:gd name="connsiteX0" fmla="*/ 0 w 2588261"/>
              <a:gd name="connsiteY0" fmla="*/ 149681 h 835480"/>
              <a:gd name="connsiteX1" fmla="*/ 309338 w 2588261"/>
              <a:gd name="connsiteY1" fmla="*/ 0 h 835480"/>
              <a:gd name="connsiteX2" fmla="*/ 2394012 w 2588261"/>
              <a:gd name="connsiteY2" fmla="*/ 29029 h 835480"/>
              <a:gd name="connsiteX3" fmla="*/ 2384036 w 2588261"/>
              <a:gd name="connsiteY3" fmla="*/ 251282 h 835480"/>
              <a:gd name="connsiteX4" fmla="*/ 2325978 w 2588261"/>
              <a:gd name="connsiteY4" fmla="*/ 513443 h 835480"/>
              <a:gd name="connsiteX5" fmla="*/ 2587235 w 2588261"/>
              <a:gd name="connsiteY5" fmla="*/ 617763 h 835480"/>
              <a:gd name="connsiteX6" fmla="*/ 2161784 w 2588261"/>
              <a:gd name="connsiteY6" fmla="*/ 738415 h 835480"/>
              <a:gd name="connsiteX7" fmla="*/ 60780 w 2588261"/>
              <a:gd name="connsiteY7" fmla="*/ 835480 h 835480"/>
              <a:gd name="connsiteX8" fmla="*/ 43543 w 2588261"/>
              <a:gd name="connsiteY8" fmla="*/ 487134 h 835480"/>
              <a:gd name="connsiteX9" fmla="*/ 0 w 2588261"/>
              <a:gd name="connsiteY9" fmla="*/ 149681 h 835480"/>
              <a:gd name="connsiteX0" fmla="*/ 0 w 2588261"/>
              <a:gd name="connsiteY0" fmla="*/ 149681 h 859336"/>
              <a:gd name="connsiteX1" fmla="*/ 309338 w 2588261"/>
              <a:gd name="connsiteY1" fmla="*/ 0 h 859336"/>
              <a:gd name="connsiteX2" fmla="*/ 2394012 w 2588261"/>
              <a:gd name="connsiteY2" fmla="*/ 29029 h 859336"/>
              <a:gd name="connsiteX3" fmla="*/ 2384036 w 2588261"/>
              <a:gd name="connsiteY3" fmla="*/ 251282 h 859336"/>
              <a:gd name="connsiteX4" fmla="*/ 2325978 w 2588261"/>
              <a:gd name="connsiteY4" fmla="*/ 513443 h 859336"/>
              <a:gd name="connsiteX5" fmla="*/ 2587235 w 2588261"/>
              <a:gd name="connsiteY5" fmla="*/ 617763 h 859336"/>
              <a:gd name="connsiteX6" fmla="*/ 2161784 w 2588261"/>
              <a:gd name="connsiteY6" fmla="*/ 738415 h 859336"/>
              <a:gd name="connsiteX7" fmla="*/ 228782 w 2588261"/>
              <a:gd name="connsiteY7" fmla="*/ 818697 h 859336"/>
              <a:gd name="connsiteX8" fmla="*/ 60780 w 2588261"/>
              <a:gd name="connsiteY8" fmla="*/ 835480 h 859336"/>
              <a:gd name="connsiteX9" fmla="*/ 43543 w 2588261"/>
              <a:gd name="connsiteY9" fmla="*/ 487134 h 859336"/>
              <a:gd name="connsiteX10" fmla="*/ 0 w 2588261"/>
              <a:gd name="connsiteY10" fmla="*/ 149681 h 859336"/>
              <a:gd name="connsiteX0" fmla="*/ 0 w 2588261"/>
              <a:gd name="connsiteY0" fmla="*/ 149681 h 884857"/>
              <a:gd name="connsiteX1" fmla="*/ 309338 w 2588261"/>
              <a:gd name="connsiteY1" fmla="*/ 0 h 884857"/>
              <a:gd name="connsiteX2" fmla="*/ 2394012 w 2588261"/>
              <a:gd name="connsiteY2" fmla="*/ 29029 h 884857"/>
              <a:gd name="connsiteX3" fmla="*/ 2384036 w 2588261"/>
              <a:gd name="connsiteY3" fmla="*/ 251282 h 884857"/>
              <a:gd name="connsiteX4" fmla="*/ 2325978 w 2588261"/>
              <a:gd name="connsiteY4" fmla="*/ 513443 h 884857"/>
              <a:gd name="connsiteX5" fmla="*/ 2587235 w 2588261"/>
              <a:gd name="connsiteY5" fmla="*/ 617763 h 884857"/>
              <a:gd name="connsiteX6" fmla="*/ 2161784 w 2588261"/>
              <a:gd name="connsiteY6" fmla="*/ 738415 h 884857"/>
              <a:gd name="connsiteX7" fmla="*/ 228782 w 2588261"/>
              <a:gd name="connsiteY7" fmla="*/ 875847 h 884857"/>
              <a:gd name="connsiteX8" fmla="*/ 60780 w 2588261"/>
              <a:gd name="connsiteY8" fmla="*/ 835480 h 884857"/>
              <a:gd name="connsiteX9" fmla="*/ 43543 w 2588261"/>
              <a:gd name="connsiteY9" fmla="*/ 487134 h 884857"/>
              <a:gd name="connsiteX10" fmla="*/ 0 w 2588261"/>
              <a:gd name="connsiteY10" fmla="*/ 149681 h 884857"/>
              <a:gd name="connsiteX0" fmla="*/ 0 w 2588261"/>
              <a:gd name="connsiteY0" fmla="*/ 149681 h 881240"/>
              <a:gd name="connsiteX1" fmla="*/ 309338 w 2588261"/>
              <a:gd name="connsiteY1" fmla="*/ 0 h 881240"/>
              <a:gd name="connsiteX2" fmla="*/ 2394012 w 2588261"/>
              <a:gd name="connsiteY2" fmla="*/ 29029 h 881240"/>
              <a:gd name="connsiteX3" fmla="*/ 2384036 w 2588261"/>
              <a:gd name="connsiteY3" fmla="*/ 251282 h 881240"/>
              <a:gd name="connsiteX4" fmla="*/ 2325978 w 2588261"/>
              <a:gd name="connsiteY4" fmla="*/ 513443 h 881240"/>
              <a:gd name="connsiteX5" fmla="*/ 2587235 w 2588261"/>
              <a:gd name="connsiteY5" fmla="*/ 617763 h 881240"/>
              <a:gd name="connsiteX6" fmla="*/ 2161784 w 2588261"/>
              <a:gd name="connsiteY6" fmla="*/ 738415 h 881240"/>
              <a:gd name="connsiteX7" fmla="*/ 228782 w 2588261"/>
              <a:gd name="connsiteY7" fmla="*/ 875847 h 881240"/>
              <a:gd name="connsiteX8" fmla="*/ 98880 w 2588261"/>
              <a:gd name="connsiteY8" fmla="*/ 816430 h 881240"/>
              <a:gd name="connsiteX9" fmla="*/ 43543 w 2588261"/>
              <a:gd name="connsiteY9" fmla="*/ 487134 h 881240"/>
              <a:gd name="connsiteX10" fmla="*/ 0 w 2588261"/>
              <a:gd name="connsiteY10" fmla="*/ 149681 h 881240"/>
              <a:gd name="connsiteX0" fmla="*/ 0 w 2588261"/>
              <a:gd name="connsiteY0" fmla="*/ 149681 h 853894"/>
              <a:gd name="connsiteX1" fmla="*/ 309338 w 2588261"/>
              <a:gd name="connsiteY1" fmla="*/ 0 h 853894"/>
              <a:gd name="connsiteX2" fmla="*/ 2394012 w 2588261"/>
              <a:gd name="connsiteY2" fmla="*/ 29029 h 853894"/>
              <a:gd name="connsiteX3" fmla="*/ 2384036 w 2588261"/>
              <a:gd name="connsiteY3" fmla="*/ 251282 h 853894"/>
              <a:gd name="connsiteX4" fmla="*/ 2325978 w 2588261"/>
              <a:gd name="connsiteY4" fmla="*/ 513443 h 853894"/>
              <a:gd name="connsiteX5" fmla="*/ 2587235 w 2588261"/>
              <a:gd name="connsiteY5" fmla="*/ 617763 h 853894"/>
              <a:gd name="connsiteX6" fmla="*/ 2161784 w 2588261"/>
              <a:gd name="connsiteY6" fmla="*/ 738415 h 853894"/>
              <a:gd name="connsiteX7" fmla="*/ 247832 w 2588261"/>
              <a:gd name="connsiteY7" fmla="*/ 837747 h 853894"/>
              <a:gd name="connsiteX8" fmla="*/ 98880 w 2588261"/>
              <a:gd name="connsiteY8" fmla="*/ 816430 h 853894"/>
              <a:gd name="connsiteX9" fmla="*/ 43543 w 2588261"/>
              <a:gd name="connsiteY9" fmla="*/ 487134 h 853894"/>
              <a:gd name="connsiteX10" fmla="*/ 0 w 2588261"/>
              <a:gd name="connsiteY10" fmla="*/ 149681 h 853894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  <a:gd name="connsiteX0" fmla="*/ 0 w 2588261"/>
              <a:gd name="connsiteY0" fmla="*/ 149681 h 873721"/>
              <a:gd name="connsiteX1" fmla="*/ 309338 w 2588261"/>
              <a:gd name="connsiteY1" fmla="*/ 0 h 873721"/>
              <a:gd name="connsiteX2" fmla="*/ 2394012 w 2588261"/>
              <a:gd name="connsiteY2" fmla="*/ 29029 h 873721"/>
              <a:gd name="connsiteX3" fmla="*/ 2384036 w 2588261"/>
              <a:gd name="connsiteY3" fmla="*/ 251282 h 873721"/>
              <a:gd name="connsiteX4" fmla="*/ 2325978 w 2588261"/>
              <a:gd name="connsiteY4" fmla="*/ 513443 h 873721"/>
              <a:gd name="connsiteX5" fmla="*/ 2587235 w 2588261"/>
              <a:gd name="connsiteY5" fmla="*/ 617763 h 873721"/>
              <a:gd name="connsiteX6" fmla="*/ 2161784 w 2588261"/>
              <a:gd name="connsiteY6" fmla="*/ 738415 h 873721"/>
              <a:gd name="connsiteX7" fmla="*/ 247832 w 2588261"/>
              <a:gd name="connsiteY7" fmla="*/ 837747 h 873721"/>
              <a:gd name="connsiteX8" fmla="*/ 98880 w 2588261"/>
              <a:gd name="connsiteY8" fmla="*/ 816430 h 873721"/>
              <a:gd name="connsiteX9" fmla="*/ 43543 w 2588261"/>
              <a:gd name="connsiteY9" fmla="*/ 487134 h 873721"/>
              <a:gd name="connsiteX10" fmla="*/ 0 w 2588261"/>
              <a:gd name="connsiteY10" fmla="*/ 149681 h 87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8261" h="873721">
                <a:moveTo>
                  <a:pt x="0" y="149681"/>
                </a:moveTo>
                <a:cubicBezTo>
                  <a:pt x="0" y="83047"/>
                  <a:pt x="242704" y="0"/>
                  <a:pt x="309338" y="0"/>
                </a:cubicBezTo>
                <a:cubicBezTo>
                  <a:pt x="1144534" y="82247"/>
                  <a:pt x="1718473" y="19353"/>
                  <a:pt x="2394012" y="29029"/>
                </a:cubicBezTo>
                <a:cubicBezTo>
                  <a:pt x="2460646" y="29029"/>
                  <a:pt x="2384036" y="184648"/>
                  <a:pt x="2384036" y="251282"/>
                </a:cubicBezTo>
                <a:cubicBezTo>
                  <a:pt x="2597669" y="365885"/>
                  <a:pt x="2263083" y="457201"/>
                  <a:pt x="2325978" y="513443"/>
                </a:cubicBezTo>
                <a:cubicBezTo>
                  <a:pt x="2388873" y="569685"/>
                  <a:pt x="2604925" y="568172"/>
                  <a:pt x="2587235" y="617763"/>
                </a:cubicBezTo>
                <a:cubicBezTo>
                  <a:pt x="2587235" y="684397"/>
                  <a:pt x="2228418" y="738415"/>
                  <a:pt x="2161784" y="738415"/>
                </a:cubicBezTo>
                <a:cubicBezTo>
                  <a:pt x="1768709" y="771904"/>
                  <a:pt x="597999" y="821569"/>
                  <a:pt x="247832" y="837747"/>
                </a:cubicBezTo>
                <a:cubicBezTo>
                  <a:pt x="240565" y="901550"/>
                  <a:pt x="129753" y="871691"/>
                  <a:pt x="98880" y="816430"/>
                </a:cubicBezTo>
                <a:cubicBezTo>
                  <a:pt x="32246" y="816430"/>
                  <a:pt x="43543" y="553768"/>
                  <a:pt x="43543" y="487134"/>
                </a:cubicBezTo>
                <a:lnTo>
                  <a:pt x="0" y="149681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DC4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A634FC1-D5E8-4278-9EFA-66DE2AAC6364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889" r="8229" b="17455"/>
          <a:stretch>
            <a:fillRect/>
          </a:stretch>
        </p:blipFill>
        <p:spPr>
          <a:xfrm rot="3808321">
            <a:off x="5277592" y="2596183"/>
            <a:ext cx="3168196" cy="2112130"/>
          </a:xfrm>
          <a:custGeom>
            <a:avLst/>
            <a:gdLst>
              <a:gd name="connsiteX0" fmla="*/ 385362 w 10287000"/>
              <a:gd name="connsiteY0" fmla="*/ 3384350 h 6858000"/>
              <a:gd name="connsiteX1" fmla="*/ 393822 w 10287000"/>
              <a:gd name="connsiteY1" fmla="*/ 3391805 h 6858000"/>
              <a:gd name="connsiteX2" fmla="*/ 454951 w 10287000"/>
              <a:gd name="connsiteY2" fmla="*/ 3456269 h 6858000"/>
              <a:gd name="connsiteX3" fmla="*/ 205533 w 10287000"/>
              <a:gd name="connsiteY3" fmla="*/ 3418947 h 6858000"/>
              <a:gd name="connsiteX4" fmla="*/ 220037 w 10287000"/>
              <a:gd name="connsiteY4" fmla="*/ 3403491 h 6858000"/>
              <a:gd name="connsiteX5" fmla="*/ 9165857 w 10287000"/>
              <a:gd name="connsiteY5" fmla="*/ 0 h 6858000"/>
              <a:gd name="connsiteX6" fmla="*/ 10287000 w 10287000"/>
              <a:gd name="connsiteY6" fmla="*/ 0 h 6858000"/>
              <a:gd name="connsiteX7" fmla="*/ 10287000 w 10287000"/>
              <a:gd name="connsiteY7" fmla="*/ 1906651 h 6858000"/>
              <a:gd name="connsiteX8" fmla="*/ 10255687 w 10287000"/>
              <a:gd name="connsiteY8" fmla="*/ 1835549 h 6858000"/>
              <a:gd name="connsiteX9" fmla="*/ 9273820 w 10287000"/>
              <a:gd name="connsiteY9" fmla="*/ 119624 h 6858000"/>
              <a:gd name="connsiteX10" fmla="*/ 9191440 w 10287000"/>
              <a:gd name="connsiteY10" fmla="*/ 24658 h 6858000"/>
              <a:gd name="connsiteX11" fmla="*/ 0 w 10287000"/>
              <a:gd name="connsiteY11" fmla="*/ 0 h 6858000"/>
              <a:gd name="connsiteX12" fmla="*/ 6192213 w 10287000"/>
              <a:gd name="connsiteY12" fmla="*/ 0 h 6858000"/>
              <a:gd name="connsiteX13" fmla="*/ 6119487 w 10287000"/>
              <a:gd name="connsiteY13" fmla="*/ 18369 h 6858000"/>
              <a:gd name="connsiteX14" fmla="*/ 5698060 w 10287000"/>
              <a:gd name="connsiteY14" fmla="*/ 97078 h 6858000"/>
              <a:gd name="connsiteX15" fmla="*/ 2945929 w 10287000"/>
              <a:gd name="connsiteY15" fmla="*/ 863605 h 6858000"/>
              <a:gd name="connsiteX16" fmla="*/ 2242831 w 10287000"/>
              <a:gd name="connsiteY16" fmla="*/ 2802467 h 6858000"/>
              <a:gd name="connsiteX17" fmla="*/ 457412 w 10287000"/>
              <a:gd name="connsiteY17" fmla="*/ 3376008 h 6858000"/>
              <a:gd name="connsiteX18" fmla="*/ 385362 w 10287000"/>
              <a:gd name="connsiteY18" fmla="*/ 3384350 h 6858000"/>
              <a:gd name="connsiteX19" fmla="*/ 363993 w 10287000"/>
              <a:gd name="connsiteY19" fmla="*/ 3365517 h 6858000"/>
              <a:gd name="connsiteX20" fmla="*/ 233976 w 10287000"/>
              <a:gd name="connsiteY20" fmla="*/ 3388635 h 6858000"/>
              <a:gd name="connsiteX21" fmla="*/ 220037 w 10287000"/>
              <a:gd name="connsiteY21" fmla="*/ 3403491 h 6858000"/>
              <a:gd name="connsiteX22" fmla="*/ 153622 w 10287000"/>
              <a:gd name="connsiteY22" fmla="*/ 3411180 h 6858000"/>
              <a:gd name="connsiteX23" fmla="*/ 205533 w 10287000"/>
              <a:gd name="connsiteY23" fmla="*/ 3418947 h 6858000"/>
              <a:gd name="connsiteX24" fmla="*/ 200508 w 10287000"/>
              <a:gd name="connsiteY24" fmla="*/ 3424302 h 6858000"/>
              <a:gd name="connsiteX25" fmla="*/ 113446 w 10287000"/>
              <a:gd name="connsiteY25" fmla="*/ 4132616 h 6858000"/>
              <a:gd name="connsiteX26" fmla="*/ 816290 w 10287000"/>
              <a:gd name="connsiteY26" fmla="*/ 6744575 h 6858000"/>
              <a:gd name="connsiteX27" fmla="*/ 896992 w 10287000"/>
              <a:gd name="connsiteY27" fmla="*/ 6858000 h 6858000"/>
              <a:gd name="connsiteX28" fmla="*/ 0 w 10287000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000" h="6858000">
                <a:moveTo>
                  <a:pt x="385362" y="3384350"/>
                </a:moveTo>
                <a:lnTo>
                  <a:pt x="393822" y="3391805"/>
                </a:lnTo>
                <a:cubicBezTo>
                  <a:pt x="413936" y="3411179"/>
                  <a:pt x="434443" y="3433724"/>
                  <a:pt x="454951" y="3456269"/>
                </a:cubicBezTo>
                <a:lnTo>
                  <a:pt x="205533" y="3418947"/>
                </a:lnTo>
                <a:lnTo>
                  <a:pt x="220037" y="3403491"/>
                </a:lnTo>
                <a:close/>
                <a:moveTo>
                  <a:pt x="9165857" y="0"/>
                </a:moveTo>
                <a:lnTo>
                  <a:pt x="10287000" y="0"/>
                </a:lnTo>
                <a:lnTo>
                  <a:pt x="10287000" y="1906651"/>
                </a:lnTo>
                <a:lnTo>
                  <a:pt x="10255687" y="1835549"/>
                </a:lnTo>
                <a:cubicBezTo>
                  <a:pt x="9910415" y="1087396"/>
                  <a:pt x="9540621" y="455449"/>
                  <a:pt x="9273820" y="119624"/>
                </a:cubicBezTo>
                <a:cubicBezTo>
                  <a:pt x="9247140" y="86042"/>
                  <a:pt x="9219665" y="54415"/>
                  <a:pt x="9191440" y="24658"/>
                </a:cubicBezTo>
                <a:close/>
                <a:moveTo>
                  <a:pt x="0" y="0"/>
                </a:moveTo>
                <a:lnTo>
                  <a:pt x="6192213" y="0"/>
                </a:lnTo>
                <a:lnTo>
                  <a:pt x="6119487" y="18369"/>
                </a:lnTo>
                <a:cubicBezTo>
                  <a:pt x="5971295" y="53515"/>
                  <a:pt x="5829891" y="81579"/>
                  <a:pt x="5698060" y="97078"/>
                </a:cubicBezTo>
                <a:cubicBezTo>
                  <a:pt x="4643411" y="221075"/>
                  <a:pt x="3521800" y="412707"/>
                  <a:pt x="2945929" y="863605"/>
                </a:cubicBezTo>
                <a:cubicBezTo>
                  <a:pt x="2370058" y="1314503"/>
                  <a:pt x="2708215" y="2377872"/>
                  <a:pt x="2242831" y="2802467"/>
                </a:cubicBezTo>
                <a:cubicBezTo>
                  <a:pt x="1835619" y="3173989"/>
                  <a:pt x="1163098" y="3290911"/>
                  <a:pt x="457412" y="3376008"/>
                </a:cubicBezTo>
                <a:lnTo>
                  <a:pt x="385362" y="3384350"/>
                </a:lnTo>
                <a:lnTo>
                  <a:pt x="363993" y="3365517"/>
                </a:lnTo>
                <a:cubicBezTo>
                  <a:pt x="314932" y="3326989"/>
                  <a:pt x="269550" y="3318183"/>
                  <a:pt x="233976" y="3388635"/>
                </a:cubicBezTo>
                <a:lnTo>
                  <a:pt x="220037" y="3403491"/>
                </a:lnTo>
                <a:lnTo>
                  <a:pt x="153622" y="3411180"/>
                </a:lnTo>
                <a:lnTo>
                  <a:pt x="205533" y="3418947"/>
                </a:lnTo>
                <a:lnTo>
                  <a:pt x="200508" y="3424302"/>
                </a:lnTo>
                <a:cubicBezTo>
                  <a:pt x="98431" y="3496428"/>
                  <a:pt x="-141428" y="3521086"/>
                  <a:pt x="113446" y="4132616"/>
                </a:cubicBezTo>
                <a:cubicBezTo>
                  <a:pt x="313704" y="4613104"/>
                  <a:pt x="278169" y="5873256"/>
                  <a:pt x="816290" y="6744575"/>
                </a:cubicBezTo>
                <a:lnTo>
                  <a:pt x="8969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E8AE463-EB30-41C5-98AA-A21985B49DD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4039476">
            <a:off x="-571680" y="1928972"/>
            <a:ext cx="4110366" cy="2199326"/>
          </a:xfrm>
          <a:custGeom>
            <a:avLst/>
            <a:gdLst>
              <a:gd name="connsiteX0" fmla="*/ 0 w 10287000"/>
              <a:gd name="connsiteY0" fmla="*/ 6399262 h 6858000"/>
              <a:gd name="connsiteX1" fmla="*/ 69242 w 10287000"/>
              <a:gd name="connsiteY1" fmla="*/ 6454205 h 6858000"/>
              <a:gd name="connsiteX2" fmla="*/ 476575 w 10287000"/>
              <a:gd name="connsiteY2" fmla="*/ 6724613 h 6858000"/>
              <a:gd name="connsiteX3" fmla="*/ 719158 w 10287000"/>
              <a:gd name="connsiteY3" fmla="*/ 6858000 h 6858000"/>
              <a:gd name="connsiteX4" fmla="*/ 0 w 10287000"/>
              <a:gd name="connsiteY4" fmla="*/ 6858000 h 6858000"/>
              <a:gd name="connsiteX5" fmla="*/ 8706442 w 10287000"/>
              <a:gd name="connsiteY5" fmla="*/ 0 h 6858000"/>
              <a:gd name="connsiteX6" fmla="*/ 10287000 w 10287000"/>
              <a:gd name="connsiteY6" fmla="*/ 0 h 6858000"/>
              <a:gd name="connsiteX7" fmla="*/ 10287000 w 10287000"/>
              <a:gd name="connsiteY7" fmla="*/ 1944851 h 6858000"/>
              <a:gd name="connsiteX8" fmla="*/ 10220341 w 10287000"/>
              <a:gd name="connsiteY8" fmla="*/ 1789866 h 6858000"/>
              <a:gd name="connsiteX9" fmla="*/ 9629148 w 10287000"/>
              <a:gd name="connsiteY9" fmla="*/ 743364 h 6858000"/>
              <a:gd name="connsiteX10" fmla="*/ 8948285 w 10287000"/>
              <a:gd name="connsiteY10" fmla="*/ 142555 h 6858000"/>
              <a:gd name="connsiteX11" fmla="*/ 2148313 w 10287000"/>
              <a:gd name="connsiteY11" fmla="*/ 0 h 6858000"/>
              <a:gd name="connsiteX12" fmla="*/ 5063146 w 10287000"/>
              <a:gd name="connsiteY12" fmla="*/ 0 h 6858000"/>
              <a:gd name="connsiteX13" fmla="*/ 5066297 w 10287000"/>
              <a:gd name="connsiteY13" fmla="*/ 54821 h 6858000"/>
              <a:gd name="connsiteX14" fmla="*/ 5381612 w 10287000"/>
              <a:gd name="connsiteY14" fmla="*/ 2601661 h 6858000"/>
              <a:gd name="connsiteX15" fmla="*/ 3316838 w 10287000"/>
              <a:gd name="connsiteY15" fmla="*/ 4371467 h 6858000"/>
              <a:gd name="connsiteX16" fmla="*/ 2207425 w 10287000"/>
              <a:gd name="connsiteY16" fmla="*/ 3668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87000" h="6858000">
                <a:moveTo>
                  <a:pt x="0" y="6399262"/>
                </a:moveTo>
                <a:lnTo>
                  <a:pt x="69242" y="6454205"/>
                </a:lnTo>
                <a:cubicBezTo>
                  <a:pt x="191522" y="6546674"/>
                  <a:pt x="328106" y="6636972"/>
                  <a:pt x="476575" y="6724613"/>
                </a:cubicBezTo>
                <a:lnTo>
                  <a:pt x="719158" y="6858000"/>
                </a:lnTo>
                <a:lnTo>
                  <a:pt x="0" y="6858000"/>
                </a:lnTo>
                <a:close/>
                <a:moveTo>
                  <a:pt x="8706442" y="0"/>
                </a:moveTo>
                <a:lnTo>
                  <a:pt x="10287000" y="0"/>
                </a:lnTo>
                <a:lnTo>
                  <a:pt x="10287000" y="1944851"/>
                </a:lnTo>
                <a:lnTo>
                  <a:pt x="10220341" y="1789866"/>
                </a:lnTo>
                <a:cubicBezTo>
                  <a:pt x="10033231" y="1368341"/>
                  <a:pt x="9830248" y="1004687"/>
                  <a:pt x="9629148" y="743364"/>
                </a:cubicBezTo>
                <a:cubicBezTo>
                  <a:pt x="9456776" y="519373"/>
                  <a:pt x="9221493" y="318714"/>
                  <a:pt x="8948285" y="142555"/>
                </a:cubicBezTo>
                <a:close/>
                <a:moveTo>
                  <a:pt x="2148313" y="0"/>
                </a:moveTo>
                <a:lnTo>
                  <a:pt x="5063146" y="0"/>
                </a:lnTo>
                <a:lnTo>
                  <a:pt x="5066297" y="54821"/>
                </a:lnTo>
                <a:cubicBezTo>
                  <a:pt x="5146714" y="839286"/>
                  <a:pt x="5608062" y="2023709"/>
                  <a:pt x="5381612" y="2601661"/>
                </a:cubicBezTo>
                <a:cubicBezTo>
                  <a:pt x="5052231" y="3442319"/>
                  <a:pt x="3867445" y="4877828"/>
                  <a:pt x="3316838" y="4371467"/>
                </a:cubicBezTo>
                <a:cubicBezTo>
                  <a:pt x="2835057" y="3928401"/>
                  <a:pt x="2511361" y="2226307"/>
                  <a:pt x="2207425" y="366834"/>
                </a:cubicBezTo>
                <a:close/>
              </a:path>
            </a:pathLst>
          </a:custGeom>
        </p:spPr>
      </p:pic>
      <p:sp>
        <p:nvSpPr>
          <p:cNvPr id="20" name="文本占位符 1">
            <a:extLst>
              <a:ext uri="{FF2B5EF4-FFF2-40B4-BE49-F238E27FC236}">
                <a16:creationId xmlns="" xmlns:a16="http://schemas.microsoft.com/office/drawing/2014/main" id="{F9E7995E-73B1-4661-B6FB-82BB5428F459}"/>
              </a:ext>
            </a:extLst>
          </p:cNvPr>
          <p:cNvSpPr txBox="1">
            <a:spLocks/>
          </p:cNvSpPr>
          <p:nvPr/>
        </p:nvSpPr>
        <p:spPr>
          <a:xfrm>
            <a:off x="1944594" y="2224221"/>
            <a:ext cx="1421134" cy="31422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0">
                <a:solidFill>
                  <a:schemeClr val="accent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3" name="文本占位符 1">
            <a:extLst>
              <a:ext uri="{FF2B5EF4-FFF2-40B4-BE49-F238E27FC236}">
                <a16:creationId xmlns="" xmlns:a16="http://schemas.microsoft.com/office/drawing/2014/main" id="{A0CBEC32-4171-42D7-9B84-D6AA644CFE3C}"/>
              </a:ext>
            </a:extLst>
          </p:cNvPr>
          <p:cNvSpPr txBox="1">
            <a:spLocks/>
          </p:cNvSpPr>
          <p:nvPr/>
        </p:nvSpPr>
        <p:spPr>
          <a:xfrm>
            <a:off x="1308099" y="646196"/>
            <a:ext cx="2448379" cy="422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gradFill>
                  <a:gsLst>
                    <a:gs pos="0">
                      <a:srgbClr val="FFC000">
                        <a:alpha val="49000"/>
                      </a:srgbClr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两段多文字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55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A9F8B3D-4DC2-455D-9F59-02736DFBBED8}"/>
              </a:ext>
            </a:extLst>
          </p:cNvPr>
          <p:cNvGrpSpPr/>
          <p:nvPr/>
        </p:nvGrpSpPr>
        <p:grpSpPr>
          <a:xfrm>
            <a:off x="71432" y="-2392382"/>
            <a:ext cx="3556343" cy="11593335"/>
            <a:chOff x="71432" y="-2392382"/>
            <a:chExt cx="3556343" cy="11593335"/>
          </a:xfrm>
        </p:grpSpPr>
        <p:sp>
          <p:nvSpPr>
            <p:cNvPr id="37" name="矩形: 圆角 36">
              <a:extLst>
                <a:ext uri="{FF2B5EF4-FFF2-40B4-BE49-F238E27FC236}">
                  <a16:creationId xmlns="" xmlns:a16="http://schemas.microsoft.com/office/drawing/2014/main" id="{CE467A65-A345-4D95-B38E-D61FE349F9FD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8D8F0D4D-9474-4491-AB62-D1732EC5F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55972" y="1256968"/>
              <a:ext cx="4626534" cy="3084355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A14A2E96-6DEB-40F4-B71B-35467EAD09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3903" y="5842827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F1A62F09-DC88-4FD2-AF46-50386F2BB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27669" y="-1621293"/>
              <a:ext cx="4626534" cy="3084355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860A596-80B1-46C4-A445-C563BE86F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1425087" y="3246103"/>
              <a:ext cx="6437582" cy="3444544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8FCFB6A-AA9D-40EA-AA58-F321F0A24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50819" y="2852949"/>
              <a:ext cx="3940556" cy="2627036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C1D887C4-761C-445A-B798-A5B7DD0B9B93}"/>
              </a:ext>
            </a:extLst>
          </p:cNvPr>
          <p:cNvGrpSpPr/>
          <p:nvPr/>
        </p:nvGrpSpPr>
        <p:grpSpPr>
          <a:xfrm>
            <a:off x="4362039" y="1405530"/>
            <a:ext cx="3524250" cy="660165"/>
            <a:chOff x="1085439" y="1405530"/>
            <a:chExt cx="3524250" cy="660165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D426CED9-3071-4C65-B423-C7923B18E697}"/>
                </a:ext>
              </a:extLst>
            </p:cNvPr>
            <p:cNvSpPr/>
            <p:nvPr/>
          </p:nvSpPr>
          <p:spPr>
            <a:xfrm>
              <a:off x="1085439" y="1617005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FF9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A9AF8749-2A78-45AE-96FF-EFAEBD850603}"/>
                </a:ext>
              </a:extLst>
            </p:cNvPr>
            <p:cNvSpPr/>
            <p:nvPr/>
          </p:nvSpPr>
          <p:spPr>
            <a:xfrm flipH="1">
              <a:off x="3309784" y="1808830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94E9F7ED-48B4-4085-9C0B-29405795ACD4}"/>
                </a:ext>
              </a:extLst>
            </p:cNvPr>
            <p:cNvSpPr/>
            <p:nvPr/>
          </p:nvSpPr>
          <p:spPr>
            <a:xfrm flipH="1">
              <a:off x="1962246" y="1426603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796271ED-D585-4A29-9530-8C68D4452850}"/>
                </a:ext>
              </a:extLst>
            </p:cNvPr>
            <p:cNvSpPr/>
            <p:nvPr/>
          </p:nvSpPr>
          <p:spPr>
            <a:xfrm flipH="1">
              <a:off x="2353240" y="1816271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AAC3C90-D344-48CC-A23B-4D643B3DCB1C}"/>
                </a:ext>
              </a:extLst>
            </p:cNvPr>
            <p:cNvSpPr/>
            <p:nvPr/>
          </p:nvSpPr>
          <p:spPr>
            <a:xfrm flipH="1">
              <a:off x="2866718" y="1464948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10D28007-04AC-412B-AA72-82638F8A2573}"/>
                </a:ext>
              </a:extLst>
            </p:cNvPr>
            <p:cNvSpPr/>
            <p:nvPr/>
          </p:nvSpPr>
          <p:spPr>
            <a:xfrm flipH="1">
              <a:off x="1417080" y="1750581"/>
              <a:ext cx="190402" cy="190402"/>
            </a:xfrm>
            <a:prstGeom prst="ellipse">
              <a:avLst/>
            </a:prstGeom>
            <a:solidFill>
              <a:srgbClr val="FFB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C38A22F-D432-41B3-AE1A-5A9FDF8A9B79}"/>
                </a:ext>
              </a:extLst>
            </p:cNvPr>
            <p:cNvSpPr/>
            <p:nvPr/>
          </p:nvSpPr>
          <p:spPr>
            <a:xfrm flipH="1">
              <a:off x="3700965" y="1405530"/>
              <a:ext cx="249820" cy="249820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2C47ED4-0DAE-40BF-B042-32047F4CB9D9}"/>
              </a:ext>
            </a:extLst>
          </p:cNvPr>
          <p:cNvGrpSpPr/>
          <p:nvPr/>
        </p:nvGrpSpPr>
        <p:grpSpPr>
          <a:xfrm>
            <a:off x="4441193" y="4857599"/>
            <a:ext cx="3524250" cy="660165"/>
            <a:chOff x="1164593" y="4857599"/>
            <a:chExt cx="3524250" cy="660165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6086D4B-D221-4D8A-86BA-532E6B8A5AD6}"/>
                </a:ext>
              </a:extLst>
            </p:cNvPr>
            <p:cNvSpPr/>
            <p:nvPr/>
          </p:nvSpPr>
          <p:spPr>
            <a:xfrm>
              <a:off x="1164593" y="5012218"/>
              <a:ext cx="3524250" cy="249820"/>
            </a:xfrm>
            <a:custGeom>
              <a:avLst/>
              <a:gdLst>
                <a:gd name="connsiteX0" fmla="*/ 0 w 3524250"/>
                <a:gd name="connsiteY0" fmla="*/ 134798 h 249820"/>
                <a:gd name="connsiteX1" fmla="*/ 495300 w 3524250"/>
                <a:gd name="connsiteY1" fmla="*/ 1448 h 249820"/>
                <a:gd name="connsiteX2" fmla="*/ 914400 w 3524250"/>
                <a:gd name="connsiteY2" fmla="*/ 210998 h 249820"/>
                <a:gd name="connsiteX3" fmla="*/ 1428750 w 3524250"/>
                <a:gd name="connsiteY3" fmla="*/ 20498 h 249820"/>
                <a:gd name="connsiteX4" fmla="*/ 1809750 w 3524250"/>
                <a:gd name="connsiteY4" fmla="*/ 210998 h 249820"/>
                <a:gd name="connsiteX5" fmla="*/ 2343150 w 3524250"/>
                <a:gd name="connsiteY5" fmla="*/ 96698 h 249820"/>
                <a:gd name="connsiteX6" fmla="*/ 2609850 w 3524250"/>
                <a:gd name="connsiteY6" fmla="*/ 249098 h 249820"/>
                <a:gd name="connsiteX7" fmla="*/ 3086100 w 3524250"/>
                <a:gd name="connsiteY7" fmla="*/ 20498 h 249820"/>
                <a:gd name="connsiteX8" fmla="*/ 3524250 w 3524250"/>
                <a:gd name="connsiteY8" fmla="*/ 96698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24250" h="249820">
                  <a:moveTo>
                    <a:pt x="0" y="134798"/>
                  </a:moveTo>
                  <a:cubicBezTo>
                    <a:pt x="171450" y="61773"/>
                    <a:pt x="342900" y="-11252"/>
                    <a:pt x="495300" y="1448"/>
                  </a:cubicBezTo>
                  <a:cubicBezTo>
                    <a:pt x="647700" y="14148"/>
                    <a:pt x="758825" y="207823"/>
                    <a:pt x="914400" y="210998"/>
                  </a:cubicBezTo>
                  <a:cubicBezTo>
                    <a:pt x="1069975" y="214173"/>
                    <a:pt x="1279525" y="20498"/>
                    <a:pt x="1428750" y="20498"/>
                  </a:cubicBezTo>
                  <a:cubicBezTo>
                    <a:pt x="1577975" y="20498"/>
                    <a:pt x="1657350" y="198298"/>
                    <a:pt x="1809750" y="210998"/>
                  </a:cubicBezTo>
                  <a:cubicBezTo>
                    <a:pt x="1962150" y="223698"/>
                    <a:pt x="2209800" y="90348"/>
                    <a:pt x="2343150" y="96698"/>
                  </a:cubicBezTo>
                  <a:cubicBezTo>
                    <a:pt x="2476500" y="103048"/>
                    <a:pt x="2486025" y="261798"/>
                    <a:pt x="2609850" y="249098"/>
                  </a:cubicBezTo>
                  <a:cubicBezTo>
                    <a:pt x="2733675" y="236398"/>
                    <a:pt x="2933700" y="45898"/>
                    <a:pt x="3086100" y="20498"/>
                  </a:cubicBezTo>
                  <a:cubicBezTo>
                    <a:pt x="3238500" y="-4902"/>
                    <a:pt x="3381375" y="45898"/>
                    <a:pt x="3524250" y="96698"/>
                  </a:cubicBezTo>
                </a:path>
              </a:pathLst>
            </a:custGeom>
            <a:noFill/>
            <a:ln w="38100">
              <a:solidFill>
                <a:srgbClr val="36E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7926D78C-27CD-488E-95EA-A78F9B677A4F}"/>
                </a:ext>
              </a:extLst>
            </p:cNvPr>
            <p:cNvSpPr/>
            <p:nvPr/>
          </p:nvSpPr>
          <p:spPr>
            <a:xfrm flipH="1">
              <a:off x="3405092" y="5260899"/>
              <a:ext cx="190402" cy="190402"/>
            </a:xfrm>
            <a:prstGeom prst="ellipse">
              <a:avLst/>
            </a:prstGeom>
            <a:solidFill>
              <a:srgbClr val="83F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C18946ED-441C-4626-A901-298BEC2DC9D8}"/>
                </a:ext>
              </a:extLst>
            </p:cNvPr>
            <p:cNvSpPr/>
            <p:nvPr/>
          </p:nvSpPr>
          <p:spPr>
            <a:xfrm flipH="1">
              <a:off x="2057554" y="4878672"/>
              <a:ext cx="190402" cy="190402"/>
            </a:xfrm>
            <a:prstGeom prst="ellipse">
              <a:avLst/>
            </a:prstGeom>
            <a:solidFill>
              <a:srgbClr val="D1F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E31873DB-963E-4AA3-B12F-22C704B0DF6A}"/>
                </a:ext>
              </a:extLst>
            </p:cNvPr>
            <p:cNvSpPr/>
            <p:nvPr/>
          </p:nvSpPr>
          <p:spPr>
            <a:xfrm flipH="1">
              <a:off x="2448548" y="5268340"/>
              <a:ext cx="249424" cy="249424"/>
            </a:xfrm>
            <a:prstGeom prst="ellipse">
              <a:avLst/>
            </a:prstGeom>
            <a:solidFill>
              <a:srgbClr val="D2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D9AFD0F9-E931-49B6-A609-A8AD3510A49B}"/>
                </a:ext>
              </a:extLst>
            </p:cNvPr>
            <p:cNvSpPr/>
            <p:nvPr/>
          </p:nvSpPr>
          <p:spPr>
            <a:xfrm flipH="1">
              <a:off x="2962026" y="4917017"/>
              <a:ext cx="190402" cy="190402"/>
            </a:xfrm>
            <a:prstGeom prst="ellipse">
              <a:avLst/>
            </a:prstGeom>
            <a:solidFill>
              <a:srgbClr val="FFE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95E8BB90-60F2-4154-84B6-A734505B7790}"/>
                </a:ext>
              </a:extLst>
            </p:cNvPr>
            <p:cNvSpPr/>
            <p:nvPr/>
          </p:nvSpPr>
          <p:spPr>
            <a:xfrm flipH="1">
              <a:off x="1512388" y="5202650"/>
              <a:ext cx="190402" cy="190402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645BB140-B099-4904-9A61-DE5916D6E4DA}"/>
                </a:ext>
              </a:extLst>
            </p:cNvPr>
            <p:cNvSpPr/>
            <p:nvPr/>
          </p:nvSpPr>
          <p:spPr>
            <a:xfrm flipH="1">
              <a:off x="3796273" y="4857599"/>
              <a:ext cx="249820" cy="249820"/>
            </a:xfrm>
            <a:prstGeom prst="ellipse">
              <a:avLst/>
            </a:prstGeom>
            <a:solidFill>
              <a:srgbClr val="FFB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D986F55-84E2-48DD-BA64-B43A4A39596B}"/>
              </a:ext>
            </a:extLst>
          </p:cNvPr>
          <p:cNvGrpSpPr/>
          <p:nvPr/>
        </p:nvGrpSpPr>
        <p:grpSpPr>
          <a:xfrm>
            <a:off x="8775702" y="-2392382"/>
            <a:ext cx="3556343" cy="11593335"/>
            <a:chOff x="71432" y="-2392382"/>
            <a:chExt cx="3556343" cy="11593335"/>
          </a:xfrm>
        </p:grpSpPr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A7521B2F-1820-4F95-8471-D7AA7A5EC0F0}"/>
                </a:ext>
              </a:extLst>
            </p:cNvPr>
            <p:cNvSpPr/>
            <p:nvPr/>
          </p:nvSpPr>
          <p:spPr>
            <a:xfrm>
              <a:off x="1123204" y="-706582"/>
              <a:ext cx="1236996" cy="8146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B6889D5B-16E3-430C-9966-A8D2BCA5E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55972" y="1256968"/>
              <a:ext cx="4626534" cy="3084355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8DEA4561-9E27-4F72-BB7C-103481338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393903" y="5842827"/>
              <a:ext cx="4375214" cy="2341038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96FD425F-7FAC-4075-A914-1AA9F42BB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-227669" y="-1621293"/>
              <a:ext cx="4626534" cy="3084355"/>
            </a:xfrm>
            <a:custGeom>
              <a:avLst/>
              <a:gdLst>
                <a:gd name="connsiteX0" fmla="*/ 0 w 10287000"/>
                <a:gd name="connsiteY0" fmla="*/ 6562653 h 6858000"/>
                <a:gd name="connsiteX1" fmla="*/ 35531 w 10287000"/>
                <a:gd name="connsiteY1" fmla="*/ 6582872 h 6858000"/>
                <a:gd name="connsiteX2" fmla="*/ 528529 w 10287000"/>
                <a:gd name="connsiteY2" fmla="*/ 6804807 h 6858000"/>
                <a:gd name="connsiteX3" fmla="*/ 671855 w 10287000"/>
                <a:gd name="connsiteY3" fmla="*/ 6858000 h 6858000"/>
                <a:gd name="connsiteX4" fmla="*/ 0 w 10287000"/>
                <a:gd name="connsiteY4" fmla="*/ 6858000 h 6858000"/>
                <a:gd name="connsiteX5" fmla="*/ 3796329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4998366 h 6858000"/>
                <a:gd name="connsiteX8" fmla="*/ 10111005 w 10287000"/>
                <a:gd name="connsiteY8" fmla="*/ 5030997 h 6858000"/>
                <a:gd name="connsiteX9" fmla="*/ 7682360 w 10287000"/>
                <a:gd name="connsiteY9" fmla="*/ 5344861 h 6858000"/>
                <a:gd name="connsiteX10" fmla="*/ 7837924 w 10287000"/>
                <a:gd name="connsiteY10" fmla="*/ 1194343 h 6858000"/>
                <a:gd name="connsiteX11" fmla="*/ 7968036 w 10287000"/>
                <a:gd name="connsiteY11" fmla="*/ 470586 h 6858000"/>
                <a:gd name="connsiteX12" fmla="*/ 8006825 w 10287000"/>
                <a:gd name="connsiteY12" fmla="*/ 477893 h 6858000"/>
                <a:gd name="connsiteX13" fmla="*/ 7977328 w 10287000"/>
                <a:gd name="connsiteY13" fmla="*/ 418900 h 6858000"/>
                <a:gd name="connsiteX14" fmla="*/ 7968036 w 10287000"/>
                <a:gd name="connsiteY14" fmla="*/ 470586 h 6858000"/>
                <a:gd name="connsiteX15" fmla="*/ 7211104 w 10287000"/>
                <a:gd name="connsiteY15" fmla="*/ 327989 h 6858000"/>
                <a:gd name="connsiteX16" fmla="*/ 4644193 w 10287000"/>
                <a:gd name="connsiteY16" fmla="*/ 64938 h 6858000"/>
                <a:gd name="connsiteX17" fmla="*/ 3870605 w 10287000"/>
                <a:gd name="connsiteY17" fmla="*/ 8768 h 6858000"/>
                <a:gd name="connsiteX18" fmla="*/ 0 w 10287000"/>
                <a:gd name="connsiteY18" fmla="*/ 0 h 6858000"/>
                <a:gd name="connsiteX19" fmla="*/ 1169832 w 10287000"/>
                <a:gd name="connsiteY19" fmla="*/ 0 h 6858000"/>
                <a:gd name="connsiteX20" fmla="*/ 1097252 w 10287000"/>
                <a:gd name="connsiteY20" fmla="*/ 23746 h 6858000"/>
                <a:gd name="connsiteX21" fmla="*/ 514644 w 10287000"/>
                <a:gd name="connsiteY21" fmla="*/ 448396 h 6858000"/>
                <a:gd name="connsiteX22" fmla="*/ 78273 w 10287000"/>
                <a:gd name="connsiteY22" fmla="*/ 1105311 h 6858000"/>
                <a:gd name="connsiteX23" fmla="*/ 0 w 10287000"/>
                <a:gd name="connsiteY23" fmla="*/ 124366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287000" h="6858000">
                  <a:moveTo>
                    <a:pt x="0" y="6562653"/>
                  </a:moveTo>
                  <a:lnTo>
                    <a:pt x="35531" y="6582872"/>
                  </a:lnTo>
                  <a:cubicBezTo>
                    <a:pt x="181322" y="6659083"/>
                    <a:pt x="346565" y="6733096"/>
                    <a:pt x="528529" y="6804807"/>
                  </a:cubicBezTo>
                  <a:lnTo>
                    <a:pt x="671855" y="6858000"/>
                  </a:lnTo>
                  <a:lnTo>
                    <a:pt x="0" y="6858000"/>
                  </a:lnTo>
                  <a:close/>
                  <a:moveTo>
                    <a:pt x="3796329" y="0"/>
                  </a:moveTo>
                  <a:lnTo>
                    <a:pt x="10287000" y="0"/>
                  </a:lnTo>
                  <a:lnTo>
                    <a:pt x="10287000" y="4998366"/>
                  </a:lnTo>
                  <a:lnTo>
                    <a:pt x="10111005" y="5030997"/>
                  </a:lnTo>
                  <a:cubicBezTo>
                    <a:pt x="9297309" y="5221344"/>
                    <a:pt x="8025260" y="5927422"/>
                    <a:pt x="7682360" y="5344861"/>
                  </a:cubicBezTo>
                  <a:cubicBezTo>
                    <a:pt x="7282310" y="4665207"/>
                    <a:pt x="7520243" y="2991879"/>
                    <a:pt x="7837924" y="1194343"/>
                  </a:cubicBezTo>
                  <a:lnTo>
                    <a:pt x="7968036" y="470586"/>
                  </a:lnTo>
                  <a:lnTo>
                    <a:pt x="8006825" y="477893"/>
                  </a:lnTo>
                  <a:lnTo>
                    <a:pt x="7977328" y="418900"/>
                  </a:lnTo>
                  <a:lnTo>
                    <a:pt x="7968036" y="470586"/>
                  </a:lnTo>
                  <a:lnTo>
                    <a:pt x="7211104" y="327989"/>
                  </a:lnTo>
                  <a:cubicBezTo>
                    <a:pt x="6409391" y="184308"/>
                    <a:pt x="5580716" y="68625"/>
                    <a:pt x="4644193" y="64938"/>
                  </a:cubicBezTo>
                  <a:cubicBezTo>
                    <a:pt x="4410063" y="64016"/>
                    <a:pt x="4147760" y="40108"/>
                    <a:pt x="3870605" y="8768"/>
                  </a:cubicBezTo>
                  <a:close/>
                  <a:moveTo>
                    <a:pt x="0" y="0"/>
                  </a:moveTo>
                  <a:lnTo>
                    <a:pt x="1169832" y="0"/>
                  </a:lnTo>
                  <a:lnTo>
                    <a:pt x="1097252" y="23746"/>
                  </a:lnTo>
                  <a:cubicBezTo>
                    <a:pt x="869066" y="115693"/>
                    <a:pt x="670424" y="252058"/>
                    <a:pt x="514644" y="448396"/>
                  </a:cubicBezTo>
                  <a:cubicBezTo>
                    <a:pt x="384828" y="612011"/>
                    <a:pt x="234007" y="837077"/>
                    <a:pt x="78273" y="1105311"/>
                  </a:cubicBezTo>
                  <a:lnTo>
                    <a:pt x="0" y="1243661"/>
                  </a:lnTo>
                  <a:close/>
                </a:path>
              </a:pathLst>
            </a:cu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F637972E-6C09-492C-82C3-55CE6D4E00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8889" r="8229" b="17455"/>
            <a:stretch>
              <a:fillRect/>
            </a:stretch>
          </p:blipFill>
          <p:spPr>
            <a:xfrm rot="3808321">
              <a:off x="-1425087" y="3246103"/>
              <a:ext cx="6437582" cy="3444544"/>
            </a:xfrm>
            <a:custGeom>
              <a:avLst/>
              <a:gdLst>
                <a:gd name="connsiteX0" fmla="*/ 385362 w 10287000"/>
                <a:gd name="connsiteY0" fmla="*/ 3384350 h 6858000"/>
                <a:gd name="connsiteX1" fmla="*/ 393822 w 10287000"/>
                <a:gd name="connsiteY1" fmla="*/ 3391805 h 6858000"/>
                <a:gd name="connsiteX2" fmla="*/ 454951 w 10287000"/>
                <a:gd name="connsiteY2" fmla="*/ 3456269 h 6858000"/>
                <a:gd name="connsiteX3" fmla="*/ 205533 w 10287000"/>
                <a:gd name="connsiteY3" fmla="*/ 3418947 h 6858000"/>
                <a:gd name="connsiteX4" fmla="*/ 220037 w 10287000"/>
                <a:gd name="connsiteY4" fmla="*/ 3403491 h 6858000"/>
                <a:gd name="connsiteX5" fmla="*/ 9165857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06651 h 6858000"/>
                <a:gd name="connsiteX8" fmla="*/ 10255687 w 10287000"/>
                <a:gd name="connsiteY8" fmla="*/ 1835549 h 6858000"/>
                <a:gd name="connsiteX9" fmla="*/ 9273820 w 10287000"/>
                <a:gd name="connsiteY9" fmla="*/ 119624 h 6858000"/>
                <a:gd name="connsiteX10" fmla="*/ 9191440 w 10287000"/>
                <a:gd name="connsiteY10" fmla="*/ 24658 h 6858000"/>
                <a:gd name="connsiteX11" fmla="*/ 0 w 10287000"/>
                <a:gd name="connsiteY11" fmla="*/ 0 h 6858000"/>
                <a:gd name="connsiteX12" fmla="*/ 6192213 w 10287000"/>
                <a:gd name="connsiteY12" fmla="*/ 0 h 6858000"/>
                <a:gd name="connsiteX13" fmla="*/ 6119487 w 10287000"/>
                <a:gd name="connsiteY13" fmla="*/ 18369 h 6858000"/>
                <a:gd name="connsiteX14" fmla="*/ 5698060 w 10287000"/>
                <a:gd name="connsiteY14" fmla="*/ 97078 h 6858000"/>
                <a:gd name="connsiteX15" fmla="*/ 2945929 w 10287000"/>
                <a:gd name="connsiteY15" fmla="*/ 863605 h 6858000"/>
                <a:gd name="connsiteX16" fmla="*/ 2242831 w 10287000"/>
                <a:gd name="connsiteY16" fmla="*/ 2802467 h 6858000"/>
                <a:gd name="connsiteX17" fmla="*/ 457412 w 10287000"/>
                <a:gd name="connsiteY17" fmla="*/ 3376008 h 6858000"/>
                <a:gd name="connsiteX18" fmla="*/ 385362 w 10287000"/>
                <a:gd name="connsiteY18" fmla="*/ 3384350 h 6858000"/>
                <a:gd name="connsiteX19" fmla="*/ 363993 w 10287000"/>
                <a:gd name="connsiteY19" fmla="*/ 3365517 h 6858000"/>
                <a:gd name="connsiteX20" fmla="*/ 233976 w 10287000"/>
                <a:gd name="connsiteY20" fmla="*/ 3388635 h 6858000"/>
                <a:gd name="connsiteX21" fmla="*/ 220037 w 10287000"/>
                <a:gd name="connsiteY21" fmla="*/ 3403491 h 6858000"/>
                <a:gd name="connsiteX22" fmla="*/ 153622 w 10287000"/>
                <a:gd name="connsiteY22" fmla="*/ 3411180 h 6858000"/>
                <a:gd name="connsiteX23" fmla="*/ 205533 w 10287000"/>
                <a:gd name="connsiteY23" fmla="*/ 3418947 h 6858000"/>
                <a:gd name="connsiteX24" fmla="*/ 200508 w 10287000"/>
                <a:gd name="connsiteY24" fmla="*/ 3424302 h 6858000"/>
                <a:gd name="connsiteX25" fmla="*/ 113446 w 10287000"/>
                <a:gd name="connsiteY25" fmla="*/ 4132616 h 6858000"/>
                <a:gd name="connsiteX26" fmla="*/ 816290 w 10287000"/>
                <a:gd name="connsiteY26" fmla="*/ 6744575 h 6858000"/>
                <a:gd name="connsiteX27" fmla="*/ 896992 w 10287000"/>
                <a:gd name="connsiteY27" fmla="*/ 6858000 h 6858000"/>
                <a:gd name="connsiteX28" fmla="*/ 0 w 10287000"/>
                <a:gd name="connsiteY28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87000" h="6858000">
                  <a:moveTo>
                    <a:pt x="385362" y="3384350"/>
                  </a:moveTo>
                  <a:lnTo>
                    <a:pt x="393822" y="3391805"/>
                  </a:lnTo>
                  <a:cubicBezTo>
                    <a:pt x="413936" y="3411179"/>
                    <a:pt x="434443" y="3433724"/>
                    <a:pt x="454951" y="3456269"/>
                  </a:cubicBezTo>
                  <a:lnTo>
                    <a:pt x="205533" y="3418947"/>
                  </a:lnTo>
                  <a:lnTo>
                    <a:pt x="220037" y="3403491"/>
                  </a:lnTo>
                  <a:close/>
                  <a:moveTo>
                    <a:pt x="9165857" y="0"/>
                  </a:moveTo>
                  <a:lnTo>
                    <a:pt x="10287000" y="0"/>
                  </a:lnTo>
                  <a:lnTo>
                    <a:pt x="10287000" y="1906651"/>
                  </a:lnTo>
                  <a:lnTo>
                    <a:pt x="10255687" y="1835549"/>
                  </a:lnTo>
                  <a:cubicBezTo>
                    <a:pt x="9910415" y="1087396"/>
                    <a:pt x="9540621" y="455449"/>
                    <a:pt x="9273820" y="119624"/>
                  </a:cubicBezTo>
                  <a:cubicBezTo>
                    <a:pt x="9247140" y="86042"/>
                    <a:pt x="9219665" y="54415"/>
                    <a:pt x="9191440" y="24658"/>
                  </a:cubicBezTo>
                  <a:close/>
                  <a:moveTo>
                    <a:pt x="0" y="0"/>
                  </a:moveTo>
                  <a:lnTo>
                    <a:pt x="6192213" y="0"/>
                  </a:lnTo>
                  <a:lnTo>
                    <a:pt x="6119487" y="18369"/>
                  </a:lnTo>
                  <a:cubicBezTo>
                    <a:pt x="5971295" y="53515"/>
                    <a:pt x="5829891" y="81579"/>
                    <a:pt x="5698060" y="97078"/>
                  </a:cubicBezTo>
                  <a:cubicBezTo>
                    <a:pt x="4643411" y="221075"/>
                    <a:pt x="3521800" y="412707"/>
                    <a:pt x="2945929" y="863605"/>
                  </a:cubicBezTo>
                  <a:cubicBezTo>
                    <a:pt x="2370058" y="1314503"/>
                    <a:pt x="2708215" y="2377872"/>
                    <a:pt x="2242831" y="2802467"/>
                  </a:cubicBezTo>
                  <a:cubicBezTo>
                    <a:pt x="1835619" y="3173989"/>
                    <a:pt x="1163098" y="3290911"/>
                    <a:pt x="457412" y="3376008"/>
                  </a:cubicBezTo>
                  <a:lnTo>
                    <a:pt x="385362" y="3384350"/>
                  </a:lnTo>
                  <a:lnTo>
                    <a:pt x="363993" y="3365517"/>
                  </a:lnTo>
                  <a:cubicBezTo>
                    <a:pt x="314932" y="3326989"/>
                    <a:pt x="269550" y="3318183"/>
                    <a:pt x="233976" y="3388635"/>
                  </a:cubicBezTo>
                  <a:lnTo>
                    <a:pt x="220037" y="3403491"/>
                  </a:lnTo>
                  <a:lnTo>
                    <a:pt x="153622" y="3411180"/>
                  </a:lnTo>
                  <a:lnTo>
                    <a:pt x="205533" y="3418947"/>
                  </a:lnTo>
                  <a:lnTo>
                    <a:pt x="200508" y="3424302"/>
                  </a:lnTo>
                  <a:cubicBezTo>
                    <a:pt x="98431" y="3496428"/>
                    <a:pt x="-141428" y="3521086"/>
                    <a:pt x="113446" y="4132616"/>
                  </a:cubicBezTo>
                  <a:cubicBezTo>
                    <a:pt x="313704" y="4613104"/>
                    <a:pt x="278169" y="5873256"/>
                    <a:pt x="816290" y="6744575"/>
                  </a:cubicBezTo>
                  <a:lnTo>
                    <a:pt x="8969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6548BA9A-C13D-45FF-BF2D-F43BE212E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39476">
              <a:off x="-450819" y="2852949"/>
              <a:ext cx="3940556" cy="2627036"/>
            </a:xfrm>
            <a:custGeom>
              <a:avLst/>
              <a:gdLst>
                <a:gd name="connsiteX0" fmla="*/ 0 w 10287000"/>
                <a:gd name="connsiteY0" fmla="*/ 6399262 h 6858000"/>
                <a:gd name="connsiteX1" fmla="*/ 69242 w 10287000"/>
                <a:gd name="connsiteY1" fmla="*/ 6454205 h 6858000"/>
                <a:gd name="connsiteX2" fmla="*/ 476575 w 10287000"/>
                <a:gd name="connsiteY2" fmla="*/ 6724613 h 6858000"/>
                <a:gd name="connsiteX3" fmla="*/ 719158 w 10287000"/>
                <a:gd name="connsiteY3" fmla="*/ 6858000 h 6858000"/>
                <a:gd name="connsiteX4" fmla="*/ 0 w 10287000"/>
                <a:gd name="connsiteY4" fmla="*/ 6858000 h 6858000"/>
                <a:gd name="connsiteX5" fmla="*/ 8706442 w 10287000"/>
                <a:gd name="connsiteY5" fmla="*/ 0 h 6858000"/>
                <a:gd name="connsiteX6" fmla="*/ 10287000 w 10287000"/>
                <a:gd name="connsiteY6" fmla="*/ 0 h 6858000"/>
                <a:gd name="connsiteX7" fmla="*/ 10287000 w 10287000"/>
                <a:gd name="connsiteY7" fmla="*/ 1944851 h 6858000"/>
                <a:gd name="connsiteX8" fmla="*/ 10220341 w 10287000"/>
                <a:gd name="connsiteY8" fmla="*/ 1789866 h 6858000"/>
                <a:gd name="connsiteX9" fmla="*/ 9629148 w 10287000"/>
                <a:gd name="connsiteY9" fmla="*/ 743364 h 6858000"/>
                <a:gd name="connsiteX10" fmla="*/ 8948285 w 10287000"/>
                <a:gd name="connsiteY10" fmla="*/ 142555 h 6858000"/>
                <a:gd name="connsiteX11" fmla="*/ 2148313 w 10287000"/>
                <a:gd name="connsiteY11" fmla="*/ 0 h 6858000"/>
                <a:gd name="connsiteX12" fmla="*/ 5063146 w 10287000"/>
                <a:gd name="connsiteY12" fmla="*/ 0 h 6858000"/>
                <a:gd name="connsiteX13" fmla="*/ 5066297 w 10287000"/>
                <a:gd name="connsiteY13" fmla="*/ 54821 h 6858000"/>
                <a:gd name="connsiteX14" fmla="*/ 5381612 w 10287000"/>
                <a:gd name="connsiteY14" fmla="*/ 2601661 h 6858000"/>
                <a:gd name="connsiteX15" fmla="*/ 3316838 w 10287000"/>
                <a:gd name="connsiteY15" fmla="*/ 4371467 h 6858000"/>
                <a:gd name="connsiteX16" fmla="*/ 2207425 w 10287000"/>
                <a:gd name="connsiteY16" fmla="*/ 36683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87000" h="6858000">
                  <a:moveTo>
                    <a:pt x="0" y="6399262"/>
                  </a:moveTo>
                  <a:lnTo>
                    <a:pt x="69242" y="6454205"/>
                  </a:lnTo>
                  <a:cubicBezTo>
                    <a:pt x="191522" y="6546674"/>
                    <a:pt x="328106" y="6636972"/>
                    <a:pt x="476575" y="6724613"/>
                  </a:cubicBezTo>
                  <a:lnTo>
                    <a:pt x="719158" y="6858000"/>
                  </a:lnTo>
                  <a:lnTo>
                    <a:pt x="0" y="6858000"/>
                  </a:lnTo>
                  <a:close/>
                  <a:moveTo>
                    <a:pt x="8706442" y="0"/>
                  </a:moveTo>
                  <a:lnTo>
                    <a:pt x="10287000" y="0"/>
                  </a:lnTo>
                  <a:lnTo>
                    <a:pt x="10287000" y="1944851"/>
                  </a:lnTo>
                  <a:lnTo>
                    <a:pt x="10220341" y="1789866"/>
                  </a:lnTo>
                  <a:cubicBezTo>
                    <a:pt x="10033231" y="1368341"/>
                    <a:pt x="9830248" y="1004687"/>
                    <a:pt x="9629148" y="743364"/>
                  </a:cubicBezTo>
                  <a:cubicBezTo>
                    <a:pt x="9456776" y="519373"/>
                    <a:pt x="9221493" y="318714"/>
                    <a:pt x="8948285" y="142555"/>
                  </a:cubicBezTo>
                  <a:close/>
                  <a:moveTo>
                    <a:pt x="2148313" y="0"/>
                  </a:moveTo>
                  <a:lnTo>
                    <a:pt x="5063146" y="0"/>
                  </a:lnTo>
                  <a:lnTo>
                    <a:pt x="5066297" y="54821"/>
                  </a:lnTo>
                  <a:cubicBezTo>
                    <a:pt x="5146714" y="839286"/>
                    <a:pt x="5608062" y="2023709"/>
                    <a:pt x="5381612" y="2601661"/>
                  </a:cubicBezTo>
                  <a:cubicBezTo>
                    <a:pt x="5052231" y="3442319"/>
                    <a:pt x="3867445" y="4877828"/>
                    <a:pt x="3316838" y="4371467"/>
                  </a:cubicBezTo>
                  <a:cubicBezTo>
                    <a:pt x="2835057" y="3928401"/>
                    <a:pt x="2511361" y="2226307"/>
                    <a:pt x="2207425" y="366834"/>
                  </a:cubicBezTo>
                  <a:close/>
                </a:path>
              </a:pathLst>
            </a:custGeom>
          </p:spPr>
        </p:pic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CE07E2D8-2EC8-4E05-AF4F-16A33D5781FF}"/>
              </a:ext>
            </a:extLst>
          </p:cNvPr>
          <p:cNvSpPr txBox="1"/>
          <p:nvPr/>
        </p:nvSpPr>
        <p:spPr>
          <a:xfrm>
            <a:off x="3695343" y="3075057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站酷锐锐体" panose="00020600040101010101" pitchFamily="18" charset="-122"/>
                <a:ea typeface="站酷锐锐体" panose="00020600040101010101" pitchFamily="18" charset="-122"/>
              </a:defRPr>
            </a:lvl1pPr>
          </a:lstStyle>
          <a:p>
            <a:r>
              <a:rPr lang="zh-CN" altLang="en-US"/>
              <a:t>幼儿的心理发展规律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AD398E1-6154-4213-8B79-32FE98189B10}"/>
              </a:ext>
            </a:extLst>
          </p:cNvPr>
          <p:cNvSpPr txBox="1"/>
          <p:nvPr/>
        </p:nvSpPr>
        <p:spPr>
          <a:xfrm>
            <a:off x="4854877" y="2228672"/>
            <a:ext cx="248224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>
                <a:gradFill>
                  <a:gsLst>
                    <a:gs pos="0">
                      <a:schemeClr val="accent5">
                        <a:alpha val="22000"/>
                      </a:schemeClr>
                    </a:gs>
                    <a:gs pos="44000">
                      <a:schemeClr val="accent5">
                        <a:alpha val="27000"/>
                      </a:schemeClr>
                    </a:gs>
                    <a:gs pos="81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zh-CN" altLang="en-US" sz="15000" b="1">
              <a:gradFill>
                <a:gsLst>
                  <a:gs pos="0">
                    <a:schemeClr val="accent5">
                      <a:alpha val="22000"/>
                    </a:schemeClr>
                  </a:gs>
                  <a:gs pos="44000">
                    <a:schemeClr val="accent5">
                      <a:alpha val="27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80455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10.0,&quot;FooterHeight&quot;:5.0,&quot;SideMargin&quot;:2.5,&quot;TopMargin&quot;:4.5,&quot;BottomMargin&quot;:0.0,&quot;IntervalMargin&quot;:1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2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8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5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42272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41916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066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06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7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7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41915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63072;"/>
  <p:tag name="ISLIDE.ICON" val="#11547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07364;"/>
  <p:tag name="ISLIDE.ICON" val="#374792;#104166;#374793;#13190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522;"/>
</p:tagLst>
</file>

<file path=ppt/theme/theme1.xml><?xml version="1.0" encoding="utf-8"?>
<a:theme xmlns:a="http://schemas.openxmlformats.org/drawingml/2006/main" name="Office 主题">
  <a:themeElements>
    <a:clrScheme name="儿童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896B"/>
      </a:accent1>
      <a:accent2>
        <a:srgbClr val="FFB273"/>
      </a:accent2>
      <a:accent3>
        <a:srgbClr val="A5A5A5"/>
      </a:accent3>
      <a:accent4>
        <a:srgbClr val="36EDFF"/>
      </a:accent4>
      <a:accent5>
        <a:srgbClr val="5C9BFF"/>
      </a:accent5>
      <a:accent6>
        <a:srgbClr val="B4FF57"/>
      </a:accent6>
      <a:hlink>
        <a:srgbClr val="FFC44A"/>
      </a:hlink>
      <a:folHlink>
        <a:srgbClr val="E9FF50"/>
      </a:folHlink>
    </a:clrScheme>
    <a:fontScheme name="儿童风">
      <a:majorFont>
        <a:latin typeface="Bahnschrift"/>
        <a:ea typeface="站酷快乐体2016修订版"/>
        <a:cs typeface=""/>
      </a:majorFont>
      <a:minorFont>
        <a:latin typeface="Bahnschrift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20000"/>
          </a:lnSpc>
          <a:defRPr>
            <a:solidFill>
              <a:schemeClr val="tx1">
                <a:lumMod val="75000"/>
                <a:lumOff val="25000"/>
              </a:schemeClr>
            </a:solidFill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</TotalTime>
  <Words>2346</Words>
  <Application>Microsoft Office PowerPoint</Application>
  <PresentationFormat>宽屏</PresentationFormat>
  <Paragraphs>205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Impact</vt:lpstr>
      <vt:lpstr>等线</vt:lpstr>
      <vt:lpstr>阿里巴巴普惠体 R</vt:lpstr>
      <vt:lpstr>站酷锐锐体</vt:lpstr>
      <vt:lpstr>Bahnschrift</vt:lpstr>
      <vt:lpstr>站酷快乐体2016修订版</vt:lpstr>
      <vt:lpstr>思源黑体 CN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余舟</dc:creator>
  <cp:keywords>P 界达人;51PPT模板网</cp:keywords>
  <dc:description>www.51ppt moban.com</dc:description>
  <cp:lastModifiedBy>Microsoft 帐户</cp:lastModifiedBy>
  <cp:revision>187</cp:revision>
  <dcterms:created xsi:type="dcterms:W3CDTF">2020-07-06T11:32:00Z</dcterms:created>
  <dcterms:modified xsi:type="dcterms:W3CDTF">2020-08-03T13:37:48Z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