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2" r:id="rId2"/>
    <p:sldId id="271" r:id="rId3"/>
    <p:sldId id="257" r:id="rId4"/>
    <p:sldId id="263" r:id="rId5"/>
    <p:sldId id="264" r:id="rId6"/>
    <p:sldId id="267" r:id="rId7"/>
    <p:sldId id="262" r:id="rId8"/>
    <p:sldId id="265" r:id="rId9"/>
    <p:sldId id="266" r:id="rId10"/>
    <p:sldId id="268" r:id="rId11"/>
    <p:sldId id="269" r:id="rId12"/>
    <p:sldId id="270" r:id="rId13"/>
    <p:sldId id="2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594BB97-C1E1-4D3E-9263-4085CD589C63}">
          <p14:sldIdLst>
            <p14:sldId id="272"/>
            <p14:sldId id="271"/>
            <p14:sldId id="257"/>
            <p14:sldId id="263"/>
            <p14:sldId id="264"/>
            <p14:sldId id="267"/>
            <p14:sldId id="262"/>
            <p14:sldId id="265"/>
            <p14:sldId id="266"/>
            <p14:sldId id="268"/>
            <p14:sldId id="269"/>
          </p14:sldIdLst>
        </p14:section>
        <p14:section name="作者信息" id="{3F858CDF-D42A-4155-939E-3637D9D88046}">
          <p14:sldIdLst>
            <p14:sldId id="270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79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DCD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132" y="84"/>
      </p:cViewPr>
      <p:guideLst>
        <p:guide orient="horz" pos="3793"/>
        <p:guide pos="3840"/>
        <p:guide orient="horz" pos="5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67E67-D770-4DEE-96A9-1E82769547FC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E7D7F-34C6-4267-9014-28D35FFC7B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09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E7D7F-34C6-4267-9014-28D35FFC7B4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817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299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屏幕&#10;&#10;描述已自动生成">
            <a:extLst>
              <a:ext uri="{FF2B5EF4-FFF2-40B4-BE49-F238E27FC236}">
                <a16:creationId xmlns="" xmlns:a16="http://schemas.microsoft.com/office/drawing/2014/main" id="{64CB0C3F-0F1A-4A86-B8D4-CEADD0469D1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480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tags" Target="../tags/tag9.xml"/><Relationship Id="rId7" Type="http://schemas.openxmlformats.org/officeDocument/2006/relationships/image" Target="../media/image14.jpeg"/><Relationship Id="rId12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7.png"/><Relationship Id="rId4" Type="http://schemas.openxmlformats.org/officeDocument/2006/relationships/tags" Target="../tags/tag10.xml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房间, 活, 桌子&#10;&#10;描述已自动生成">
            <a:extLst>
              <a:ext uri="{FF2B5EF4-FFF2-40B4-BE49-F238E27FC236}">
                <a16:creationId xmlns="" xmlns:a16="http://schemas.microsoft.com/office/drawing/2014/main" id="{80FDE146-8266-491D-A40D-909C350CF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988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B2C334A7-9167-48D4-9A3A-3657AF7018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7350333-F998-4F0A-89A8-2B8729BE7056}"/>
              </a:ext>
            </a:extLst>
          </p:cNvPr>
          <p:cNvSpPr txBox="1"/>
          <p:nvPr/>
        </p:nvSpPr>
        <p:spPr>
          <a:xfrm>
            <a:off x="351864" y="247650"/>
            <a:ext cx="113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Arial Black" panose="020B0A04020102020204" pitchFamily="34" charset="0"/>
              </a:rPr>
              <a:t>IKEA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A238A48-F906-44A9-ABDE-0E325CCEC785}"/>
              </a:ext>
            </a:extLst>
          </p:cNvPr>
          <p:cNvSpPr txBox="1"/>
          <p:nvPr/>
        </p:nvSpPr>
        <p:spPr>
          <a:xfrm>
            <a:off x="6096000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01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C1F7A12-0F43-470D-AE83-38E344A29DC0}"/>
              </a:ext>
            </a:extLst>
          </p:cNvPr>
          <p:cNvSpPr txBox="1"/>
          <p:nvPr/>
        </p:nvSpPr>
        <p:spPr>
          <a:xfrm>
            <a:off x="7550171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02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AC24516-0AE4-441F-AB4A-86770CB47345}"/>
              </a:ext>
            </a:extLst>
          </p:cNvPr>
          <p:cNvSpPr txBox="1"/>
          <p:nvPr/>
        </p:nvSpPr>
        <p:spPr>
          <a:xfrm>
            <a:off x="9004342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03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6CA291C-A658-4FE3-8246-71DE019B3CE2}"/>
              </a:ext>
            </a:extLst>
          </p:cNvPr>
          <p:cNvSpPr txBox="1"/>
          <p:nvPr/>
        </p:nvSpPr>
        <p:spPr>
          <a:xfrm>
            <a:off x="10458513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04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AA960E1-479E-49EE-8F65-3C4F9B973A03}"/>
              </a:ext>
            </a:extLst>
          </p:cNvPr>
          <p:cNvSpPr txBox="1"/>
          <p:nvPr/>
        </p:nvSpPr>
        <p:spPr>
          <a:xfrm>
            <a:off x="4196137" y="1197888"/>
            <a:ext cx="3799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  <a:endParaRPr lang="en-US" altLang="zh-CN" b="1" spc="300">
              <a:ln w="19050">
                <a:noFill/>
              </a:ln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FBDE456-A702-4AE2-9F5A-64D087497A1B}"/>
              </a:ext>
            </a:extLst>
          </p:cNvPr>
          <p:cNvSpPr txBox="1"/>
          <p:nvPr/>
        </p:nvSpPr>
        <p:spPr>
          <a:xfrm>
            <a:off x="4469040" y="1701639"/>
            <a:ext cx="3253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 pede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0AAD7222-1FBC-4BC7-AA3A-1B0D6AEEC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767" y="2418445"/>
            <a:ext cx="4450466" cy="250567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1306083-976E-4659-9020-A808C7112216}"/>
              </a:ext>
            </a:extLst>
          </p:cNvPr>
          <p:cNvSpPr txBox="1"/>
          <p:nvPr/>
        </p:nvSpPr>
        <p:spPr>
          <a:xfrm>
            <a:off x="1003300" y="5363924"/>
            <a:ext cx="10185400" cy="1164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 commodo magna eros quis urna</a:t>
            </a:r>
          </a:p>
          <a:p>
            <a:pPr algn="ctr">
              <a:lnSpc>
                <a:spcPct val="150000"/>
              </a:lnSpc>
            </a:pPr>
            <a:endParaRPr lang="fr-FR" altLang="zh-CN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  <a:p>
            <a:pPr algn="ctr">
              <a:lnSpc>
                <a:spcPct val="150000"/>
              </a:lnSpc>
            </a:pPr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nunc viverra imperdiet enim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39CA28F5-074E-440A-B767-5DD4FC5E119C}"/>
              </a:ext>
            </a:extLst>
          </p:cNvPr>
          <p:cNvGrpSpPr/>
          <p:nvPr/>
        </p:nvGrpSpPr>
        <p:grpSpPr>
          <a:xfrm>
            <a:off x="5021263" y="3418412"/>
            <a:ext cx="2149475" cy="505738"/>
            <a:chOff x="4972050" y="5914112"/>
            <a:chExt cx="2149475" cy="505738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7FF93830-1102-49FF-A4C6-CED31A0D84C6}"/>
                </a:ext>
              </a:extLst>
            </p:cNvPr>
            <p:cNvSpPr txBox="1"/>
            <p:nvPr/>
          </p:nvSpPr>
          <p:spPr>
            <a:xfrm>
              <a:off x="5345196" y="6028482"/>
              <a:ext cx="14031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03SmartFontUI" panose="02000600000000000000" pitchFamily="50" charset="-128"/>
                  <a:ea typeface="03SmartFontUI" panose="02000600000000000000" pitchFamily="50" charset="-128"/>
                  <a:cs typeface="..黑体UI-韩语" panose="02000000000000000000" pitchFamily="2" charset="-128"/>
                </a:rPr>
                <a:t>OUR INFODATA</a:t>
              </a:r>
              <a:endParaRPr lang="zh-CN" altLang="en-US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C5A217FF-8163-4192-8A6B-F61B43BD65D3}"/>
                </a:ext>
              </a:extLst>
            </p:cNvPr>
            <p:cNvSpPr/>
            <p:nvPr/>
          </p:nvSpPr>
          <p:spPr>
            <a:xfrm>
              <a:off x="4972050" y="5914112"/>
              <a:ext cx="2149475" cy="505738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4056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E20B657-DA8C-4475-8796-A238727038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62196A84-88A5-4D56-AF49-64B5DFE50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663" y="0"/>
            <a:ext cx="10308337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BAA795B-ED90-4FB7-BFB3-17408527E6D1}"/>
              </a:ext>
            </a:extLst>
          </p:cNvPr>
          <p:cNvSpPr txBox="1"/>
          <p:nvPr/>
        </p:nvSpPr>
        <p:spPr>
          <a:xfrm rot="5400000">
            <a:off x="-249519" y="4928800"/>
            <a:ext cx="233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DESIGNED BY XIAO 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3C8F8E43-934C-455A-AADD-66433A06B257}"/>
              </a:ext>
            </a:extLst>
          </p:cNvPr>
          <p:cNvCxnSpPr>
            <a:cxnSpLocks/>
          </p:cNvCxnSpPr>
          <p:nvPr/>
        </p:nvCxnSpPr>
        <p:spPr>
          <a:xfrm>
            <a:off x="918881" y="5638800"/>
            <a:ext cx="0" cy="787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8D6264E-E25B-41A1-A7C6-D2C42843577F}"/>
              </a:ext>
            </a:extLst>
          </p:cNvPr>
          <p:cNvSpPr txBox="1"/>
          <p:nvPr/>
        </p:nvSpPr>
        <p:spPr>
          <a:xfrm>
            <a:off x="2943973" y="3560088"/>
            <a:ext cx="3127935" cy="1680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pc="30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POWERPOINT TEMPLET</a:t>
            </a:r>
          </a:p>
          <a:p>
            <a:pPr>
              <a:lnSpc>
                <a:spcPct val="120000"/>
              </a:lnSpc>
            </a:pPr>
            <a:endParaRPr lang="en-US" altLang="zh-CN" sz="2000" b="1" kern="100" spc="300">
              <a:ln w="19050"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kern="100" spc="30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supporters say</a:t>
            </a:r>
            <a:r>
              <a:rPr lang="en-US" altLang="zh-CN" sz="2000" b="1" spc="30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6028096-9E3B-468D-9201-780728E08249}"/>
              </a:ext>
            </a:extLst>
          </p:cNvPr>
          <p:cNvSpPr txBox="1"/>
          <p:nvPr/>
        </p:nvSpPr>
        <p:spPr>
          <a:xfrm>
            <a:off x="351864" y="247650"/>
            <a:ext cx="113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Arial Black" panose="020B0A04020102020204" pitchFamily="34" charset="0"/>
              </a:rPr>
              <a:t>IKEA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B8BCE0F-4116-4163-91D0-DA4C484C0EF3}"/>
              </a:ext>
            </a:extLst>
          </p:cNvPr>
          <p:cNvSpPr txBox="1"/>
          <p:nvPr/>
        </p:nvSpPr>
        <p:spPr>
          <a:xfrm>
            <a:off x="6096000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01  Text here</a:t>
            </a:r>
            <a:endParaRPr lang="zh-CN" altLang="en-US" sz="1300">
              <a:solidFill>
                <a:schemeClr val="bg1"/>
              </a:solidFill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B05B3D1-E20B-4CFD-B9CF-3325A4C5240F}"/>
              </a:ext>
            </a:extLst>
          </p:cNvPr>
          <p:cNvSpPr txBox="1"/>
          <p:nvPr/>
        </p:nvSpPr>
        <p:spPr>
          <a:xfrm>
            <a:off x="7550171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02  Text here</a:t>
            </a:r>
            <a:endParaRPr lang="zh-CN" altLang="en-US" sz="1300">
              <a:solidFill>
                <a:schemeClr val="bg1"/>
              </a:solidFill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56C1CCF-61C2-43E9-AE0D-AA537368AC4E}"/>
              </a:ext>
            </a:extLst>
          </p:cNvPr>
          <p:cNvSpPr txBox="1"/>
          <p:nvPr/>
        </p:nvSpPr>
        <p:spPr>
          <a:xfrm>
            <a:off x="9004342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03  Text here</a:t>
            </a:r>
            <a:endParaRPr lang="zh-CN" altLang="en-US" sz="1300">
              <a:solidFill>
                <a:schemeClr val="bg1"/>
              </a:solidFill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435836B-0B08-4A69-9DFF-559F8CE88642}"/>
              </a:ext>
            </a:extLst>
          </p:cNvPr>
          <p:cNvSpPr txBox="1"/>
          <p:nvPr/>
        </p:nvSpPr>
        <p:spPr>
          <a:xfrm>
            <a:off x="10458513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04  Text here</a:t>
            </a:r>
            <a:endParaRPr lang="zh-CN" altLang="en-US" sz="1300">
              <a:solidFill>
                <a:schemeClr val="bg1"/>
              </a:solidFill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B7B9E45-48B4-447F-8179-7D2E96E63120}"/>
              </a:ext>
            </a:extLst>
          </p:cNvPr>
          <p:cNvSpPr txBox="1"/>
          <p:nvPr/>
        </p:nvSpPr>
        <p:spPr>
          <a:xfrm>
            <a:off x="2943973" y="5331023"/>
            <a:ext cx="66826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 et netus et malesuada</a:t>
            </a:r>
            <a:endParaRPr lang="zh-CN" altLang="en-US" sz="1400">
              <a:solidFill>
                <a:schemeClr val="bg1"/>
              </a:solidFill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49367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93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5714" y="2434442"/>
            <a:ext cx="509787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@</a:t>
            </a:r>
            <a:r>
              <a:rPr lang="zh-CN" altLang="en-US" dirty="0" smtClean="0"/>
              <a:t>忘吃药的晓公子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6444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EEF47824-4513-4B26-9B90-C81E6551EA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62196A84-88A5-4D56-AF49-64B5DFE50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663" y="0"/>
            <a:ext cx="10308337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BAA795B-ED90-4FB7-BFB3-17408527E6D1}"/>
              </a:ext>
            </a:extLst>
          </p:cNvPr>
          <p:cNvSpPr txBox="1"/>
          <p:nvPr/>
        </p:nvSpPr>
        <p:spPr>
          <a:xfrm rot="5400000">
            <a:off x="-249519" y="4928800"/>
            <a:ext cx="233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DESIGNED BY XIAO 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3C8F8E43-934C-455A-AADD-66433A06B257}"/>
              </a:ext>
            </a:extLst>
          </p:cNvPr>
          <p:cNvCxnSpPr>
            <a:cxnSpLocks/>
          </p:cNvCxnSpPr>
          <p:nvPr/>
        </p:nvCxnSpPr>
        <p:spPr>
          <a:xfrm>
            <a:off x="918881" y="5638800"/>
            <a:ext cx="0" cy="787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8D6264E-E25B-41A1-A7C6-D2C42843577F}"/>
              </a:ext>
            </a:extLst>
          </p:cNvPr>
          <p:cNvSpPr txBox="1"/>
          <p:nvPr/>
        </p:nvSpPr>
        <p:spPr>
          <a:xfrm>
            <a:off x="2943973" y="3560088"/>
            <a:ext cx="3127935" cy="1680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pc="30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POWERPOINT TEMPLET</a:t>
            </a:r>
          </a:p>
          <a:p>
            <a:pPr>
              <a:lnSpc>
                <a:spcPct val="120000"/>
              </a:lnSpc>
            </a:pPr>
            <a:endParaRPr lang="en-US" altLang="zh-CN" sz="2000" b="1" kern="100" spc="300">
              <a:ln w="19050"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kern="100" spc="30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supporters say</a:t>
            </a:r>
            <a:r>
              <a:rPr lang="en-US" altLang="zh-CN" sz="2000" b="1" spc="30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6028096-9E3B-468D-9201-780728E08249}"/>
              </a:ext>
            </a:extLst>
          </p:cNvPr>
          <p:cNvSpPr txBox="1"/>
          <p:nvPr/>
        </p:nvSpPr>
        <p:spPr>
          <a:xfrm>
            <a:off x="351864" y="247650"/>
            <a:ext cx="113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Arial Black" panose="020B0A04020102020204" pitchFamily="34" charset="0"/>
              </a:rPr>
              <a:t>IKEA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B8BCE0F-4116-4163-91D0-DA4C484C0EF3}"/>
              </a:ext>
            </a:extLst>
          </p:cNvPr>
          <p:cNvSpPr txBox="1"/>
          <p:nvPr/>
        </p:nvSpPr>
        <p:spPr>
          <a:xfrm>
            <a:off x="6096000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01  Text here</a:t>
            </a:r>
            <a:endParaRPr lang="zh-CN" altLang="en-US" sz="1300">
              <a:solidFill>
                <a:schemeClr val="bg1"/>
              </a:solidFill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B05B3D1-E20B-4CFD-B9CF-3325A4C5240F}"/>
              </a:ext>
            </a:extLst>
          </p:cNvPr>
          <p:cNvSpPr txBox="1"/>
          <p:nvPr/>
        </p:nvSpPr>
        <p:spPr>
          <a:xfrm>
            <a:off x="7550171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02  Text here</a:t>
            </a:r>
            <a:endParaRPr lang="zh-CN" altLang="en-US" sz="1300">
              <a:solidFill>
                <a:schemeClr val="bg1"/>
              </a:solidFill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56C1CCF-61C2-43E9-AE0D-AA537368AC4E}"/>
              </a:ext>
            </a:extLst>
          </p:cNvPr>
          <p:cNvSpPr txBox="1"/>
          <p:nvPr/>
        </p:nvSpPr>
        <p:spPr>
          <a:xfrm>
            <a:off x="9004342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03  Text here</a:t>
            </a:r>
            <a:endParaRPr lang="zh-CN" altLang="en-US" sz="1300">
              <a:solidFill>
                <a:schemeClr val="bg1"/>
              </a:solidFill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435836B-0B08-4A69-9DFF-559F8CE88642}"/>
              </a:ext>
            </a:extLst>
          </p:cNvPr>
          <p:cNvSpPr txBox="1"/>
          <p:nvPr/>
        </p:nvSpPr>
        <p:spPr>
          <a:xfrm>
            <a:off x="10458513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04  Text here</a:t>
            </a:r>
            <a:endParaRPr lang="zh-CN" altLang="en-US" sz="1300">
              <a:solidFill>
                <a:schemeClr val="bg1"/>
              </a:solidFill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B7B9E45-48B4-447F-8179-7D2E96E63120}"/>
              </a:ext>
            </a:extLst>
          </p:cNvPr>
          <p:cNvSpPr txBox="1"/>
          <p:nvPr/>
        </p:nvSpPr>
        <p:spPr>
          <a:xfrm>
            <a:off x="2943973" y="5331023"/>
            <a:ext cx="66826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 et netus et malesuada</a:t>
            </a:r>
            <a:endParaRPr lang="zh-CN" altLang="en-US" sz="1400">
              <a:solidFill>
                <a:schemeClr val="bg1"/>
              </a:solidFill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0192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54604984-0E5B-4801-95AF-CE727C0447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A89A601-D666-4C7F-9C23-1974768BFCE4}"/>
              </a:ext>
            </a:extLst>
          </p:cNvPr>
          <p:cNvSpPr txBox="1"/>
          <p:nvPr/>
        </p:nvSpPr>
        <p:spPr>
          <a:xfrm>
            <a:off x="351864" y="247650"/>
            <a:ext cx="113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Arial Black" panose="020B0A04020102020204" pitchFamily="34" charset="0"/>
              </a:rPr>
              <a:t>IKEA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51ADC6F-D2F4-4FC2-B3B2-6F13861AF9EC}"/>
              </a:ext>
            </a:extLst>
          </p:cNvPr>
          <p:cNvSpPr txBox="1"/>
          <p:nvPr/>
        </p:nvSpPr>
        <p:spPr>
          <a:xfrm>
            <a:off x="6096000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01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9B97663-7310-4A00-A2C7-70801A146C2C}"/>
              </a:ext>
            </a:extLst>
          </p:cNvPr>
          <p:cNvSpPr txBox="1"/>
          <p:nvPr/>
        </p:nvSpPr>
        <p:spPr>
          <a:xfrm>
            <a:off x="7550171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02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3F6D15D-57E2-48A6-B0C7-CCE2B0E56594}"/>
              </a:ext>
            </a:extLst>
          </p:cNvPr>
          <p:cNvSpPr txBox="1"/>
          <p:nvPr/>
        </p:nvSpPr>
        <p:spPr>
          <a:xfrm>
            <a:off x="9004342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03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EF195B7-3EB1-4E0E-8C43-1CD8128C929A}"/>
              </a:ext>
            </a:extLst>
          </p:cNvPr>
          <p:cNvSpPr txBox="1"/>
          <p:nvPr/>
        </p:nvSpPr>
        <p:spPr>
          <a:xfrm>
            <a:off x="10458513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04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DF5F7503-D824-4A7B-80AC-883566547B93}"/>
              </a:ext>
            </a:extLst>
          </p:cNvPr>
          <p:cNvSpPr txBox="1"/>
          <p:nvPr/>
        </p:nvSpPr>
        <p:spPr>
          <a:xfrm>
            <a:off x="4196137" y="1337588"/>
            <a:ext cx="3799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  <a:endParaRPr lang="en-US" altLang="zh-CN" b="1" spc="300">
              <a:ln w="19050">
                <a:noFill/>
              </a:ln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EB34C47A-0B6A-4F2E-ADC4-642CB9E0F692}"/>
              </a:ext>
            </a:extLst>
          </p:cNvPr>
          <p:cNvSpPr txBox="1"/>
          <p:nvPr/>
        </p:nvSpPr>
        <p:spPr>
          <a:xfrm>
            <a:off x="4469040" y="1841339"/>
            <a:ext cx="3253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 pede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93143B5B-0226-412B-8918-6CFF87BDA0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127" y="2732825"/>
            <a:ext cx="2566800" cy="256680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440EA0C2-ACDE-470F-9F23-3F09F719A3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6884" y="2732906"/>
            <a:ext cx="2566800" cy="256663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25A4C993-851E-4C57-AED6-9E0D8CFD51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8641" y="2732906"/>
            <a:ext cx="2566638" cy="2566638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BA91BC45-12AD-423A-88F8-C84A4A4CF85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0235" y="2732906"/>
            <a:ext cx="2566638" cy="2566638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3F5AB4C6-F7B8-4C7A-93D7-86B46ED69542}"/>
              </a:ext>
            </a:extLst>
          </p:cNvPr>
          <p:cNvGrpSpPr/>
          <p:nvPr/>
        </p:nvGrpSpPr>
        <p:grpSpPr>
          <a:xfrm>
            <a:off x="4972050" y="5914112"/>
            <a:ext cx="2149475" cy="505738"/>
            <a:chOff x="4972050" y="5914112"/>
            <a:chExt cx="2149475" cy="505738"/>
          </a:xfrm>
        </p:grpSpPr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B046B975-52E8-4E81-826C-288356531746}"/>
                </a:ext>
              </a:extLst>
            </p:cNvPr>
            <p:cNvSpPr txBox="1"/>
            <p:nvPr/>
          </p:nvSpPr>
          <p:spPr>
            <a:xfrm>
              <a:off x="5345196" y="6028482"/>
              <a:ext cx="14031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03SmartFontUI" panose="02000600000000000000" pitchFamily="50" charset="-128"/>
                  <a:ea typeface="03SmartFontUI" panose="02000600000000000000" pitchFamily="50" charset="-128"/>
                  <a:cs typeface="..黑体UI-韩语" panose="02000000000000000000" pitchFamily="2" charset="-128"/>
                </a:rPr>
                <a:t>OUR INFODATA</a:t>
              </a:r>
              <a:endParaRPr lang="zh-CN" altLang="en-US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D5F8B338-F1D2-4E08-BA00-C09CE5ACF96C}"/>
                </a:ext>
              </a:extLst>
            </p:cNvPr>
            <p:cNvSpPr/>
            <p:nvPr/>
          </p:nvSpPr>
          <p:spPr>
            <a:xfrm>
              <a:off x="4972050" y="5914112"/>
              <a:ext cx="2149475" cy="505738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PA-图片 48">
            <a:extLst>
              <a:ext uri="{FF2B5EF4-FFF2-40B4-BE49-F238E27FC236}">
                <a16:creationId xmlns="" xmlns:a16="http://schemas.microsoft.com/office/drawing/2014/main" id="{3FF5DC10-63D3-477C-A568-A41035004F3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19128" y="2846831"/>
            <a:ext cx="2338790" cy="2338790"/>
          </a:xfrm>
          <a:custGeom>
            <a:avLst/>
            <a:gdLst/>
            <a:ahLst/>
            <a:cxnLst/>
            <a:rect l="0" t="0" r="0" b="0"/>
            <a:pathLst>
              <a:path w="2566801" h="2566801">
                <a:moveTo>
                  <a:pt x="0" y="0"/>
                </a:moveTo>
                <a:lnTo>
                  <a:pt x="2566800" y="0"/>
                </a:lnTo>
                <a:lnTo>
                  <a:pt x="2566800" y="2566800"/>
                </a:lnTo>
                <a:lnTo>
                  <a:pt x="0" y="25668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PA-图片 49">
            <a:extLst>
              <a:ext uri="{FF2B5EF4-FFF2-40B4-BE49-F238E27FC236}">
                <a16:creationId xmlns="" xmlns:a16="http://schemas.microsoft.com/office/drawing/2014/main" id="{8F8BD9F6-E990-4C51-8868-53284F710D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490890" y="2846905"/>
            <a:ext cx="2338790" cy="2338642"/>
          </a:xfrm>
          <a:custGeom>
            <a:avLst/>
            <a:gdLst/>
            <a:ahLst/>
            <a:cxnLst/>
            <a:rect l="0" t="0" r="0" b="0"/>
            <a:pathLst>
              <a:path w="2566801" h="2566639">
                <a:moveTo>
                  <a:pt x="0" y="0"/>
                </a:moveTo>
                <a:lnTo>
                  <a:pt x="2566800" y="0"/>
                </a:lnTo>
                <a:lnTo>
                  <a:pt x="2566800" y="2566638"/>
                </a:lnTo>
                <a:lnTo>
                  <a:pt x="0" y="256663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PA-图片 50">
            <a:extLst>
              <a:ext uri="{FF2B5EF4-FFF2-40B4-BE49-F238E27FC236}">
                <a16:creationId xmlns="" xmlns:a16="http://schemas.microsoft.com/office/drawing/2014/main" id="{F9991D50-AD91-4C36-AE8F-CFED2C9D60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362640" y="2846905"/>
            <a:ext cx="2338642" cy="2338642"/>
          </a:xfrm>
          <a:custGeom>
            <a:avLst/>
            <a:gdLst/>
            <a:ahLst/>
            <a:cxnLst/>
            <a:rect l="0" t="0" r="0" b="0"/>
            <a:pathLst>
              <a:path w="2566639" h="2566639">
                <a:moveTo>
                  <a:pt x="0" y="0"/>
                </a:moveTo>
                <a:lnTo>
                  <a:pt x="2566638" y="0"/>
                </a:lnTo>
                <a:lnTo>
                  <a:pt x="2566638" y="2566638"/>
                </a:lnTo>
                <a:lnTo>
                  <a:pt x="0" y="256663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PA-图片 51">
            <a:extLst>
              <a:ext uri="{FF2B5EF4-FFF2-40B4-BE49-F238E27FC236}">
                <a16:creationId xmlns="" xmlns:a16="http://schemas.microsoft.com/office/drawing/2014/main" id="{5D3FAAEB-8D42-4026-B634-E053CE8AB26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234234" y="2846905"/>
            <a:ext cx="2338642" cy="2338642"/>
          </a:xfrm>
          <a:custGeom>
            <a:avLst/>
            <a:gdLst/>
            <a:ahLst/>
            <a:cxnLst/>
            <a:rect l="0" t="0" r="0" b="0"/>
            <a:pathLst>
              <a:path w="2566639" h="2566639">
                <a:moveTo>
                  <a:pt x="0" y="0"/>
                </a:moveTo>
                <a:lnTo>
                  <a:pt x="2566638" y="0"/>
                </a:lnTo>
                <a:lnTo>
                  <a:pt x="2566638" y="2566638"/>
                </a:lnTo>
                <a:lnTo>
                  <a:pt x="0" y="256663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B86EFCB9-7AF8-45FA-9117-657236C07711}"/>
              </a:ext>
            </a:extLst>
          </p:cNvPr>
          <p:cNvSpPr txBox="1"/>
          <p:nvPr/>
        </p:nvSpPr>
        <p:spPr>
          <a:xfrm>
            <a:off x="619124" y="3664976"/>
            <a:ext cx="2338799" cy="7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INFORMATION</a:t>
            </a:r>
          </a:p>
          <a:p>
            <a:pPr algn="ctr">
              <a:lnSpc>
                <a:spcPct val="150000"/>
              </a:lnSpc>
            </a:pPr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A6E19568-53D5-4765-BFBC-81A0B798A08E}"/>
              </a:ext>
            </a:extLst>
          </p:cNvPr>
          <p:cNvSpPr txBox="1"/>
          <p:nvPr/>
        </p:nvSpPr>
        <p:spPr>
          <a:xfrm>
            <a:off x="9234077" y="3664976"/>
            <a:ext cx="2338799" cy="7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INFORMATION</a:t>
            </a:r>
          </a:p>
          <a:p>
            <a:pPr algn="ctr">
              <a:lnSpc>
                <a:spcPct val="150000"/>
              </a:lnSpc>
            </a:pPr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0FED450C-068B-482C-999D-E798C13A9127}"/>
              </a:ext>
            </a:extLst>
          </p:cNvPr>
          <p:cNvSpPr txBox="1"/>
          <p:nvPr/>
        </p:nvSpPr>
        <p:spPr>
          <a:xfrm>
            <a:off x="3490775" y="3664976"/>
            <a:ext cx="2338799" cy="7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INFORMATION</a:t>
            </a:r>
          </a:p>
          <a:p>
            <a:pPr algn="ctr">
              <a:lnSpc>
                <a:spcPct val="150000"/>
              </a:lnSpc>
            </a:pPr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40912E37-032F-4235-A4DB-C5550EF9E31E}"/>
              </a:ext>
            </a:extLst>
          </p:cNvPr>
          <p:cNvSpPr txBox="1"/>
          <p:nvPr/>
        </p:nvSpPr>
        <p:spPr>
          <a:xfrm>
            <a:off x="6362426" y="3664976"/>
            <a:ext cx="2338799" cy="7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INFORMATION</a:t>
            </a:r>
          </a:p>
          <a:p>
            <a:pPr algn="ctr">
              <a:lnSpc>
                <a:spcPct val="150000"/>
              </a:lnSpc>
            </a:pPr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9627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033B5C73-B941-42F5-8339-818BBFB050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C9C33EB-1738-4165-AC8F-C8EF96E63829}"/>
              </a:ext>
            </a:extLst>
          </p:cNvPr>
          <p:cNvSpPr txBox="1"/>
          <p:nvPr/>
        </p:nvSpPr>
        <p:spPr>
          <a:xfrm>
            <a:off x="351864" y="247650"/>
            <a:ext cx="113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Arial Black" panose="020B0A04020102020204" pitchFamily="34" charset="0"/>
              </a:rPr>
              <a:t>IKEA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EB3968-ED5B-4D0A-AF86-55A5A25965AF}"/>
              </a:ext>
            </a:extLst>
          </p:cNvPr>
          <p:cNvSpPr txBox="1"/>
          <p:nvPr/>
        </p:nvSpPr>
        <p:spPr>
          <a:xfrm>
            <a:off x="6096000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01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018D201-9A97-4972-9AAD-DD6E27F6392D}"/>
              </a:ext>
            </a:extLst>
          </p:cNvPr>
          <p:cNvSpPr txBox="1"/>
          <p:nvPr/>
        </p:nvSpPr>
        <p:spPr>
          <a:xfrm>
            <a:off x="7550171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02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F96813F-5030-4FD2-9126-19B09388CBED}"/>
              </a:ext>
            </a:extLst>
          </p:cNvPr>
          <p:cNvSpPr txBox="1"/>
          <p:nvPr/>
        </p:nvSpPr>
        <p:spPr>
          <a:xfrm>
            <a:off x="9004342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03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C04D02F-6C8F-4D40-B206-B74F410C18D1}"/>
              </a:ext>
            </a:extLst>
          </p:cNvPr>
          <p:cNvSpPr txBox="1"/>
          <p:nvPr/>
        </p:nvSpPr>
        <p:spPr>
          <a:xfrm>
            <a:off x="10458513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04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6EA3127A-44F8-46A4-9330-E53D6CB037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74"/>
          <a:stretch/>
        </p:blipFill>
        <p:spPr>
          <a:xfrm>
            <a:off x="6629400" y="1499168"/>
            <a:ext cx="4567122" cy="3109229"/>
          </a:xfrm>
          <a:prstGeom prst="rect">
            <a:avLst/>
          </a:prstGeom>
        </p:spPr>
      </p:pic>
      <p:pic>
        <p:nvPicPr>
          <p:cNvPr id="19" name="图片 18" descr="图片包含 室内, 桌子, 花, 房间&#10;&#10;描述已自动生成">
            <a:extLst>
              <a:ext uri="{FF2B5EF4-FFF2-40B4-BE49-F238E27FC236}">
                <a16:creationId xmlns="" xmlns:a16="http://schemas.microsoft.com/office/drawing/2014/main" id="{00033A76-56DC-4135-A1EB-EBF15C0C0A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5477" y="2933133"/>
            <a:ext cx="2362200" cy="354330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A8D79FB-D7A6-4461-B6F6-EE7E1D349DA6}"/>
              </a:ext>
            </a:extLst>
          </p:cNvPr>
          <p:cNvSpPr txBox="1"/>
          <p:nvPr/>
        </p:nvSpPr>
        <p:spPr>
          <a:xfrm>
            <a:off x="918882" y="1421114"/>
            <a:ext cx="2834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  <a:endParaRPr lang="en-US" altLang="zh-CN" b="1" spc="300">
              <a:ln w="19050">
                <a:noFill/>
              </a:ln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1ACFCBC-E494-4950-BD39-9C05BBBA4F2C}"/>
              </a:ext>
            </a:extLst>
          </p:cNvPr>
          <p:cNvSpPr txBox="1"/>
          <p:nvPr/>
        </p:nvSpPr>
        <p:spPr>
          <a:xfrm>
            <a:off x="918882" y="2072095"/>
            <a:ext cx="5545418" cy="610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BE890310-2BDB-4D15-816B-3945BBEF9D63}"/>
              </a:ext>
            </a:extLst>
          </p:cNvPr>
          <p:cNvGrpSpPr/>
          <p:nvPr/>
        </p:nvGrpSpPr>
        <p:grpSpPr>
          <a:xfrm>
            <a:off x="9690661" y="4355528"/>
            <a:ext cx="2149475" cy="505738"/>
            <a:chOff x="4972050" y="5914112"/>
            <a:chExt cx="2149475" cy="505738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8DAFD340-3374-4C66-909B-6617AD1E0FA6}"/>
                </a:ext>
              </a:extLst>
            </p:cNvPr>
            <p:cNvSpPr txBox="1"/>
            <p:nvPr/>
          </p:nvSpPr>
          <p:spPr>
            <a:xfrm>
              <a:off x="5345196" y="6028482"/>
              <a:ext cx="14031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03SmartFontUI" panose="02000600000000000000" pitchFamily="50" charset="-128"/>
                  <a:ea typeface="03SmartFontUI" panose="02000600000000000000" pitchFamily="50" charset="-128"/>
                  <a:cs typeface="..黑体UI-韩语" panose="02000000000000000000" pitchFamily="2" charset="-128"/>
                </a:rPr>
                <a:t>OUR INFODATA</a:t>
              </a:r>
              <a:endParaRPr lang="zh-CN" altLang="en-US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E2A60675-D7B9-4761-A3F8-7D51895ED1CC}"/>
                </a:ext>
              </a:extLst>
            </p:cNvPr>
            <p:cNvSpPr/>
            <p:nvPr/>
          </p:nvSpPr>
          <p:spPr>
            <a:xfrm>
              <a:off x="4972050" y="5914112"/>
              <a:ext cx="2149475" cy="505738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FAE6A01E-9DF1-4942-BE64-EE7AF8C46D54}"/>
              </a:ext>
            </a:extLst>
          </p:cNvPr>
          <p:cNvSpPr txBox="1"/>
          <p:nvPr/>
        </p:nvSpPr>
        <p:spPr>
          <a:xfrm>
            <a:off x="3753834" y="4973568"/>
            <a:ext cx="2834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  <a:endParaRPr lang="en-US" altLang="zh-CN" b="1" spc="300">
              <a:ln w="19050">
                <a:noFill/>
              </a:ln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F11F73F-53DF-4D06-84D9-B7E4C3F87894}"/>
              </a:ext>
            </a:extLst>
          </p:cNvPr>
          <p:cNvSpPr txBox="1"/>
          <p:nvPr/>
        </p:nvSpPr>
        <p:spPr>
          <a:xfrm>
            <a:off x="3753833" y="5624549"/>
            <a:ext cx="7612667" cy="610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37" name="PA-图片 37">
            <a:extLst>
              <a:ext uri="{FF2B5EF4-FFF2-40B4-BE49-F238E27FC236}">
                <a16:creationId xmlns="" xmlns:a16="http://schemas.microsoft.com/office/drawing/2014/main" id="{950EF0AD-F2AF-415F-BE76-6C1335FC315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95477" y="3287307"/>
            <a:ext cx="753299" cy="2834952"/>
          </a:xfrm>
          <a:custGeom>
            <a:avLst/>
            <a:gdLst/>
            <a:ahLst/>
            <a:cxnLst/>
            <a:rect l="0" t="0" r="0" b="0"/>
            <a:pathLst>
              <a:path w="2725147" h="4541911">
                <a:moveTo>
                  <a:pt x="0" y="0"/>
                </a:moveTo>
                <a:lnTo>
                  <a:pt x="2725146" y="0"/>
                </a:lnTo>
                <a:lnTo>
                  <a:pt x="2725146" y="4541910"/>
                </a:lnTo>
                <a:lnTo>
                  <a:pt x="0" y="454191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PA-图片 48">
            <a:extLst>
              <a:ext uri="{FF2B5EF4-FFF2-40B4-BE49-F238E27FC236}">
                <a16:creationId xmlns="" xmlns:a16="http://schemas.microsoft.com/office/drawing/2014/main" id="{68A351CC-7FE8-4F76-A2D4-76C94B2F3CC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623595" y="1499168"/>
            <a:ext cx="572927" cy="572927"/>
          </a:xfrm>
          <a:custGeom>
            <a:avLst/>
            <a:gdLst/>
            <a:ahLst/>
            <a:cxnLst/>
            <a:rect l="0" t="0" r="0" b="0"/>
            <a:pathLst>
              <a:path w="2566801" h="2566801">
                <a:moveTo>
                  <a:pt x="0" y="0"/>
                </a:moveTo>
                <a:lnTo>
                  <a:pt x="2566800" y="0"/>
                </a:lnTo>
                <a:lnTo>
                  <a:pt x="2566800" y="2566800"/>
                </a:lnTo>
                <a:lnTo>
                  <a:pt x="0" y="25668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21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0A5F9AED-D0F4-42D4-AA2A-EC0BB102D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AE66A3-0E40-4C2D-8704-BD768280612E}"/>
              </a:ext>
            </a:extLst>
          </p:cNvPr>
          <p:cNvSpPr txBox="1"/>
          <p:nvPr/>
        </p:nvSpPr>
        <p:spPr>
          <a:xfrm>
            <a:off x="351864" y="247650"/>
            <a:ext cx="113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Arial Black" panose="020B0A04020102020204" pitchFamily="34" charset="0"/>
              </a:rPr>
              <a:t>IKEA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39CC775-63F4-4A01-9722-8CCF624C8DA5}"/>
              </a:ext>
            </a:extLst>
          </p:cNvPr>
          <p:cNvSpPr txBox="1"/>
          <p:nvPr/>
        </p:nvSpPr>
        <p:spPr>
          <a:xfrm>
            <a:off x="6096000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01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A50BCFE-AF9F-41A1-A701-CD8778C249C7}"/>
              </a:ext>
            </a:extLst>
          </p:cNvPr>
          <p:cNvSpPr txBox="1"/>
          <p:nvPr/>
        </p:nvSpPr>
        <p:spPr>
          <a:xfrm>
            <a:off x="7550171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02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7F07C29-3119-41EB-A134-81047FD40A76}"/>
              </a:ext>
            </a:extLst>
          </p:cNvPr>
          <p:cNvSpPr txBox="1"/>
          <p:nvPr/>
        </p:nvSpPr>
        <p:spPr>
          <a:xfrm>
            <a:off x="9004342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03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0C7FFDA-B963-4877-83E8-86392B93B1BE}"/>
              </a:ext>
            </a:extLst>
          </p:cNvPr>
          <p:cNvSpPr txBox="1"/>
          <p:nvPr/>
        </p:nvSpPr>
        <p:spPr>
          <a:xfrm>
            <a:off x="10458513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04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E76021D-302C-4365-A93F-9C913FCEC6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06" b="1464"/>
          <a:stretch/>
        </p:blipFill>
        <p:spPr>
          <a:xfrm>
            <a:off x="1981198" y="1333742"/>
            <a:ext cx="2489202" cy="140017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B4C44896-FD9A-4504-8D9A-BBA836B5EA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454" b="7454"/>
          <a:stretch/>
        </p:blipFill>
        <p:spPr>
          <a:xfrm>
            <a:off x="7721600" y="3276771"/>
            <a:ext cx="2489202" cy="140017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A266166-BEFC-4188-A3C0-4A71134C31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652" b="7652"/>
          <a:stretch/>
        </p:blipFill>
        <p:spPr>
          <a:xfrm>
            <a:off x="1981198" y="5219800"/>
            <a:ext cx="2489202" cy="1400176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DEF0BE98-275B-4C3E-AFFC-210918FEE323}"/>
              </a:ext>
            </a:extLst>
          </p:cNvPr>
          <p:cNvSpPr txBox="1"/>
          <p:nvPr/>
        </p:nvSpPr>
        <p:spPr>
          <a:xfrm>
            <a:off x="4715218" y="1525031"/>
            <a:ext cx="28349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B1F0745-3ACD-4218-B850-BDEF2E40FD2C}"/>
              </a:ext>
            </a:extLst>
          </p:cNvPr>
          <p:cNvSpPr txBox="1"/>
          <p:nvPr/>
        </p:nvSpPr>
        <p:spPr>
          <a:xfrm>
            <a:off x="4715218" y="1932463"/>
            <a:ext cx="5650135" cy="610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916345B-A126-4D74-B1E6-5C1E8CD67273}"/>
              </a:ext>
            </a:extLst>
          </p:cNvPr>
          <p:cNvSpPr txBox="1"/>
          <p:nvPr/>
        </p:nvSpPr>
        <p:spPr>
          <a:xfrm>
            <a:off x="4715218" y="5411089"/>
            <a:ext cx="28349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68029556-42C3-4E3D-B005-A12D6C8DA556}"/>
              </a:ext>
            </a:extLst>
          </p:cNvPr>
          <p:cNvSpPr txBox="1"/>
          <p:nvPr/>
        </p:nvSpPr>
        <p:spPr>
          <a:xfrm>
            <a:off x="4715218" y="5818521"/>
            <a:ext cx="5650135" cy="610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3E62185-2E13-4F5C-8FD0-C0EBFF2C262C}"/>
              </a:ext>
            </a:extLst>
          </p:cNvPr>
          <p:cNvSpPr txBox="1"/>
          <p:nvPr/>
        </p:nvSpPr>
        <p:spPr>
          <a:xfrm>
            <a:off x="4641830" y="3468060"/>
            <a:ext cx="28349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30D8326-686B-4C36-9A71-38066644703C}"/>
              </a:ext>
            </a:extLst>
          </p:cNvPr>
          <p:cNvSpPr txBox="1"/>
          <p:nvPr/>
        </p:nvSpPr>
        <p:spPr>
          <a:xfrm>
            <a:off x="1826647" y="3875492"/>
            <a:ext cx="5650135" cy="610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54F22C9E-B47F-4E6C-BC14-21099B0E348E}"/>
              </a:ext>
            </a:extLst>
          </p:cNvPr>
          <p:cNvSpPr txBox="1"/>
          <p:nvPr/>
        </p:nvSpPr>
        <p:spPr>
          <a:xfrm rot="5400000">
            <a:off x="-249519" y="4928800"/>
            <a:ext cx="233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DESIGNED BY XIAO 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29C1ED40-25E5-412A-B1CE-068DF3D6AFE9}"/>
              </a:ext>
            </a:extLst>
          </p:cNvPr>
          <p:cNvCxnSpPr>
            <a:cxnSpLocks/>
          </p:cNvCxnSpPr>
          <p:nvPr/>
        </p:nvCxnSpPr>
        <p:spPr>
          <a:xfrm>
            <a:off x="918881" y="5638800"/>
            <a:ext cx="0" cy="787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F0661116-778C-436F-8018-AA54A992EEB6}"/>
              </a:ext>
            </a:extLst>
          </p:cNvPr>
          <p:cNvGrpSpPr/>
          <p:nvPr/>
        </p:nvGrpSpPr>
        <p:grpSpPr>
          <a:xfrm>
            <a:off x="9262144" y="4424078"/>
            <a:ext cx="2149475" cy="505738"/>
            <a:chOff x="4972050" y="5914112"/>
            <a:chExt cx="2149475" cy="505738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5D94FDB1-941B-48EB-A02C-CFD41A0D96D1}"/>
                </a:ext>
              </a:extLst>
            </p:cNvPr>
            <p:cNvSpPr txBox="1"/>
            <p:nvPr/>
          </p:nvSpPr>
          <p:spPr>
            <a:xfrm>
              <a:off x="5345196" y="6028482"/>
              <a:ext cx="14031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03SmartFontUI" panose="02000600000000000000" pitchFamily="50" charset="-128"/>
                  <a:ea typeface="03SmartFontUI" panose="02000600000000000000" pitchFamily="50" charset="-128"/>
                  <a:cs typeface="..黑体UI-韩语" panose="02000000000000000000" pitchFamily="2" charset="-128"/>
                </a:rPr>
                <a:t>OUR INFODATA</a:t>
              </a:r>
              <a:endParaRPr lang="zh-CN" altLang="en-US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05ED221B-6405-4664-A830-4965C36D030B}"/>
                </a:ext>
              </a:extLst>
            </p:cNvPr>
            <p:cNvSpPr/>
            <p:nvPr/>
          </p:nvSpPr>
          <p:spPr>
            <a:xfrm>
              <a:off x="4972050" y="5914112"/>
              <a:ext cx="2149475" cy="505738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939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629DC1B0-5587-4E38-A68F-E06B8B4F28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32AEE09-0529-40C0-AE5F-96F20F586489}"/>
              </a:ext>
            </a:extLst>
          </p:cNvPr>
          <p:cNvSpPr txBox="1"/>
          <p:nvPr/>
        </p:nvSpPr>
        <p:spPr>
          <a:xfrm>
            <a:off x="351864" y="247650"/>
            <a:ext cx="113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Arial Black" panose="020B0A04020102020204" pitchFamily="34" charset="0"/>
              </a:rPr>
              <a:t>IKEA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337225E-371E-4CB0-A312-F0A20D2147E9}"/>
              </a:ext>
            </a:extLst>
          </p:cNvPr>
          <p:cNvSpPr txBox="1"/>
          <p:nvPr/>
        </p:nvSpPr>
        <p:spPr>
          <a:xfrm>
            <a:off x="6096000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01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DA4B92E-E37C-40B5-B194-F9858A9ADB26}"/>
              </a:ext>
            </a:extLst>
          </p:cNvPr>
          <p:cNvSpPr txBox="1"/>
          <p:nvPr/>
        </p:nvSpPr>
        <p:spPr>
          <a:xfrm>
            <a:off x="7550171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02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197556A-F934-47C1-A5CA-35F16337EAE2}"/>
              </a:ext>
            </a:extLst>
          </p:cNvPr>
          <p:cNvSpPr txBox="1"/>
          <p:nvPr/>
        </p:nvSpPr>
        <p:spPr>
          <a:xfrm>
            <a:off x="9004342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03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865C032-1010-4125-99FB-6322498E9F67}"/>
              </a:ext>
            </a:extLst>
          </p:cNvPr>
          <p:cNvSpPr txBox="1"/>
          <p:nvPr/>
        </p:nvSpPr>
        <p:spPr>
          <a:xfrm>
            <a:off x="10458513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04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8FB0E8E2-BB7B-4F1C-9D48-79A29CB791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9694" y="1703576"/>
            <a:ext cx="3098412" cy="3099600"/>
          </a:xfrm>
          <a:prstGeom prst="rect">
            <a:avLst/>
          </a:prstGeom>
        </p:spPr>
      </p:pic>
      <p:pic>
        <p:nvPicPr>
          <p:cNvPr id="19" name="图片 18" descr="图片包含 室内, 桌子, 窗户, 房间&#10;&#10;描述已自动生成">
            <a:extLst>
              <a:ext uri="{FF2B5EF4-FFF2-40B4-BE49-F238E27FC236}">
                <a16:creationId xmlns="" xmlns:a16="http://schemas.microsoft.com/office/drawing/2014/main" id="{70A5E5FA-119C-4B84-BC10-0E34EA800F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/>
        </p:blipFill>
        <p:spPr>
          <a:xfrm>
            <a:off x="6973896" y="3323622"/>
            <a:ext cx="3098411" cy="309841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B53EB2DE-C121-48F7-A763-CF26B5C319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6573" y="1703576"/>
            <a:ext cx="1479600" cy="14796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C8057A93-2507-4FAD-95D5-DA8991811817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5355828" y="4942433"/>
            <a:ext cx="1479600" cy="14796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1858D780-546A-4A4A-9D79-344478F9CF54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2119694" y="4942433"/>
            <a:ext cx="1479600" cy="147960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A582E24A-20FF-47F7-8705-A2D6C243F5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56201" y="3300199"/>
            <a:ext cx="1479600" cy="14796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D58E09B3-C511-478F-AF08-DA6CC0AA20F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37761" y="4942433"/>
            <a:ext cx="1479600" cy="147960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5F2ABC94-5437-40DA-9061-EE82AB4BDCEA}"/>
              </a:ext>
            </a:extLst>
          </p:cNvPr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>
            <a:off x="8592707" y="1703576"/>
            <a:ext cx="1479600" cy="147960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91E594C1-6CEF-4BF2-B69E-64C0D16B9BE3}"/>
              </a:ext>
            </a:extLst>
          </p:cNvPr>
          <p:cNvPicPr>
            <a:picLocks/>
          </p:cNvPicPr>
          <p:nvPr/>
        </p:nvPicPr>
        <p:blipFill>
          <a:blip r:embed="rId14"/>
          <a:stretch>
            <a:fillRect/>
          </a:stretch>
        </p:blipFill>
        <p:spPr>
          <a:xfrm>
            <a:off x="6974640" y="1703576"/>
            <a:ext cx="1479600" cy="1479600"/>
          </a:xfrm>
          <a:prstGeom prst="rect">
            <a:avLst/>
          </a:prstGeom>
        </p:spPr>
      </p:pic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621A020A-6C30-494F-BC66-9EF927C3432E}"/>
              </a:ext>
            </a:extLst>
          </p:cNvPr>
          <p:cNvSpPr txBox="1"/>
          <p:nvPr/>
        </p:nvSpPr>
        <p:spPr>
          <a:xfrm>
            <a:off x="4678524" y="1131331"/>
            <a:ext cx="28349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7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</a:p>
        </p:txBody>
      </p:sp>
      <p:sp>
        <p:nvSpPr>
          <p:cNvPr id="76" name="PA-图片 66">
            <a:extLst>
              <a:ext uri="{FF2B5EF4-FFF2-40B4-BE49-F238E27FC236}">
                <a16:creationId xmlns="" xmlns:a16="http://schemas.microsoft.com/office/drawing/2014/main" id="{44BC5FB2-9DE5-4EF8-9DDD-310B8CA5C71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11402" y="1895358"/>
            <a:ext cx="2714998" cy="2716038"/>
          </a:xfrm>
          <a:custGeom>
            <a:avLst/>
            <a:gdLst/>
            <a:ahLst/>
            <a:cxnLst/>
            <a:rect l="0" t="0" r="0" b="0"/>
            <a:pathLst>
              <a:path w="3098413" h="3099601">
                <a:moveTo>
                  <a:pt x="0" y="0"/>
                </a:moveTo>
                <a:lnTo>
                  <a:pt x="3098412" y="0"/>
                </a:lnTo>
                <a:lnTo>
                  <a:pt x="3098412" y="3099600"/>
                </a:lnTo>
                <a:lnTo>
                  <a:pt x="0" y="30996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PA-图片 69">
            <a:extLst>
              <a:ext uri="{FF2B5EF4-FFF2-40B4-BE49-F238E27FC236}">
                <a16:creationId xmlns="" xmlns:a16="http://schemas.microsoft.com/office/drawing/2014/main" id="{6C44E901-A270-40B3-8705-D94D323C70C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47374" y="5033980"/>
            <a:ext cx="1296508" cy="1296508"/>
          </a:xfrm>
          <a:custGeom>
            <a:avLst/>
            <a:gdLst/>
            <a:ahLst/>
            <a:cxnLst/>
            <a:rect l="0" t="0" r="0" b="0"/>
            <a:pathLst>
              <a:path w="1479601" h="1479601">
                <a:moveTo>
                  <a:pt x="0" y="0"/>
                </a:moveTo>
                <a:lnTo>
                  <a:pt x="1479600" y="0"/>
                </a:lnTo>
                <a:lnTo>
                  <a:pt x="1479600" y="1479600"/>
                </a:lnTo>
                <a:lnTo>
                  <a:pt x="0" y="14796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PA-图片 70">
            <a:extLst>
              <a:ext uri="{FF2B5EF4-FFF2-40B4-BE49-F238E27FC236}">
                <a16:creationId xmlns="" xmlns:a16="http://schemas.microsoft.com/office/drawing/2014/main" id="{53702035-6CE8-4454-90E6-6068BE1C438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211241" y="5033980"/>
            <a:ext cx="1296508" cy="1296508"/>
          </a:xfrm>
          <a:custGeom>
            <a:avLst/>
            <a:gdLst/>
            <a:ahLst/>
            <a:cxnLst/>
            <a:rect l="0" t="0" r="0" b="0"/>
            <a:pathLst>
              <a:path w="1479601" h="1479601">
                <a:moveTo>
                  <a:pt x="0" y="0"/>
                </a:moveTo>
                <a:lnTo>
                  <a:pt x="1479600" y="0"/>
                </a:lnTo>
                <a:lnTo>
                  <a:pt x="1479600" y="1479600"/>
                </a:lnTo>
                <a:lnTo>
                  <a:pt x="0" y="14796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PA-图片 73">
            <a:extLst>
              <a:ext uri="{FF2B5EF4-FFF2-40B4-BE49-F238E27FC236}">
                <a16:creationId xmlns="" xmlns:a16="http://schemas.microsoft.com/office/drawing/2014/main" id="{7B343C93-2F23-4173-9BE3-4D23D489A39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684253" y="1795123"/>
            <a:ext cx="1296508" cy="1296508"/>
          </a:xfrm>
          <a:custGeom>
            <a:avLst/>
            <a:gdLst/>
            <a:ahLst/>
            <a:cxnLst/>
            <a:rect l="0" t="0" r="0" b="0"/>
            <a:pathLst>
              <a:path w="1479602" h="1479601">
                <a:moveTo>
                  <a:pt x="0" y="0"/>
                </a:moveTo>
                <a:lnTo>
                  <a:pt x="1479601" y="0"/>
                </a:lnTo>
                <a:lnTo>
                  <a:pt x="1479601" y="1479600"/>
                </a:lnTo>
                <a:lnTo>
                  <a:pt x="0" y="14796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75AD2C31-C7C1-413E-A233-2FA183CB241F}"/>
              </a:ext>
            </a:extLst>
          </p:cNvPr>
          <p:cNvSpPr txBox="1"/>
          <p:nvPr/>
        </p:nvSpPr>
        <p:spPr>
          <a:xfrm>
            <a:off x="2499502" y="2902127"/>
            <a:ext cx="2338799" cy="7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INFORMATION</a:t>
            </a:r>
          </a:p>
          <a:p>
            <a:pPr algn="ctr">
              <a:lnSpc>
                <a:spcPct val="150000"/>
              </a:lnSpc>
            </a:pPr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05686A29-D193-4EA9-83F1-E39501B13DAD}"/>
              </a:ext>
            </a:extLst>
          </p:cNvPr>
          <p:cNvSpPr txBox="1"/>
          <p:nvPr/>
        </p:nvSpPr>
        <p:spPr>
          <a:xfrm>
            <a:off x="8684253" y="2138294"/>
            <a:ext cx="1296509" cy="610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AB1CB491-BC62-42D5-964B-BB74B132EB05}"/>
              </a:ext>
            </a:extLst>
          </p:cNvPr>
          <p:cNvSpPr txBox="1"/>
          <p:nvPr/>
        </p:nvSpPr>
        <p:spPr>
          <a:xfrm>
            <a:off x="8684253" y="2138294"/>
            <a:ext cx="1296509" cy="610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D97317C6-5FC2-4E14-89AC-23C71100748D}"/>
              </a:ext>
            </a:extLst>
          </p:cNvPr>
          <p:cNvSpPr txBox="1"/>
          <p:nvPr/>
        </p:nvSpPr>
        <p:spPr>
          <a:xfrm>
            <a:off x="5447374" y="5377151"/>
            <a:ext cx="1296509" cy="610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8A3C3176-BDEE-472A-8691-9B4568F437EA}"/>
              </a:ext>
            </a:extLst>
          </p:cNvPr>
          <p:cNvSpPr txBox="1"/>
          <p:nvPr/>
        </p:nvSpPr>
        <p:spPr>
          <a:xfrm>
            <a:off x="2211241" y="5515650"/>
            <a:ext cx="1296509" cy="333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INFORMATION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4BC9EA0D-5F44-439B-B5B2-FEB2E6DBF8B8}"/>
              </a:ext>
            </a:extLst>
          </p:cNvPr>
          <p:cNvGrpSpPr/>
          <p:nvPr/>
        </p:nvGrpSpPr>
        <p:grpSpPr>
          <a:xfrm>
            <a:off x="9262144" y="6169164"/>
            <a:ext cx="2149475" cy="505738"/>
            <a:chOff x="4972050" y="5914112"/>
            <a:chExt cx="2149475" cy="505738"/>
          </a:xfrm>
        </p:grpSpPr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38630F7C-6648-4649-83A8-F97070DE8E0D}"/>
                </a:ext>
              </a:extLst>
            </p:cNvPr>
            <p:cNvSpPr txBox="1"/>
            <p:nvPr/>
          </p:nvSpPr>
          <p:spPr>
            <a:xfrm>
              <a:off x="5345196" y="6028482"/>
              <a:ext cx="14031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03SmartFontUI" panose="02000600000000000000" pitchFamily="50" charset="-128"/>
                  <a:ea typeface="03SmartFontUI" panose="02000600000000000000" pitchFamily="50" charset="-128"/>
                  <a:cs typeface="..黑体UI-韩语" panose="02000000000000000000" pitchFamily="2" charset="-128"/>
                </a:rPr>
                <a:t>OUR INFODATA</a:t>
              </a:r>
              <a:endParaRPr lang="zh-CN" altLang="en-US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="" xmlns:a16="http://schemas.microsoft.com/office/drawing/2014/main" id="{A10578D5-E25A-4382-94E7-72A1A8BB9344}"/>
                </a:ext>
              </a:extLst>
            </p:cNvPr>
            <p:cNvSpPr/>
            <p:nvPr/>
          </p:nvSpPr>
          <p:spPr>
            <a:xfrm>
              <a:off x="4972050" y="5914112"/>
              <a:ext cx="2149475" cy="505738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B8EF275F-84F7-4C12-8F25-D6C73109499A}"/>
              </a:ext>
            </a:extLst>
          </p:cNvPr>
          <p:cNvSpPr txBox="1"/>
          <p:nvPr/>
        </p:nvSpPr>
        <p:spPr>
          <a:xfrm rot="5400000">
            <a:off x="-249519" y="4928800"/>
            <a:ext cx="233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DESIGNED BY XIAO 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="" xmlns:a16="http://schemas.microsoft.com/office/drawing/2014/main" id="{3E55F0D0-4DEE-48A3-9742-26422C767153}"/>
              </a:ext>
            </a:extLst>
          </p:cNvPr>
          <p:cNvCxnSpPr>
            <a:cxnSpLocks/>
          </p:cNvCxnSpPr>
          <p:nvPr/>
        </p:nvCxnSpPr>
        <p:spPr>
          <a:xfrm>
            <a:off x="918881" y="5638800"/>
            <a:ext cx="0" cy="787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7051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="" xmlns:a16="http://schemas.microsoft.com/office/drawing/2014/main" id="{BEA34A37-028D-497C-8B7D-699CB7C42A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78DB952-0323-4036-8DAC-FF9F61134D08}"/>
              </a:ext>
            </a:extLst>
          </p:cNvPr>
          <p:cNvSpPr txBox="1"/>
          <p:nvPr/>
        </p:nvSpPr>
        <p:spPr>
          <a:xfrm>
            <a:off x="351864" y="247650"/>
            <a:ext cx="113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Arial Black" panose="020B0A04020102020204" pitchFamily="34" charset="0"/>
              </a:rPr>
              <a:t>IKEA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FEEF73B-6F2C-49F8-AEFB-266A6C1036B4}"/>
              </a:ext>
            </a:extLst>
          </p:cNvPr>
          <p:cNvSpPr txBox="1"/>
          <p:nvPr/>
        </p:nvSpPr>
        <p:spPr>
          <a:xfrm>
            <a:off x="6096000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01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F8D74D8-B2F7-4549-AC58-79E740AB8357}"/>
              </a:ext>
            </a:extLst>
          </p:cNvPr>
          <p:cNvSpPr txBox="1"/>
          <p:nvPr/>
        </p:nvSpPr>
        <p:spPr>
          <a:xfrm>
            <a:off x="7550171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02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733C91B-526A-496D-8546-3EB6AF17A555}"/>
              </a:ext>
            </a:extLst>
          </p:cNvPr>
          <p:cNvSpPr txBox="1"/>
          <p:nvPr/>
        </p:nvSpPr>
        <p:spPr>
          <a:xfrm>
            <a:off x="9004342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03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0F41303-274C-4053-970D-BC52CAE10CAB}"/>
              </a:ext>
            </a:extLst>
          </p:cNvPr>
          <p:cNvSpPr txBox="1"/>
          <p:nvPr/>
        </p:nvSpPr>
        <p:spPr>
          <a:xfrm>
            <a:off x="10458513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04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00F3B3A-0F61-4981-A1AE-66B443CA308D}"/>
              </a:ext>
            </a:extLst>
          </p:cNvPr>
          <p:cNvSpPr txBox="1"/>
          <p:nvPr/>
        </p:nvSpPr>
        <p:spPr>
          <a:xfrm>
            <a:off x="3875968" y="1511704"/>
            <a:ext cx="93849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CHAPTER 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7130DD2-E9A1-4035-A058-4FA61040F92B}"/>
              </a:ext>
            </a:extLst>
          </p:cNvPr>
          <p:cNvSpPr txBox="1"/>
          <p:nvPr/>
        </p:nvSpPr>
        <p:spPr>
          <a:xfrm>
            <a:off x="5747910" y="1519399"/>
            <a:ext cx="5631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 et netus et malesuada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B5A6CFC-1608-4342-851C-364F06C1093E}"/>
              </a:ext>
            </a:extLst>
          </p:cNvPr>
          <p:cNvSpPr txBox="1"/>
          <p:nvPr/>
        </p:nvSpPr>
        <p:spPr>
          <a:xfrm>
            <a:off x="3875968" y="2349904"/>
            <a:ext cx="93849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CHAPTER 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14D8B14-1046-4E59-9B4A-74B6842EB3E4}"/>
              </a:ext>
            </a:extLst>
          </p:cNvPr>
          <p:cNvSpPr txBox="1"/>
          <p:nvPr/>
        </p:nvSpPr>
        <p:spPr>
          <a:xfrm>
            <a:off x="5747910" y="2357599"/>
            <a:ext cx="5631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BF0B113-2AD6-4789-ABDE-1416C4F7DD9C}"/>
              </a:ext>
            </a:extLst>
          </p:cNvPr>
          <p:cNvSpPr txBox="1"/>
          <p:nvPr/>
        </p:nvSpPr>
        <p:spPr>
          <a:xfrm>
            <a:off x="3875968" y="3188104"/>
            <a:ext cx="93849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CHAPTER 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D457491-92F5-4BA8-9BA0-BCB008A02CEC}"/>
              </a:ext>
            </a:extLst>
          </p:cNvPr>
          <p:cNvSpPr txBox="1"/>
          <p:nvPr/>
        </p:nvSpPr>
        <p:spPr>
          <a:xfrm>
            <a:off x="5747910" y="3195799"/>
            <a:ext cx="25681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 pede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207B10A-5A62-4653-927F-CC1891F94E39}"/>
              </a:ext>
            </a:extLst>
          </p:cNvPr>
          <p:cNvSpPr txBox="1"/>
          <p:nvPr/>
        </p:nvSpPr>
        <p:spPr>
          <a:xfrm>
            <a:off x="3875968" y="4026304"/>
            <a:ext cx="93849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CHAPTER 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B7E60A5-93F2-450D-AE0B-C69693FDC577}"/>
              </a:ext>
            </a:extLst>
          </p:cNvPr>
          <p:cNvSpPr txBox="1"/>
          <p:nvPr/>
        </p:nvSpPr>
        <p:spPr>
          <a:xfrm>
            <a:off x="5747911" y="4033999"/>
            <a:ext cx="2568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 pede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5789836-13AC-43F6-B3C6-82BA0DE8C9C3}"/>
              </a:ext>
            </a:extLst>
          </p:cNvPr>
          <p:cNvSpPr txBox="1"/>
          <p:nvPr/>
        </p:nvSpPr>
        <p:spPr>
          <a:xfrm>
            <a:off x="3875968" y="4864504"/>
            <a:ext cx="93849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CHAPTER 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A3DB19BB-AEB4-42BA-AFB9-8E232F6D55B5}"/>
              </a:ext>
            </a:extLst>
          </p:cNvPr>
          <p:cNvSpPr txBox="1"/>
          <p:nvPr/>
        </p:nvSpPr>
        <p:spPr>
          <a:xfrm>
            <a:off x="5747911" y="4872199"/>
            <a:ext cx="2568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 pede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F7E7D67-B948-4582-8CD8-22CD5A095086}"/>
              </a:ext>
            </a:extLst>
          </p:cNvPr>
          <p:cNvSpPr txBox="1"/>
          <p:nvPr/>
        </p:nvSpPr>
        <p:spPr>
          <a:xfrm>
            <a:off x="3875968" y="5623757"/>
            <a:ext cx="93849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CHAPTER 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D2FE77C4-5B53-48E9-A6E9-FCC90E55B0AC}"/>
              </a:ext>
            </a:extLst>
          </p:cNvPr>
          <p:cNvSpPr txBox="1"/>
          <p:nvPr/>
        </p:nvSpPr>
        <p:spPr>
          <a:xfrm>
            <a:off x="5747911" y="5631452"/>
            <a:ext cx="2568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 pede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AA4C71C6-0C9D-4B31-8693-84CFD3F76104}"/>
              </a:ext>
            </a:extLst>
          </p:cNvPr>
          <p:cNvGrpSpPr/>
          <p:nvPr/>
        </p:nvGrpSpPr>
        <p:grpSpPr>
          <a:xfrm>
            <a:off x="5229328" y="1606040"/>
            <a:ext cx="103716" cy="4215769"/>
            <a:chOff x="5229328" y="1703128"/>
            <a:chExt cx="103716" cy="4215769"/>
          </a:xfrm>
        </p:grpSpPr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EEA711B6-28AB-436D-9289-8C9FF8BE103C}"/>
                </a:ext>
              </a:extLst>
            </p:cNvPr>
            <p:cNvSpPr/>
            <p:nvPr/>
          </p:nvSpPr>
          <p:spPr>
            <a:xfrm>
              <a:off x="5229328" y="1703128"/>
              <a:ext cx="103716" cy="103716"/>
            </a:xfrm>
            <a:prstGeom prst="rect">
              <a:avLst/>
            </a:prstGeom>
            <a:solidFill>
              <a:srgbClr val="DCD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353A491B-AFB7-4B4F-9E7C-C8E0017E0FB5}"/>
                </a:ext>
              </a:extLst>
            </p:cNvPr>
            <p:cNvSpPr/>
            <p:nvPr/>
          </p:nvSpPr>
          <p:spPr>
            <a:xfrm>
              <a:off x="5229328" y="2541328"/>
              <a:ext cx="103716" cy="103716"/>
            </a:xfrm>
            <a:prstGeom prst="rect">
              <a:avLst/>
            </a:prstGeom>
            <a:solidFill>
              <a:srgbClr val="DCD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355688FC-2BCE-44C7-89AA-E6441F5203B4}"/>
                </a:ext>
              </a:extLst>
            </p:cNvPr>
            <p:cNvSpPr/>
            <p:nvPr/>
          </p:nvSpPr>
          <p:spPr>
            <a:xfrm>
              <a:off x="5229328" y="3379528"/>
              <a:ext cx="103716" cy="103716"/>
            </a:xfrm>
            <a:prstGeom prst="rect">
              <a:avLst/>
            </a:prstGeom>
            <a:solidFill>
              <a:srgbClr val="DCD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7D219706-B8BF-4711-BBE0-E98E6FEDDCEC}"/>
                </a:ext>
              </a:extLst>
            </p:cNvPr>
            <p:cNvSpPr/>
            <p:nvPr/>
          </p:nvSpPr>
          <p:spPr>
            <a:xfrm>
              <a:off x="5229328" y="4217728"/>
              <a:ext cx="103716" cy="103716"/>
            </a:xfrm>
            <a:prstGeom prst="rect">
              <a:avLst/>
            </a:prstGeom>
            <a:solidFill>
              <a:srgbClr val="DCD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390E55BD-CDDE-4ABC-9DC4-E18836274478}"/>
                </a:ext>
              </a:extLst>
            </p:cNvPr>
            <p:cNvSpPr/>
            <p:nvPr/>
          </p:nvSpPr>
          <p:spPr>
            <a:xfrm>
              <a:off x="5229328" y="5055928"/>
              <a:ext cx="103716" cy="103716"/>
            </a:xfrm>
            <a:prstGeom prst="rect">
              <a:avLst/>
            </a:prstGeom>
            <a:solidFill>
              <a:srgbClr val="DCD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7A5EBE00-5EBF-4008-A2A4-0533D68BA168}"/>
                </a:ext>
              </a:extLst>
            </p:cNvPr>
            <p:cNvCxnSpPr>
              <a:cxnSpLocks/>
              <a:endCxn id="32" idx="2"/>
            </p:cNvCxnSpPr>
            <p:nvPr/>
          </p:nvCxnSpPr>
          <p:spPr>
            <a:xfrm>
              <a:off x="5281186" y="1703128"/>
              <a:ext cx="0" cy="4215769"/>
            </a:xfrm>
            <a:prstGeom prst="line">
              <a:avLst/>
            </a:prstGeom>
            <a:ln>
              <a:solidFill>
                <a:srgbClr val="DCDD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FF939FA4-8C34-4850-9DCE-3F66D5347ACE}"/>
                </a:ext>
              </a:extLst>
            </p:cNvPr>
            <p:cNvSpPr/>
            <p:nvPr/>
          </p:nvSpPr>
          <p:spPr>
            <a:xfrm>
              <a:off x="5229328" y="5815181"/>
              <a:ext cx="103716" cy="103716"/>
            </a:xfrm>
            <a:prstGeom prst="rect">
              <a:avLst/>
            </a:prstGeom>
            <a:solidFill>
              <a:srgbClr val="DCD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5A7694F7-BC34-4C9E-A6EA-71ED119AA78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946" r="9946"/>
          <a:stretch/>
        </p:blipFill>
        <p:spPr>
          <a:xfrm>
            <a:off x="0" y="1442969"/>
            <a:ext cx="2725146" cy="4541910"/>
          </a:xfrm>
          <a:prstGeom prst="rect">
            <a:avLst/>
          </a:prstGeom>
        </p:spPr>
      </p:pic>
      <p:sp>
        <p:nvSpPr>
          <p:cNvPr id="39" name="PA-图片 37">
            <a:extLst>
              <a:ext uri="{FF2B5EF4-FFF2-40B4-BE49-F238E27FC236}">
                <a16:creationId xmlns="" xmlns:a16="http://schemas.microsoft.com/office/drawing/2014/main" id="{5F3E0009-3566-4FEE-AA8C-93222CEB8F1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20874" y="1635450"/>
            <a:ext cx="1506598" cy="2834952"/>
          </a:xfrm>
          <a:custGeom>
            <a:avLst/>
            <a:gdLst/>
            <a:ahLst/>
            <a:cxnLst/>
            <a:rect l="0" t="0" r="0" b="0"/>
            <a:pathLst>
              <a:path w="2725147" h="4541911">
                <a:moveTo>
                  <a:pt x="0" y="0"/>
                </a:moveTo>
                <a:lnTo>
                  <a:pt x="2725146" y="0"/>
                </a:lnTo>
                <a:lnTo>
                  <a:pt x="2725146" y="4541910"/>
                </a:lnTo>
                <a:lnTo>
                  <a:pt x="0" y="454191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67EA4294-9D9D-4896-8C8C-A0CA456E5FBC}"/>
              </a:ext>
            </a:extLst>
          </p:cNvPr>
          <p:cNvSpPr txBox="1"/>
          <p:nvPr/>
        </p:nvSpPr>
        <p:spPr>
          <a:xfrm>
            <a:off x="465605" y="1949794"/>
            <a:ext cx="2834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  <a:endParaRPr lang="en-US" altLang="zh-CN" b="1" spc="300">
              <a:ln w="19050">
                <a:noFill/>
              </a:ln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E942172D-FB15-4189-A0C2-28B2D7283D7E}"/>
              </a:ext>
            </a:extLst>
          </p:cNvPr>
          <p:cNvSpPr txBox="1"/>
          <p:nvPr/>
        </p:nvSpPr>
        <p:spPr>
          <a:xfrm>
            <a:off x="1136478" y="2444240"/>
            <a:ext cx="2164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 pellentesque habitant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20BA5A70-21F1-4328-8C34-2406C2930C9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719" b="16719"/>
          <a:stretch/>
        </p:blipFill>
        <p:spPr>
          <a:xfrm>
            <a:off x="9631458" y="3965170"/>
            <a:ext cx="2560542" cy="2560542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D0211C74-BA08-465F-8C19-1B4955E92D25}"/>
              </a:ext>
            </a:extLst>
          </p:cNvPr>
          <p:cNvGrpSpPr/>
          <p:nvPr/>
        </p:nvGrpSpPr>
        <p:grpSpPr>
          <a:xfrm>
            <a:off x="9836992" y="4216865"/>
            <a:ext cx="2149475" cy="505738"/>
            <a:chOff x="4972050" y="5914112"/>
            <a:chExt cx="2149475" cy="505738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B566DBF3-FA52-4183-AC95-013B48A04299}"/>
                </a:ext>
              </a:extLst>
            </p:cNvPr>
            <p:cNvSpPr txBox="1"/>
            <p:nvPr/>
          </p:nvSpPr>
          <p:spPr>
            <a:xfrm>
              <a:off x="5345196" y="6028482"/>
              <a:ext cx="14031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03SmartFontUI" panose="02000600000000000000" pitchFamily="50" charset="-128"/>
                  <a:ea typeface="03SmartFontUI" panose="02000600000000000000" pitchFamily="50" charset="-128"/>
                  <a:cs typeface="..黑体UI-韩语" panose="02000000000000000000" pitchFamily="2" charset="-128"/>
                </a:rPr>
                <a:t>OUR INFODATA</a:t>
              </a:r>
              <a:endParaRPr lang="zh-CN" altLang="en-US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C36A7DF7-C785-4B0D-A1C1-7F3C7A2C7A3D}"/>
                </a:ext>
              </a:extLst>
            </p:cNvPr>
            <p:cNvSpPr/>
            <p:nvPr/>
          </p:nvSpPr>
          <p:spPr>
            <a:xfrm>
              <a:off x="4972050" y="5914112"/>
              <a:ext cx="2149475" cy="505738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E096867D-6C00-4469-8474-E0DBCE19DC2C}"/>
              </a:ext>
            </a:extLst>
          </p:cNvPr>
          <p:cNvSpPr txBox="1"/>
          <p:nvPr/>
        </p:nvSpPr>
        <p:spPr>
          <a:xfrm>
            <a:off x="8968489" y="3371320"/>
            <a:ext cx="2834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  <a:endParaRPr lang="en-US" altLang="zh-CN" b="1" spc="300">
              <a:ln w="19050">
                <a:noFill/>
              </a:ln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402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F84684F3-BA8F-4FE5-93DD-4DAF2A4702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729E526-0870-41CE-8F67-E6C11CB3CBB5}"/>
              </a:ext>
            </a:extLst>
          </p:cNvPr>
          <p:cNvSpPr txBox="1"/>
          <p:nvPr/>
        </p:nvSpPr>
        <p:spPr>
          <a:xfrm>
            <a:off x="351864" y="247650"/>
            <a:ext cx="113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Arial Black" panose="020B0A04020102020204" pitchFamily="34" charset="0"/>
              </a:rPr>
              <a:t>IKEA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9DCFC37-9F8B-4198-BAD6-57A95AD9CC0C}"/>
              </a:ext>
            </a:extLst>
          </p:cNvPr>
          <p:cNvSpPr txBox="1"/>
          <p:nvPr/>
        </p:nvSpPr>
        <p:spPr>
          <a:xfrm>
            <a:off x="6096000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01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CD1857E-7010-42D8-A3A5-70F3DE54DE2B}"/>
              </a:ext>
            </a:extLst>
          </p:cNvPr>
          <p:cNvSpPr txBox="1"/>
          <p:nvPr/>
        </p:nvSpPr>
        <p:spPr>
          <a:xfrm>
            <a:off x="7550171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02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ECB7C79-EA28-477B-AA12-C2A67970577B}"/>
              </a:ext>
            </a:extLst>
          </p:cNvPr>
          <p:cNvSpPr txBox="1"/>
          <p:nvPr/>
        </p:nvSpPr>
        <p:spPr>
          <a:xfrm>
            <a:off x="9004342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03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0383675-7B16-4C14-9161-4B6C81C6F21D}"/>
              </a:ext>
            </a:extLst>
          </p:cNvPr>
          <p:cNvSpPr txBox="1"/>
          <p:nvPr/>
        </p:nvSpPr>
        <p:spPr>
          <a:xfrm>
            <a:off x="10458513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04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pic>
        <p:nvPicPr>
          <p:cNvPr id="13" name="图片 12" descr="房间里有桌子和椅子&#10;&#10;描述已自动生成">
            <a:extLst>
              <a:ext uri="{FF2B5EF4-FFF2-40B4-BE49-F238E27FC236}">
                <a16:creationId xmlns="" xmlns:a16="http://schemas.microsoft.com/office/drawing/2014/main" id="{79C60C6E-DCEF-461D-8A6A-3745003468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7" b="12366"/>
          <a:stretch/>
        </p:blipFill>
        <p:spPr>
          <a:xfrm>
            <a:off x="0" y="827314"/>
            <a:ext cx="6096000" cy="603068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2F5908C-3AD5-4923-82E0-0E76037A19EE}"/>
              </a:ext>
            </a:extLst>
          </p:cNvPr>
          <p:cNvSpPr txBox="1"/>
          <p:nvPr/>
        </p:nvSpPr>
        <p:spPr>
          <a:xfrm>
            <a:off x="6897202" y="2392331"/>
            <a:ext cx="2834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  <a:endParaRPr lang="en-US" altLang="zh-CN" b="1" spc="300">
              <a:ln w="19050">
                <a:noFill/>
              </a:ln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2D2D797-B69B-40D4-93A4-57796DE24BD0}"/>
              </a:ext>
            </a:extLst>
          </p:cNvPr>
          <p:cNvSpPr txBox="1"/>
          <p:nvPr/>
        </p:nvSpPr>
        <p:spPr>
          <a:xfrm>
            <a:off x="6897202" y="2115332"/>
            <a:ext cx="3253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POWER YOUR POINT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D1C96AB-F64B-4617-884D-B38DDCBED52F}"/>
              </a:ext>
            </a:extLst>
          </p:cNvPr>
          <p:cNvSpPr txBox="1"/>
          <p:nvPr/>
        </p:nvSpPr>
        <p:spPr>
          <a:xfrm>
            <a:off x="6897202" y="3143061"/>
            <a:ext cx="4493599" cy="1164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</a:p>
          <a:p>
            <a:pPr>
              <a:lnSpc>
                <a:spcPct val="150000"/>
              </a:lnSpc>
            </a:pPr>
            <a:endParaRPr lang="fr-FR" altLang="zh-CN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  <a:p>
            <a:pPr>
              <a:lnSpc>
                <a:spcPct val="150000"/>
              </a:lnSpc>
            </a:pPr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 et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B813A3DC-96AB-4AE7-B8C6-4DB7E8987CB8}"/>
              </a:ext>
            </a:extLst>
          </p:cNvPr>
          <p:cNvGrpSpPr/>
          <p:nvPr/>
        </p:nvGrpSpPr>
        <p:grpSpPr>
          <a:xfrm>
            <a:off x="7011502" y="4657845"/>
            <a:ext cx="2149475" cy="505738"/>
            <a:chOff x="4972050" y="5914112"/>
            <a:chExt cx="2149475" cy="505738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282E4B87-FF25-41DD-8940-D6541148189A}"/>
                </a:ext>
              </a:extLst>
            </p:cNvPr>
            <p:cNvSpPr txBox="1"/>
            <p:nvPr/>
          </p:nvSpPr>
          <p:spPr>
            <a:xfrm>
              <a:off x="5345196" y="6028482"/>
              <a:ext cx="14031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03SmartFontUI" panose="02000600000000000000" pitchFamily="50" charset="-128"/>
                  <a:ea typeface="03SmartFontUI" panose="02000600000000000000" pitchFamily="50" charset="-128"/>
                  <a:cs typeface="..黑体UI-韩语" panose="02000000000000000000" pitchFamily="2" charset="-128"/>
                </a:rPr>
                <a:t>OUR INFODATA</a:t>
              </a:r>
              <a:endParaRPr lang="zh-CN" altLang="en-US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16802845-A23C-4EF6-AC03-7C9FECE3B6B9}"/>
                </a:ext>
              </a:extLst>
            </p:cNvPr>
            <p:cNvSpPr/>
            <p:nvPr/>
          </p:nvSpPr>
          <p:spPr>
            <a:xfrm>
              <a:off x="4972050" y="5914112"/>
              <a:ext cx="2149475" cy="505738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70F5361F-C24A-42DD-91A2-FD00F614174A}"/>
              </a:ext>
            </a:extLst>
          </p:cNvPr>
          <p:cNvSpPr txBox="1"/>
          <p:nvPr/>
        </p:nvSpPr>
        <p:spPr>
          <a:xfrm>
            <a:off x="9312836" y="6387212"/>
            <a:ext cx="233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DESIGNED BY XIAO 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55410310-ECC6-4D42-8966-9528CE4A0E15}"/>
              </a:ext>
            </a:extLst>
          </p:cNvPr>
          <p:cNvCxnSpPr>
            <a:cxnSpLocks/>
          </p:cNvCxnSpPr>
          <p:nvPr/>
        </p:nvCxnSpPr>
        <p:spPr>
          <a:xfrm rot="16200000">
            <a:off x="11446437" y="6132012"/>
            <a:ext cx="0" cy="787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9265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DC92ACC4-4562-4FCA-8EB3-D84718096D1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C531617-5E55-47AB-A4F3-74E42B690349}"/>
              </a:ext>
            </a:extLst>
          </p:cNvPr>
          <p:cNvSpPr txBox="1"/>
          <p:nvPr/>
        </p:nvSpPr>
        <p:spPr>
          <a:xfrm>
            <a:off x="351864" y="247650"/>
            <a:ext cx="113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Arial Black" panose="020B0A04020102020204" pitchFamily="34" charset="0"/>
              </a:rPr>
              <a:t>IKEA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287CAEA-1D18-43BF-9A27-D8D19E0D5011}"/>
              </a:ext>
            </a:extLst>
          </p:cNvPr>
          <p:cNvSpPr txBox="1"/>
          <p:nvPr/>
        </p:nvSpPr>
        <p:spPr>
          <a:xfrm>
            <a:off x="6096000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01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896ED7D-963C-4B25-A00B-A77DE3A5E039}"/>
              </a:ext>
            </a:extLst>
          </p:cNvPr>
          <p:cNvSpPr txBox="1"/>
          <p:nvPr/>
        </p:nvSpPr>
        <p:spPr>
          <a:xfrm>
            <a:off x="7550171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02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8BABAE0-9084-412E-94BB-A6257E53C471}"/>
              </a:ext>
            </a:extLst>
          </p:cNvPr>
          <p:cNvSpPr txBox="1"/>
          <p:nvPr/>
        </p:nvSpPr>
        <p:spPr>
          <a:xfrm>
            <a:off x="9004342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03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23FB79D-144B-4ED5-AD4D-74196A32B08E}"/>
              </a:ext>
            </a:extLst>
          </p:cNvPr>
          <p:cNvSpPr txBox="1"/>
          <p:nvPr/>
        </p:nvSpPr>
        <p:spPr>
          <a:xfrm>
            <a:off x="10458513" y="332288"/>
            <a:ext cx="13816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04  Text here</a:t>
            </a:r>
            <a:endParaRPr lang="zh-CN" altLang="en-US" sz="13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B770E42-0E38-4B4A-AF47-522FD53470C0}"/>
              </a:ext>
            </a:extLst>
          </p:cNvPr>
          <p:cNvSpPr/>
          <p:nvPr/>
        </p:nvSpPr>
        <p:spPr>
          <a:xfrm>
            <a:off x="0" y="1231899"/>
            <a:ext cx="12192000" cy="26543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95E9D083-CC17-417C-8FF9-803618358522}"/>
              </a:ext>
            </a:extLst>
          </p:cNvPr>
          <p:cNvCxnSpPr>
            <a:cxnSpLocks/>
          </p:cNvCxnSpPr>
          <p:nvPr/>
        </p:nvCxnSpPr>
        <p:spPr>
          <a:xfrm>
            <a:off x="5708388" y="1854199"/>
            <a:ext cx="0" cy="14097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5BB43D1-3F7C-48FE-8C80-7D2599AC1EB9}"/>
              </a:ext>
            </a:extLst>
          </p:cNvPr>
          <p:cNvSpPr txBox="1"/>
          <p:nvPr/>
        </p:nvSpPr>
        <p:spPr>
          <a:xfrm>
            <a:off x="2045474" y="2137375"/>
            <a:ext cx="28349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700" b="1" spc="300">
                <a:ln w="19050">
                  <a:noFill/>
                </a:ln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Title Goes Here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73B1ED8-BC61-4472-AC20-8E7DEC7BEC29}"/>
              </a:ext>
            </a:extLst>
          </p:cNvPr>
          <p:cNvSpPr txBox="1"/>
          <p:nvPr/>
        </p:nvSpPr>
        <p:spPr>
          <a:xfrm>
            <a:off x="1835990" y="2703725"/>
            <a:ext cx="3253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proin pharetra nonummy pede</a:t>
            </a:r>
            <a:endParaRPr lang="zh-CN" altLang="en-US" sz="1200">
              <a:latin typeface="03SmartFontUI" panose="02000600000000000000" pitchFamily="50" charset="-128"/>
              <a:ea typeface="03SmartFontUI" panose="02000600000000000000" pitchFamily="50" charset="-128"/>
              <a:cs typeface="..黑体UI-韩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493CFF3-C1E2-4565-A690-3E3C1870C142}"/>
              </a:ext>
            </a:extLst>
          </p:cNvPr>
          <p:cNvSpPr txBox="1"/>
          <p:nvPr/>
        </p:nvSpPr>
        <p:spPr>
          <a:xfrm>
            <a:off x="6326867" y="2253966"/>
            <a:ext cx="4493599" cy="610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>
                <a:latin typeface="03SmartFontUI" panose="02000600000000000000" pitchFamily="50" charset="-128"/>
                <a:ea typeface="03SmartFontUI" panose="02000600000000000000" pitchFamily="50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2DE448A5-78FA-443E-B14E-369A5025F6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85" b="7785"/>
          <a:stretch/>
        </p:blipFill>
        <p:spPr>
          <a:xfrm>
            <a:off x="1183035" y="4141936"/>
            <a:ext cx="4388291" cy="246841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F44FCA37-7DE9-469F-94C5-5C4C1B253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925" y="4141936"/>
            <a:ext cx="2464195" cy="2468414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B58BBEF8-CCFC-428E-80CF-261FD992F3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0719" y="4141936"/>
            <a:ext cx="2478247" cy="246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911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474</Words>
  <Application>Microsoft Office PowerPoint</Application>
  <PresentationFormat>宽屏</PresentationFormat>
  <Paragraphs>131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 Black</vt:lpstr>
      <vt:lpstr>等线</vt:lpstr>
      <vt:lpstr>03SmartFontUI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 ban 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 模板网</cp:keywords>
  <dc:description>www.51pp tmob an.com</dc:description>
  <cp:lastModifiedBy>Microsoft 帐户</cp:lastModifiedBy>
  <cp:revision>14</cp:revision>
  <dcterms:created xsi:type="dcterms:W3CDTF">2020-07-30T02:04:39Z</dcterms:created>
  <dcterms:modified xsi:type="dcterms:W3CDTF">2020-08-03T13:53:17Z</dcterms:modified>
</cp:coreProperties>
</file>