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27"/>
  </p:notesMasterIdLst>
  <p:handoutMasterIdLst>
    <p:handoutMasterId r:id="rId28"/>
  </p:handoutMasterIdLst>
  <p:sldIdLst>
    <p:sldId id="1279" r:id="rId2"/>
    <p:sldId id="263" r:id="rId3"/>
    <p:sldId id="1288" r:id="rId4"/>
    <p:sldId id="281" r:id="rId5"/>
    <p:sldId id="321" r:id="rId6"/>
    <p:sldId id="326" r:id="rId7"/>
    <p:sldId id="327" r:id="rId8"/>
    <p:sldId id="1295" r:id="rId9"/>
    <p:sldId id="1283" r:id="rId10"/>
    <p:sldId id="1284" r:id="rId11"/>
    <p:sldId id="1289" r:id="rId12"/>
    <p:sldId id="1296" r:id="rId13"/>
    <p:sldId id="1290" r:id="rId14"/>
    <p:sldId id="1285" r:id="rId15"/>
    <p:sldId id="1286" r:id="rId16"/>
    <p:sldId id="1287" r:id="rId17"/>
    <p:sldId id="1297" r:id="rId18"/>
    <p:sldId id="1291" r:id="rId19"/>
    <p:sldId id="1292" r:id="rId20"/>
    <p:sldId id="1293" r:id="rId21"/>
    <p:sldId id="1294" r:id="rId22"/>
    <p:sldId id="1298" r:id="rId23"/>
    <p:sldId id="1281" r:id="rId24"/>
    <p:sldId id="1299" r:id="rId25"/>
    <p:sldId id="1300" r:id="rId26"/>
  </p:sldIdLst>
  <p:sldSz cx="12192000" cy="6858000"/>
  <p:notesSz cx="6858000" cy="9144000"/>
  <p:custDataLst>
    <p:tags r:id="rId29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2E491C9B-68CA-44C7-81BF-C02D169139CD}">
          <p14:sldIdLst>
            <p14:sldId id="1279"/>
          </p14:sldIdLst>
        </p14:section>
        <p14:section name="目录页" id="{3730667C-8F93-4157-B5A2-D27223A4333A}">
          <p14:sldIdLst>
            <p14:sldId id="263"/>
          </p14:sldIdLst>
        </p14:section>
        <p14:section name="三项文字" id="{86ECDE9C-2220-4EDF-B453-1FEDF5CFFA77}">
          <p14:sldIdLst>
            <p14:sldId id="1288"/>
            <p14:sldId id="281"/>
          </p14:sldIdLst>
        </p14:section>
        <p14:section name="Charts &amp; Numbers" id="{85C22825-ECE0-4204-A5EA-56F5BA5C2AE2}">
          <p14:sldIdLst>
            <p14:sldId id="321"/>
            <p14:sldId id="326"/>
            <p14:sldId id="327"/>
            <p14:sldId id="1295"/>
            <p14:sldId id="1283"/>
            <p14:sldId id="1284"/>
            <p14:sldId id="1289"/>
            <p14:sldId id="1296"/>
            <p14:sldId id="1290"/>
            <p14:sldId id="1285"/>
            <p14:sldId id="1286"/>
            <p14:sldId id="1287"/>
            <p14:sldId id="1297"/>
            <p14:sldId id="1291"/>
            <p14:sldId id="1292"/>
            <p14:sldId id="1293"/>
            <p14:sldId id="1294"/>
            <p14:sldId id="1298"/>
            <p14:sldId id="1281"/>
            <p14:sldId id="1299"/>
            <p14:sldId id="1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A69"/>
    <a:srgbClr val="FABC40"/>
    <a:srgbClr val="F9AF1B"/>
    <a:srgbClr val="E89D06"/>
    <a:srgbClr val="FBCC6D"/>
    <a:srgbClr val="697CB3"/>
    <a:srgbClr val="556BA9"/>
    <a:srgbClr val="FAC03B"/>
    <a:srgbClr val="4D6199"/>
    <a:srgbClr val="002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62" autoAdjust="0"/>
    <p:restoredTop sz="96242" autoAdjust="0"/>
  </p:normalViewPr>
  <p:slideViewPr>
    <p:cSldViewPr snapToGrid="0">
      <p:cViewPr varScale="1">
        <p:scale>
          <a:sx n="96" d="100"/>
          <a:sy n="96" d="100"/>
        </p:scale>
        <p:origin x="96" y="348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04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582223858258"/>
          <c:y val="0.183681722524107"/>
          <c:w val="0.80450425277040405"/>
          <c:h val="0.545171505905512"/>
        </c:manualLayout>
      </c:layout>
      <c:areaChart>
        <c:grouping val="stack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  <c:pt idx="7">
                  <c:v>2</c:v>
                </c:pt>
                <c:pt idx="8">
                  <c:v>4</c:v>
                </c:pt>
                <c:pt idx="9">
                  <c:v>2</c:v>
                </c:pt>
                <c:pt idx="10">
                  <c:v>1</c:v>
                </c:pt>
                <c:pt idx="11">
                  <c:v>6</c:v>
                </c:pt>
                <c:pt idx="1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2B-46E1-BE17-62FA4853C665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2</c:v>
                </c:pt>
                <c:pt idx="6">
                  <c:v>5</c:v>
                </c:pt>
                <c:pt idx="7">
                  <c:v>3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B2B-46E1-BE17-62FA4853C665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0">
                  <c:v>6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  <c:pt idx="8">
                  <c:v>3</c:v>
                </c:pt>
                <c:pt idx="9">
                  <c:v>4</c:v>
                </c:pt>
                <c:pt idx="10">
                  <c:v>2</c:v>
                </c:pt>
                <c:pt idx="11">
                  <c:v>5</c:v>
                </c:pt>
                <c:pt idx="1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B2B-46E1-BE17-62FA4853C665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0">
                  <c:v>8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0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5</c:v>
                </c:pt>
                <c:pt idx="1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B2B-46E1-BE17-62FA4853C6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215680"/>
        <c:axId val="123205344"/>
      </c:areaChart>
      <c:catAx>
        <c:axId val="12321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7" b="0" i="0" u="none" strike="noStrike" kern="120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3205344"/>
        <c:crosses val="autoZero"/>
        <c:auto val="1"/>
        <c:lblAlgn val="ctr"/>
        <c:lblOffset val="100"/>
        <c:noMultiLvlLbl val="0"/>
      </c:catAx>
      <c:valAx>
        <c:axId val="12320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7" b="0" i="0" u="none" strike="noStrike" kern="120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3215680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0593016537109401"/>
          <c:y val="0.82994337056677847"/>
          <c:w val="0.80350847360237265"/>
          <c:h val="6.37750494707415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r-FR" sz="1197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 i="0">
          <a:latin typeface="Roboto Light" charset="0"/>
          <a:ea typeface="Roboto Light" charset="0"/>
          <a:cs typeface="Roboto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15-4AE0-8C03-63808767DB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15-4AE0-8C03-63808767DB2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3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515-4AE0-8C03-63808767DB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3211328"/>
        <c:axId val="123211872"/>
      </c:barChart>
      <c:catAx>
        <c:axId val="123211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3211872"/>
        <c:crosses val="autoZero"/>
        <c:auto val="1"/>
        <c:lblAlgn val="ctr"/>
        <c:lblOffset val="100"/>
        <c:noMultiLvlLbl val="0"/>
      </c:catAx>
      <c:valAx>
        <c:axId val="123211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32113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0122388219916779"/>
          <c:y val="0.91285503394353262"/>
          <c:w val="0.39755223560166447"/>
          <c:h val="7.658654180567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6E-47AD-B5FF-98B7CFEFDCA8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D6E-47AD-B5FF-98B7CFEFDCA8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6E-47AD-B5FF-98B7CFEFDCA8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6E-47AD-B5FF-98B7CFEFDCA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6E-47AD-B5FF-98B7CFEFDC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103784618152723"/>
          <c:y val="0.37732336396823818"/>
          <c:w val="0.15433280302277022"/>
          <c:h val="0.245353272063523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C53-4443-905E-0701E5C20E7B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53-4443-905E-0701E5C20E7B}"/>
              </c:ext>
            </c:extLst>
          </c:dPt>
          <c:dLbls>
            <c:dLbl>
              <c:idx val="0"/>
              <c:layout>
                <c:manualLayout>
                  <c:x val="-9.124330853665942E-2"/>
                  <c:y val="-0.29513294354689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C53-4443-905E-0701E5C20E7B}"/>
                </c:ext>
                <c:ext xmlns:c15="http://schemas.microsoft.com/office/drawing/2012/chart" uri="{CE6537A1-D6FC-4f65-9D91-7224C49458BB}">
                  <c15:layout>
                    <c:manualLayout>
                      <c:w val="0.26348779765394936"/>
                      <c:h val="0.1900156985871271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C53-4443-905E-0701E5C20E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产品1</c:v>
                </c:pt>
                <c:pt idx="1">
                  <c:v>产品2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53-4443-905E-0701E5C20E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E2-4249-8477-080D0933AE7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E2-4249-8477-080D0933AE7E}"/>
              </c:ext>
            </c:extLst>
          </c:dPt>
          <c:dLbls>
            <c:dLbl>
              <c:idx val="0"/>
              <c:layout>
                <c:manualLayout>
                  <c:x val="-9.124330853665942E-2"/>
                  <c:y val="-0.29513294354689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3E2-4249-8477-080D0933AE7E}"/>
                </c:ext>
                <c:ext xmlns:c15="http://schemas.microsoft.com/office/drawing/2012/chart" uri="{CE6537A1-D6FC-4f65-9D91-7224C49458BB}">
                  <c15:layout>
                    <c:manualLayout>
                      <c:w val="0.26348779765394936"/>
                      <c:h val="0.1900156985871271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3E2-4249-8477-080D0933AE7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产品1</c:v>
                </c:pt>
                <c:pt idx="1">
                  <c:v>产品2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E2-4249-8477-080D0933AE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2B-4A8A-BCE2-7B4A1DF07DC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2B-4A8A-BCE2-7B4A1DF07DCF}"/>
              </c:ext>
            </c:extLst>
          </c:dPt>
          <c:dLbls>
            <c:dLbl>
              <c:idx val="0"/>
              <c:layout>
                <c:manualLayout>
                  <c:x val="-9.124330853665942E-2"/>
                  <c:y val="-0.29513294354689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C2B-4A8A-BCE2-7B4A1DF07DCF}"/>
                </c:ext>
                <c:ext xmlns:c15="http://schemas.microsoft.com/office/drawing/2012/chart" uri="{CE6537A1-D6FC-4f65-9D91-7224C49458BB}">
                  <c15:layout>
                    <c:manualLayout>
                      <c:w val="0.26348779765394936"/>
                      <c:h val="0.1900156985871271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C2B-4A8A-BCE2-7B4A1DF07DC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产品1</c:v>
                </c:pt>
                <c:pt idx="1">
                  <c:v>产品2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2B-4A8A-BCE2-7B4A1DF07DC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6D-4991-86BC-4B04D9F7B08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6D-4991-86BC-4B04D9F7B08D}"/>
              </c:ext>
            </c:extLst>
          </c:dPt>
          <c:dLbls>
            <c:dLbl>
              <c:idx val="0"/>
              <c:layout>
                <c:manualLayout>
                  <c:x val="-9.124330853665942E-2"/>
                  <c:y val="-0.29513294354689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46D-4991-86BC-4B04D9F7B08D}"/>
                </c:ext>
                <c:ext xmlns:c15="http://schemas.microsoft.com/office/drawing/2012/chart" uri="{CE6537A1-D6FC-4f65-9D91-7224C49458BB}">
                  <c15:layout>
                    <c:manualLayout>
                      <c:w val="0.26348779765394936"/>
                      <c:h val="0.1900156985871271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46D-4991-86BC-4B04D9F7B08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产品1</c:v>
                </c:pt>
                <c:pt idx="1">
                  <c:v>产品2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6D-4991-86BC-4B04D9F7B0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4E2-441A-96EA-0254526CC9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4E2-441A-96EA-0254526CC90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E2-441A-96EA-0254526CC90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E2-441A-96EA-0254526CC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overlap val="-27"/>
        <c:axId val="187698352"/>
        <c:axId val="187702704"/>
      </c:barChart>
      <c:catAx>
        <c:axId val="18769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702704"/>
        <c:crosses val="autoZero"/>
        <c:auto val="1"/>
        <c:lblAlgn val="ctr"/>
        <c:lblOffset val="100"/>
        <c:noMultiLvlLbl val="0"/>
      </c:catAx>
      <c:valAx>
        <c:axId val="18770270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698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accent1"/>
    </a:solidFill>
    <a:ln>
      <a:noFill/>
    </a:ln>
    <a:effectLst>
      <a:outerShdw blurRad="254000" dist="63500" dir="2700000" algn="tl" rotWithShape="0">
        <a:schemeClr val="accent1">
          <a:alpha val="30000"/>
        </a:scheme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AA773226-176E-4049-BE0B-AC59690519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9249702-31D0-41AA-B114-75A6ACD28F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11281-F77A-4FD5-A011-465BBF6E0744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96C0E8-33B8-4498-B70F-0EA0B57D84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195C06E-901B-40DC-B3FE-62A07A6F4F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B5CA8-3BCB-4501-B033-ACD3C2851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851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03/08/2020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38E272-A619-4E89-B26C-63B17101B2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99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7405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06190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8429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8311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16421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2056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97653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200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132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4837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8147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55001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72615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7482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9636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1746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385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091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2491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1419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1208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7116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B0138-77EE-466A-BAEB-47D907700EE9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557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33185E03-8F45-49F6-BA41-3921B79CA2E9}"/>
              </a:ext>
            </a:extLst>
          </p:cNvPr>
          <p:cNvSpPr/>
          <p:nvPr userDrawn="1"/>
        </p:nvSpPr>
        <p:spPr>
          <a:xfrm>
            <a:off x="1399038" y="-1311812"/>
            <a:ext cx="9403583" cy="9482701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F4E80B35-6535-4D4D-894F-008C25F4EAD7}"/>
              </a:ext>
            </a:extLst>
          </p:cNvPr>
          <p:cNvSpPr/>
          <p:nvPr userDrawn="1"/>
        </p:nvSpPr>
        <p:spPr>
          <a:xfrm>
            <a:off x="296975" y="-2344331"/>
            <a:ext cx="11578206" cy="11578206"/>
          </a:xfrm>
          <a:custGeom>
            <a:avLst/>
            <a:gdLst>
              <a:gd name="connsiteX0" fmla="*/ 5805808 w 11578206"/>
              <a:gd name="connsiteY0" fmla="*/ 1088190 h 11578206"/>
              <a:gd name="connsiteX1" fmla="*/ 1104016 w 11578206"/>
              <a:gd name="connsiteY1" fmla="*/ 5789982 h 11578206"/>
              <a:gd name="connsiteX2" fmla="*/ 5805808 w 11578206"/>
              <a:gd name="connsiteY2" fmla="*/ 10491774 h 11578206"/>
              <a:gd name="connsiteX3" fmla="*/ 10507600 w 11578206"/>
              <a:gd name="connsiteY3" fmla="*/ 5789982 h 11578206"/>
              <a:gd name="connsiteX4" fmla="*/ 5805808 w 11578206"/>
              <a:gd name="connsiteY4" fmla="*/ 1088190 h 11578206"/>
              <a:gd name="connsiteX5" fmla="*/ 5789103 w 11578206"/>
              <a:gd name="connsiteY5" fmla="*/ 0 h 11578206"/>
              <a:gd name="connsiteX6" fmla="*/ 11578206 w 11578206"/>
              <a:gd name="connsiteY6" fmla="*/ 5789103 h 11578206"/>
              <a:gd name="connsiteX7" fmla="*/ 5789103 w 11578206"/>
              <a:gd name="connsiteY7" fmla="*/ 11578206 h 11578206"/>
              <a:gd name="connsiteX8" fmla="*/ 0 w 11578206"/>
              <a:gd name="connsiteY8" fmla="*/ 5789103 h 11578206"/>
              <a:gd name="connsiteX9" fmla="*/ 5789103 w 11578206"/>
              <a:gd name="connsiteY9" fmla="*/ 0 h 1157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78206" h="11578206">
                <a:moveTo>
                  <a:pt x="5805808" y="1088190"/>
                </a:moveTo>
                <a:cubicBezTo>
                  <a:pt x="3209080" y="1088190"/>
                  <a:pt x="1104016" y="3193254"/>
                  <a:pt x="1104016" y="5789982"/>
                </a:cubicBezTo>
                <a:cubicBezTo>
                  <a:pt x="1104016" y="8386710"/>
                  <a:pt x="3209080" y="10491774"/>
                  <a:pt x="5805808" y="10491774"/>
                </a:cubicBezTo>
                <a:cubicBezTo>
                  <a:pt x="8402536" y="10491774"/>
                  <a:pt x="10507600" y="8386710"/>
                  <a:pt x="10507600" y="5789982"/>
                </a:cubicBezTo>
                <a:cubicBezTo>
                  <a:pt x="10507600" y="3193254"/>
                  <a:pt x="8402536" y="1088190"/>
                  <a:pt x="5805808" y="1088190"/>
                </a:cubicBezTo>
                <a:close/>
                <a:moveTo>
                  <a:pt x="5789103" y="0"/>
                </a:moveTo>
                <a:cubicBezTo>
                  <a:pt x="8986336" y="0"/>
                  <a:pt x="11578206" y="2591870"/>
                  <a:pt x="11578206" y="5789103"/>
                </a:cubicBezTo>
                <a:cubicBezTo>
                  <a:pt x="11578206" y="8986336"/>
                  <a:pt x="8986336" y="11578206"/>
                  <a:pt x="5789103" y="11578206"/>
                </a:cubicBezTo>
                <a:cubicBezTo>
                  <a:pt x="2591870" y="11578206"/>
                  <a:pt x="0" y="8986336"/>
                  <a:pt x="0" y="5789103"/>
                </a:cubicBezTo>
                <a:cubicBezTo>
                  <a:pt x="0" y="2591870"/>
                  <a:pt x="2591870" y="0"/>
                  <a:pt x="5789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1B6A32DC-028E-4271-9BAD-527E78A45A73}"/>
              </a:ext>
            </a:extLst>
          </p:cNvPr>
          <p:cNvSpPr/>
          <p:nvPr userDrawn="1"/>
        </p:nvSpPr>
        <p:spPr>
          <a:xfrm>
            <a:off x="-1050828" y="-3691598"/>
            <a:ext cx="14280126" cy="14280126"/>
          </a:xfrm>
          <a:custGeom>
            <a:avLst/>
            <a:gdLst>
              <a:gd name="connsiteX0" fmla="*/ 7111507 w 14280126"/>
              <a:gd name="connsiteY0" fmla="*/ 1347268 h 14280126"/>
              <a:gd name="connsiteX1" fmla="*/ 1322404 w 14280126"/>
              <a:gd name="connsiteY1" fmla="*/ 7136371 h 14280126"/>
              <a:gd name="connsiteX2" fmla="*/ 7111507 w 14280126"/>
              <a:gd name="connsiteY2" fmla="*/ 12925474 h 14280126"/>
              <a:gd name="connsiteX3" fmla="*/ 12900610 w 14280126"/>
              <a:gd name="connsiteY3" fmla="*/ 7136371 h 14280126"/>
              <a:gd name="connsiteX4" fmla="*/ 7111507 w 14280126"/>
              <a:gd name="connsiteY4" fmla="*/ 1347268 h 14280126"/>
              <a:gd name="connsiteX5" fmla="*/ 7140063 w 14280126"/>
              <a:gd name="connsiteY5" fmla="*/ 0 h 14280126"/>
              <a:gd name="connsiteX6" fmla="*/ 14280126 w 14280126"/>
              <a:gd name="connsiteY6" fmla="*/ 7140063 h 14280126"/>
              <a:gd name="connsiteX7" fmla="*/ 7140063 w 14280126"/>
              <a:gd name="connsiteY7" fmla="*/ 14280126 h 14280126"/>
              <a:gd name="connsiteX8" fmla="*/ 0 w 14280126"/>
              <a:gd name="connsiteY8" fmla="*/ 7140063 h 14280126"/>
              <a:gd name="connsiteX9" fmla="*/ 7140063 w 14280126"/>
              <a:gd name="connsiteY9" fmla="*/ 0 h 1428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80126" h="14280126">
                <a:moveTo>
                  <a:pt x="7111507" y="1347268"/>
                </a:moveTo>
                <a:cubicBezTo>
                  <a:pt x="3914274" y="1347268"/>
                  <a:pt x="1322404" y="3939138"/>
                  <a:pt x="1322404" y="7136371"/>
                </a:cubicBezTo>
                <a:cubicBezTo>
                  <a:pt x="1322404" y="10333604"/>
                  <a:pt x="3914274" y="12925474"/>
                  <a:pt x="7111507" y="12925474"/>
                </a:cubicBezTo>
                <a:cubicBezTo>
                  <a:pt x="10308740" y="12925474"/>
                  <a:pt x="12900610" y="10333604"/>
                  <a:pt x="12900610" y="7136371"/>
                </a:cubicBezTo>
                <a:cubicBezTo>
                  <a:pt x="12900610" y="3939138"/>
                  <a:pt x="10308740" y="1347268"/>
                  <a:pt x="7111507" y="1347268"/>
                </a:cubicBezTo>
                <a:close/>
                <a:moveTo>
                  <a:pt x="7140063" y="0"/>
                </a:moveTo>
                <a:cubicBezTo>
                  <a:pt x="11083411" y="0"/>
                  <a:pt x="14280126" y="3196715"/>
                  <a:pt x="14280126" y="7140063"/>
                </a:cubicBezTo>
                <a:cubicBezTo>
                  <a:pt x="14280126" y="11083411"/>
                  <a:pt x="11083411" y="14280126"/>
                  <a:pt x="7140063" y="14280126"/>
                </a:cubicBezTo>
                <a:cubicBezTo>
                  <a:pt x="3196715" y="14280126"/>
                  <a:pt x="0" y="11083411"/>
                  <a:pt x="0" y="7140063"/>
                </a:cubicBezTo>
                <a:cubicBezTo>
                  <a:pt x="0" y="3196715"/>
                  <a:pt x="3196715" y="0"/>
                  <a:pt x="714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D57C0148-CE0C-48EF-944F-CF5176A2FD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18945" y="2695727"/>
            <a:ext cx="4659227" cy="837281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个人工作汇报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79446909-42A8-41C6-9764-6DB95A6EA2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18944" y="3395424"/>
            <a:ext cx="4659227" cy="55604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05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sed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en-US" altLang="zh-CN" dirty="0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DEAFF1FB-C60D-4B56-A1F5-84A97456FE54}"/>
              </a:ext>
            </a:extLst>
          </p:cNvPr>
          <p:cNvSpPr/>
          <p:nvPr userDrawn="1"/>
        </p:nvSpPr>
        <p:spPr>
          <a:xfrm>
            <a:off x="6118944" y="4062704"/>
            <a:ext cx="1882056" cy="437829"/>
          </a:xfrm>
          <a:prstGeom prst="roundRect">
            <a:avLst>
              <a:gd name="adj" fmla="val 29115"/>
            </a:avLst>
          </a:prstGeom>
          <a:solidFill>
            <a:srgbClr val="FAC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104" name="文本占位符 103">
            <a:extLst>
              <a:ext uri="{FF2B5EF4-FFF2-40B4-BE49-F238E27FC236}">
                <a16:creationId xmlns:a16="http://schemas.microsoft.com/office/drawing/2014/main" xmlns="" id="{D7B9FEB2-D970-432B-BE4A-58F5E8AE8B1F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118945" y="4076445"/>
            <a:ext cx="1882056" cy="424088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汇报人：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179DAC5-82E4-4929-A083-9B2509FE01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190" y="1004464"/>
            <a:ext cx="5390784" cy="4873264"/>
          </a:xfrm>
          <a:prstGeom prst="rect">
            <a:avLst/>
          </a:prstGeom>
        </p:spPr>
      </p:pic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A982A097-33F9-4A61-8BE1-6EE3A97620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42466" y="2035970"/>
            <a:ext cx="4659227" cy="837281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年度总结</a:t>
            </a:r>
          </a:p>
        </p:txBody>
      </p:sp>
      <p:sp>
        <p:nvSpPr>
          <p:cNvPr id="12" name="图片占位符 2">
            <a:extLst>
              <a:ext uri="{FF2B5EF4-FFF2-40B4-BE49-F238E27FC236}">
                <a16:creationId xmlns:a16="http://schemas.microsoft.com/office/drawing/2014/main" xmlns="" id="{C77F0A87-2910-45B1-81F4-8EDC4F5B27C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3190" y="196770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942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169641C-817E-4A8D-BB29-BA7A50C72F90}"/>
              </a:ext>
            </a:extLst>
          </p:cNvPr>
          <p:cNvSpPr/>
          <p:nvPr userDrawn="1"/>
        </p:nvSpPr>
        <p:spPr>
          <a:xfrm rot="5400000" flipV="1">
            <a:off x="4769209" y="3726674"/>
            <a:ext cx="1225192" cy="12251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4D4BF03-1853-48A6-BC89-097A79D3FA62}"/>
              </a:ext>
            </a:extLst>
          </p:cNvPr>
          <p:cNvSpPr/>
          <p:nvPr userDrawn="1"/>
        </p:nvSpPr>
        <p:spPr>
          <a:xfrm rot="5400000" flipV="1">
            <a:off x="6197600" y="2301349"/>
            <a:ext cx="1225192" cy="12251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B563261B-0BD7-4CD8-95E3-8AE63CBEAFF0}"/>
              </a:ext>
            </a:extLst>
          </p:cNvPr>
          <p:cNvSpPr/>
          <p:nvPr userDrawn="1"/>
        </p:nvSpPr>
        <p:spPr>
          <a:xfrm rot="5400000" flipV="1">
            <a:off x="6197600" y="3726674"/>
            <a:ext cx="1225192" cy="12251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290DBAF-2431-4FF5-92A6-37F6A51FC61C}"/>
              </a:ext>
            </a:extLst>
          </p:cNvPr>
          <p:cNvSpPr/>
          <p:nvPr userDrawn="1"/>
        </p:nvSpPr>
        <p:spPr>
          <a:xfrm rot="5400000" flipV="1">
            <a:off x="4769209" y="2301349"/>
            <a:ext cx="1225192" cy="12251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DD914ABB-9C0B-4216-869A-337E70DB474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995019" y="2501482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7C1A7407-AD7E-4956-B8D1-C9EE6B367C62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6454525" y="2501482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5">
            <a:extLst>
              <a:ext uri="{FF2B5EF4-FFF2-40B4-BE49-F238E27FC236}">
                <a16:creationId xmlns:a16="http://schemas.microsoft.com/office/drawing/2014/main" xmlns="" id="{EB252A9F-691D-426D-BEBC-7F5D8763C8EA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4995019" y="3961867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5">
            <a:extLst>
              <a:ext uri="{FF2B5EF4-FFF2-40B4-BE49-F238E27FC236}">
                <a16:creationId xmlns:a16="http://schemas.microsoft.com/office/drawing/2014/main" xmlns="" id="{13261E23-6039-499D-805E-B45E3D8BFAC9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6454525" y="3961867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 userDrawn="1"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EFA07F4-1087-4D4A-97A1-CA8092CE80D3}"/>
              </a:ext>
            </a:extLst>
          </p:cNvPr>
          <p:cNvGrpSpPr/>
          <p:nvPr userDrawn="1"/>
        </p:nvGrpSpPr>
        <p:grpSpPr>
          <a:xfrm>
            <a:off x="7679664" y="3867015"/>
            <a:ext cx="2732389" cy="465529"/>
            <a:chOff x="7679664" y="3546975"/>
            <a:chExt cx="2732389" cy="465529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C473732A-1410-4243-AA22-ED6F19A11C39}"/>
                </a:ext>
              </a:extLst>
            </p:cNvPr>
            <p:cNvSpPr/>
            <p:nvPr userDrawn="1"/>
          </p:nvSpPr>
          <p:spPr>
            <a:xfrm>
              <a:off x="7679664" y="3588660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76B24EB0-653B-4012-8693-2B05B85A7761}"/>
                </a:ext>
              </a:extLst>
            </p:cNvPr>
            <p:cNvSpPr/>
            <p:nvPr userDrawn="1"/>
          </p:nvSpPr>
          <p:spPr>
            <a:xfrm>
              <a:off x="7745053" y="3546975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7AFB391-FEBB-42AD-B123-87FA83DC2C24}"/>
              </a:ext>
            </a:extLst>
          </p:cNvPr>
          <p:cNvGrpSpPr/>
          <p:nvPr userDrawn="1"/>
        </p:nvGrpSpPr>
        <p:grpSpPr>
          <a:xfrm flipH="1">
            <a:off x="1831278" y="3887857"/>
            <a:ext cx="2732389" cy="465529"/>
            <a:chOff x="1841496" y="3558876"/>
            <a:chExt cx="2732389" cy="465529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BA0A5F78-9BF0-4C24-A0DC-99E3ACA8398C}"/>
                </a:ext>
              </a:extLst>
            </p:cNvPr>
            <p:cNvSpPr/>
            <p:nvPr userDrawn="1"/>
          </p:nvSpPr>
          <p:spPr>
            <a:xfrm>
              <a:off x="1841496" y="3600561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0C544E91-1A9F-49B9-B7C4-A6929DCE1D94}"/>
                </a:ext>
              </a:extLst>
            </p:cNvPr>
            <p:cNvSpPr/>
            <p:nvPr userDrawn="1"/>
          </p:nvSpPr>
          <p:spPr>
            <a:xfrm>
              <a:off x="1906885" y="3558876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1C75604-5CA3-46D4-B690-66BA0B0F99D8}"/>
              </a:ext>
            </a:extLst>
          </p:cNvPr>
          <p:cNvGrpSpPr/>
          <p:nvPr userDrawn="1"/>
        </p:nvGrpSpPr>
        <p:grpSpPr>
          <a:xfrm flipH="1">
            <a:off x="1831278" y="1865003"/>
            <a:ext cx="2732389" cy="465529"/>
            <a:chOff x="1841496" y="3558876"/>
            <a:chExt cx="2732389" cy="465529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52383443-6429-480D-84CF-73B362BF4B75}"/>
                </a:ext>
              </a:extLst>
            </p:cNvPr>
            <p:cNvSpPr/>
            <p:nvPr userDrawn="1"/>
          </p:nvSpPr>
          <p:spPr>
            <a:xfrm>
              <a:off x="1841496" y="3600561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275FA679-1525-4EDF-8565-3E4CB754B2C0}"/>
                </a:ext>
              </a:extLst>
            </p:cNvPr>
            <p:cNvSpPr/>
            <p:nvPr userDrawn="1"/>
          </p:nvSpPr>
          <p:spPr>
            <a:xfrm>
              <a:off x="1906885" y="3558876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1A713AA5-61AD-4052-88B5-356B65A24D04}"/>
              </a:ext>
            </a:extLst>
          </p:cNvPr>
          <p:cNvGrpSpPr/>
          <p:nvPr userDrawn="1"/>
        </p:nvGrpSpPr>
        <p:grpSpPr>
          <a:xfrm>
            <a:off x="7679664" y="1844378"/>
            <a:ext cx="2732389" cy="465529"/>
            <a:chOff x="7679664" y="1524338"/>
            <a:chExt cx="2732389" cy="465529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E0EA1A52-FADF-448A-BAA7-342A1767FB81}"/>
                </a:ext>
              </a:extLst>
            </p:cNvPr>
            <p:cNvSpPr/>
            <p:nvPr userDrawn="1"/>
          </p:nvSpPr>
          <p:spPr>
            <a:xfrm>
              <a:off x="7679664" y="1566023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xmlns="" id="{0F16A0CE-8A01-4B53-A8D2-31684DADE7FB}"/>
                </a:ext>
              </a:extLst>
            </p:cNvPr>
            <p:cNvSpPr/>
            <p:nvPr userDrawn="1"/>
          </p:nvSpPr>
          <p:spPr>
            <a:xfrm>
              <a:off x="7745053" y="1524338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A5BF8347-377D-4696-BEE5-6625C170D636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624136" y="2380140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2E38D739-B334-443D-8E9C-7EE2D6880F1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1624136" y="1856023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9" name="文本占位符 5">
            <a:extLst>
              <a:ext uri="{FF2B5EF4-FFF2-40B4-BE49-F238E27FC236}">
                <a16:creationId xmlns:a16="http://schemas.microsoft.com/office/drawing/2014/main" xmlns="" id="{1B8EAF4A-7D66-41F3-AB8B-54F978B0B6C7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624136" y="4416429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0" name="文本占位符 5">
            <a:extLst>
              <a:ext uri="{FF2B5EF4-FFF2-40B4-BE49-F238E27FC236}">
                <a16:creationId xmlns:a16="http://schemas.microsoft.com/office/drawing/2014/main" xmlns="" id="{0DC109E4-0C90-454E-A12F-9484C54F9C87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1624136" y="3892312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80CDD854-59F2-4D3C-89A9-E6A88A29CBB5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7702524" y="2380140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8BA2EEC2-8B6A-4C73-A2B6-F52CDF6D668E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7702524" y="1856023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xmlns="" id="{72B9D44C-1C95-420D-A4F0-6FBB6432EEF6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7702524" y="4416429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7F9290CB-7F6A-4AD8-BC80-FB65247D3ACF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702524" y="3892312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EC0D6610-489A-442C-87D5-7BC2EFDB5842}"/>
              </a:ext>
            </a:extLst>
          </p:cNvPr>
          <p:cNvCxnSpPr>
            <a:cxnSpLocks/>
          </p:cNvCxnSpPr>
          <p:nvPr userDrawn="1"/>
        </p:nvCxnSpPr>
        <p:spPr>
          <a:xfrm>
            <a:off x="4632960" y="3627120"/>
            <a:ext cx="2956560" cy="0"/>
          </a:xfrm>
          <a:prstGeom prst="straightConnector1">
            <a:avLst/>
          </a:prstGeom>
          <a:ln w="127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xmlns="" id="{236C2D42-0EBD-4432-95D1-C3C331598E8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4617720" y="3627120"/>
            <a:ext cx="2956560" cy="0"/>
          </a:xfrm>
          <a:prstGeom prst="straightConnector1">
            <a:avLst/>
          </a:prstGeom>
          <a:ln w="127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FEBA0BF4-E761-4BCA-92D8-62F436F23F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2B42462-7DCC-442A-92FD-8630078399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8698" y="6045429"/>
            <a:ext cx="1412012" cy="196133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BB8AF394-3D0B-4716-92A6-41DD999E65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EDAA15F6-C3EA-4904-835E-15588998D6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885" y="5842280"/>
            <a:ext cx="1810573" cy="1667435"/>
          </a:xfrm>
          <a:prstGeom prst="rect">
            <a:avLst/>
          </a:prstGeom>
        </p:spPr>
      </p:pic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941ECA6C-1FF8-44B5-ACAE-588E6BCE65BB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82EBABD8-D0CB-4B18-A897-B640C37914CE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3D643DFF-BDB3-45FC-9995-48A7A032CA11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54173125-39EA-4D85-8025-D728ABFF71BB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3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A5BF8347-377D-4696-BEE5-6625C170D6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17175" y="5065204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2E38D739-B334-443D-8E9C-7EE2D6880F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17175" y="4541087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80CDD854-59F2-4D3C-89A9-E6A88A29CB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54189" y="5065204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8BA2EEC2-8B6A-4C73-A2B6-F52CDF6D668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54189" y="4541087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xmlns="" id="{72B9D44C-1C95-420D-A4F0-6FBB6432EE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55999" y="5060463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7F9290CB-7F6A-4AD8-BC80-FB65247D3AC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55999" y="4536346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0E07891B-837E-4AEC-B02E-94778234FB7A}"/>
              </a:ext>
            </a:extLst>
          </p:cNvPr>
          <p:cNvSpPr/>
          <p:nvPr userDrawn="1"/>
        </p:nvSpPr>
        <p:spPr>
          <a:xfrm rot="16200000">
            <a:off x="5110591" y="-2550441"/>
            <a:ext cx="2139462" cy="9819418"/>
          </a:xfrm>
          <a:prstGeom prst="roundRect">
            <a:avLst>
              <a:gd name="adj" fmla="val 9200"/>
            </a:avLst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D9EDEC52-0F10-41B7-814C-88916698DC4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17175" y="1944487"/>
            <a:ext cx="2884487" cy="228267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4">
            <a:extLst>
              <a:ext uri="{FF2B5EF4-FFF2-40B4-BE49-F238E27FC236}">
                <a16:creationId xmlns:a16="http://schemas.microsoft.com/office/drawing/2014/main" xmlns="" id="{E7B336C9-15BF-4ADF-8905-2393ABF65102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654062" y="1944487"/>
            <a:ext cx="2884487" cy="228267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图片占位符 4">
            <a:extLst>
              <a:ext uri="{FF2B5EF4-FFF2-40B4-BE49-F238E27FC236}">
                <a16:creationId xmlns:a16="http://schemas.microsoft.com/office/drawing/2014/main" xmlns="" id="{381BF2E5-2501-4476-9EAF-AF5B273FE83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755872" y="1944487"/>
            <a:ext cx="2884487" cy="228267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CF03794-2E82-408B-8FEF-1A80FFAFFC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51B1EB46-ADA2-4ADE-BD58-CA291458BB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26625" y="4047776"/>
            <a:ext cx="1412012" cy="196133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8449DA3-0135-46EC-A353-23612A2DA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0FB9D50-708C-4EF6-9640-5A2A99F52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363" y="5401982"/>
            <a:ext cx="1810573" cy="1667435"/>
          </a:xfrm>
          <a:prstGeom prst="rect">
            <a:avLst/>
          </a:prstGeom>
        </p:spPr>
      </p:pic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789BB35D-C681-4AB7-A407-C0760A0D0E73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E6EC8956-26F4-487B-9E67-A13912D2892B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A8D17BAE-586B-4EA5-BBF6-4B32CE646CCE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8C85070F-22E1-449D-8F1E-33DF6B589463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90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5DA9680-A28F-4E5E-8927-BF125BF17CF5}"/>
              </a:ext>
            </a:extLst>
          </p:cNvPr>
          <p:cNvSpPr/>
          <p:nvPr userDrawn="1"/>
        </p:nvSpPr>
        <p:spPr>
          <a:xfrm>
            <a:off x="-856961" y="1773215"/>
            <a:ext cx="16240306" cy="5944198"/>
          </a:xfrm>
          <a:custGeom>
            <a:avLst/>
            <a:gdLst>
              <a:gd name="connsiteX0" fmla="*/ 342601 w 16240306"/>
              <a:gd name="connsiteY0" fmla="*/ 6832060 h 7139311"/>
              <a:gd name="connsiteX1" fmla="*/ 342474 w 16240306"/>
              <a:gd name="connsiteY1" fmla="*/ 6833813 h 7139311"/>
              <a:gd name="connsiteX2" fmla="*/ 319155 w 16240306"/>
              <a:gd name="connsiteY2" fmla="*/ 6878953 h 7139311"/>
              <a:gd name="connsiteX3" fmla="*/ 14479275 w 16240306"/>
              <a:gd name="connsiteY3" fmla="*/ 169 h 7139311"/>
              <a:gd name="connsiteX4" fmla="*/ 14996447 w 16240306"/>
              <a:gd name="connsiteY4" fmla="*/ 642276 h 7139311"/>
              <a:gd name="connsiteX5" fmla="*/ 15331704 w 16240306"/>
              <a:gd name="connsiteY5" fmla="*/ 7079480 h 7139311"/>
              <a:gd name="connsiteX6" fmla="*/ 15229567 w 16240306"/>
              <a:gd name="connsiteY6" fmla="*/ 7139311 h 7139311"/>
              <a:gd name="connsiteX7" fmla="*/ 0 w 16240306"/>
              <a:gd name="connsiteY7" fmla="*/ 7139311 h 7139311"/>
              <a:gd name="connsiteX8" fmla="*/ 138996 w 16240306"/>
              <a:gd name="connsiteY8" fmla="*/ 7042114 h 7139311"/>
              <a:gd name="connsiteX9" fmla="*/ 340921 w 16240306"/>
              <a:gd name="connsiteY9" fmla="*/ 6855306 h 7139311"/>
              <a:gd name="connsiteX10" fmla="*/ 342474 w 16240306"/>
              <a:gd name="connsiteY10" fmla="*/ 6833813 h 7139311"/>
              <a:gd name="connsiteX11" fmla="*/ 502551 w 16240306"/>
              <a:gd name="connsiteY11" fmla="*/ 6523946 h 7139311"/>
              <a:gd name="connsiteX12" fmla="*/ 1936939 w 16240306"/>
              <a:gd name="connsiteY12" fmla="*/ 4698461 h 7139311"/>
              <a:gd name="connsiteX13" fmla="*/ 4093177 w 16240306"/>
              <a:gd name="connsiteY13" fmla="*/ 4977389 h 7139311"/>
              <a:gd name="connsiteX14" fmla="*/ 5696005 w 16240306"/>
              <a:gd name="connsiteY14" fmla="*/ 3249649 h 7139311"/>
              <a:gd name="connsiteX15" fmla="*/ 7885391 w 16240306"/>
              <a:gd name="connsiteY15" fmla="*/ 3388709 h 7139311"/>
              <a:gd name="connsiteX16" fmla="*/ 9627278 w 16240306"/>
              <a:gd name="connsiteY16" fmla="*/ 2189722 h 7139311"/>
              <a:gd name="connsiteX17" fmla="*/ 11807770 w 16240306"/>
              <a:gd name="connsiteY17" fmla="*/ 2471076 h 7139311"/>
              <a:gd name="connsiteX18" fmla="*/ 13566232 w 16240306"/>
              <a:gd name="connsiteY18" fmla="*/ 454706 h 7139311"/>
              <a:gd name="connsiteX19" fmla="*/ 14479275 w 16240306"/>
              <a:gd name="connsiteY19" fmla="*/ 169 h 713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40306" h="7139311">
                <a:moveTo>
                  <a:pt x="342601" y="6832060"/>
                </a:moveTo>
                <a:lnTo>
                  <a:pt x="342474" y="6833813"/>
                </a:lnTo>
                <a:lnTo>
                  <a:pt x="319155" y="6878953"/>
                </a:lnTo>
                <a:close/>
                <a:moveTo>
                  <a:pt x="14479275" y="169"/>
                </a:moveTo>
                <a:cubicBezTo>
                  <a:pt x="14697478" y="-5882"/>
                  <a:pt x="14883612" y="149907"/>
                  <a:pt x="14996447" y="642276"/>
                </a:cubicBezTo>
                <a:cubicBezTo>
                  <a:pt x="15246295" y="1732522"/>
                  <a:pt x="17443468" y="5675910"/>
                  <a:pt x="15331704" y="7079480"/>
                </a:cubicBezTo>
                <a:lnTo>
                  <a:pt x="15229567" y="7139311"/>
                </a:lnTo>
                <a:lnTo>
                  <a:pt x="0" y="7139311"/>
                </a:lnTo>
                <a:lnTo>
                  <a:pt x="138996" y="7042114"/>
                </a:lnTo>
                <a:cubicBezTo>
                  <a:pt x="247915" y="6963388"/>
                  <a:pt x="325345" y="6898495"/>
                  <a:pt x="340921" y="6855306"/>
                </a:cubicBezTo>
                <a:lnTo>
                  <a:pt x="342474" y="6833813"/>
                </a:lnTo>
                <a:lnTo>
                  <a:pt x="502551" y="6523946"/>
                </a:lnTo>
                <a:cubicBezTo>
                  <a:pt x="933211" y="5705726"/>
                  <a:pt x="1386562" y="4975772"/>
                  <a:pt x="1936939" y="4698461"/>
                </a:cubicBezTo>
                <a:cubicBezTo>
                  <a:pt x="2565942" y="4381533"/>
                  <a:pt x="3466666" y="5218857"/>
                  <a:pt x="4093177" y="4977389"/>
                </a:cubicBezTo>
                <a:cubicBezTo>
                  <a:pt x="4719689" y="4735921"/>
                  <a:pt x="5063970" y="3514429"/>
                  <a:pt x="5696005" y="3249649"/>
                </a:cubicBezTo>
                <a:cubicBezTo>
                  <a:pt x="6328041" y="2984869"/>
                  <a:pt x="7230180" y="3565363"/>
                  <a:pt x="7885391" y="3388709"/>
                </a:cubicBezTo>
                <a:cubicBezTo>
                  <a:pt x="8540603" y="3212055"/>
                  <a:pt x="8973548" y="2342661"/>
                  <a:pt x="9627278" y="2189722"/>
                </a:cubicBezTo>
                <a:cubicBezTo>
                  <a:pt x="10281008" y="2036783"/>
                  <a:pt x="11151278" y="2760245"/>
                  <a:pt x="11807770" y="2471076"/>
                </a:cubicBezTo>
                <a:cubicBezTo>
                  <a:pt x="12464262" y="2181907"/>
                  <a:pt x="13034786" y="759506"/>
                  <a:pt x="13566232" y="454706"/>
                </a:cubicBezTo>
                <a:cubicBezTo>
                  <a:pt x="13865170" y="283256"/>
                  <a:pt x="14198728" y="7947"/>
                  <a:pt x="14479275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562AA12-C32D-42CA-991D-85631F600871}"/>
              </a:ext>
            </a:extLst>
          </p:cNvPr>
          <p:cNvCxnSpPr>
            <a:cxnSpLocks/>
          </p:cNvCxnSpPr>
          <p:nvPr userDrawn="1"/>
        </p:nvCxnSpPr>
        <p:spPr>
          <a:xfrm flipV="1">
            <a:off x="1261407" y="3178278"/>
            <a:ext cx="9206" cy="2480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0EDCF59-9B4D-4E25-830F-0DB5DE83476B}"/>
              </a:ext>
            </a:extLst>
          </p:cNvPr>
          <p:cNvGrpSpPr/>
          <p:nvPr userDrawn="1"/>
        </p:nvGrpSpPr>
        <p:grpSpPr>
          <a:xfrm>
            <a:off x="1084877" y="5465360"/>
            <a:ext cx="387396" cy="387396"/>
            <a:chOff x="1414222" y="4367484"/>
            <a:chExt cx="387396" cy="3873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A4C1D83D-4CF1-4E63-8045-BD32A6277B0D}"/>
                </a:ext>
              </a:extLst>
            </p:cNvPr>
            <p:cNvSpPr/>
            <p:nvPr userDrawn="1"/>
          </p:nvSpPr>
          <p:spPr>
            <a:xfrm>
              <a:off x="1465075" y="4418337"/>
              <a:ext cx="285690" cy="2856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D46CBC3A-48DE-4B0E-A26F-9F9199B41100}"/>
                </a:ext>
              </a:extLst>
            </p:cNvPr>
            <p:cNvSpPr/>
            <p:nvPr userDrawn="1"/>
          </p:nvSpPr>
          <p:spPr>
            <a:xfrm>
              <a:off x="1414222" y="4367484"/>
              <a:ext cx="387396" cy="38739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29679890-3676-49A2-B34E-974FE0913B2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72272" y="2977482"/>
            <a:ext cx="2783697" cy="124800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0" name="文本占位符 5">
            <a:extLst>
              <a:ext uri="{FF2B5EF4-FFF2-40B4-BE49-F238E27FC236}">
                <a16:creationId xmlns:a16="http://schemas.microsoft.com/office/drawing/2014/main" xmlns="" id="{0071B0F6-BAB5-4770-B73C-1327B5E8328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2273" y="4417402"/>
            <a:ext cx="1898362" cy="38294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43609027-9147-4571-B787-57A1EE1DD88C}"/>
              </a:ext>
            </a:extLst>
          </p:cNvPr>
          <p:cNvCxnSpPr>
            <a:cxnSpLocks/>
          </p:cNvCxnSpPr>
          <p:nvPr userDrawn="1"/>
        </p:nvCxnSpPr>
        <p:spPr>
          <a:xfrm flipV="1">
            <a:off x="5031688" y="2072594"/>
            <a:ext cx="0" cy="2417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CDA124E-5394-4904-B641-596C6DB18E2F}"/>
              </a:ext>
            </a:extLst>
          </p:cNvPr>
          <p:cNvGrpSpPr/>
          <p:nvPr userDrawn="1"/>
        </p:nvGrpSpPr>
        <p:grpSpPr>
          <a:xfrm>
            <a:off x="4855158" y="4296236"/>
            <a:ext cx="387396" cy="387396"/>
            <a:chOff x="1414222" y="4367484"/>
            <a:chExt cx="387396" cy="38739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869E051-E0DD-4A46-B01F-D2AE2ACD3690}"/>
                </a:ext>
              </a:extLst>
            </p:cNvPr>
            <p:cNvSpPr/>
            <p:nvPr userDrawn="1"/>
          </p:nvSpPr>
          <p:spPr>
            <a:xfrm>
              <a:off x="1465075" y="4418337"/>
              <a:ext cx="285690" cy="2856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3D60F04-C34B-4EF1-AB50-AC4C137C6F47}"/>
                </a:ext>
              </a:extLst>
            </p:cNvPr>
            <p:cNvSpPr/>
            <p:nvPr userDrawn="1"/>
          </p:nvSpPr>
          <p:spPr>
            <a:xfrm>
              <a:off x="1414222" y="4367484"/>
              <a:ext cx="387396" cy="38739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占位符 5">
            <a:extLst>
              <a:ext uri="{FF2B5EF4-FFF2-40B4-BE49-F238E27FC236}">
                <a16:creationId xmlns:a16="http://schemas.microsoft.com/office/drawing/2014/main" xmlns="" id="{07CC53EF-C0C5-4A11-81C4-7257D443D8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52713" y="1930278"/>
            <a:ext cx="2783697" cy="124800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9" name="文本占位符 5">
            <a:extLst>
              <a:ext uri="{FF2B5EF4-FFF2-40B4-BE49-F238E27FC236}">
                <a16:creationId xmlns:a16="http://schemas.microsoft.com/office/drawing/2014/main" xmlns="" id="{F06C0AF3-459A-4C86-893F-457E80E954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52714" y="3370198"/>
            <a:ext cx="1898362" cy="38294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2865CC07-E21C-4C2A-BA28-88737C837A30}"/>
              </a:ext>
            </a:extLst>
          </p:cNvPr>
          <p:cNvCxnSpPr>
            <a:cxnSpLocks/>
          </p:cNvCxnSpPr>
          <p:nvPr userDrawn="1"/>
        </p:nvCxnSpPr>
        <p:spPr>
          <a:xfrm flipV="1">
            <a:off x="8845734" y="1125415"/>
            <a:ext cx="0" cy="25026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DAD548A-3734-4868-B555-C2B79B1D8FC3}"/>
              </a:ext>
            </a:extLst>
          </p:cNvPr>
          <p:cNvGrpSpPr/>
          <p:nvPr userDrawn="1"/>
        </p:nvGrpSpPr>
        <p:grpSpPr>
          <a:xfrm>
            <a:off x="8669204" y="3434392"/>
            <a:ext cx="387396" cy="387396"/>
            <a:chOff x="1414222" y="4367484"/>
            <a:chExt cx="387396" cy="38739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8F3A6C12-0912-42DF-B5F3-4C1BF379FD8F}"/>
                </a:ext>
              </a:extLst>
            </p:cNvPr>
            <p:cNvSpPr/>
            <p:nvPr userDrawn="1"/>
          </p:nvSpPr>
          <p:spPr>
            <a:xfrm>
              <a:off x="1465075" y="4418337"/>
              <a:ext cx="285690" cy="2856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0EA81A49-AE77-484C-AB72-99BDA0BC07FD}"/>
                </a:ext>
              </a:extLst>
            </p:cNvPr>
            <p:cNvSpPr/>
            <p:nvPr userDrawn="1"/>
          </p:nvSpPr>
          <p:spPr>
            <a:xfrm>
              <a:off x="1414222" y="4367484"/>
              <a:ext cx="387396" cy="38739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占位符 5">
            <a:extLst>
              <a:ext uri="{FF2B5EF4-FFF2-40B4-BE49-F238E27FC236}">
                <a16:creationId xmlns:a16="http://schemas.microsoft.com/office/drawing/2014/main" xmlns="" id="{AA8C395A-9FFF-47F9-95FB-1C5EEF47276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56599" y="946514"/>
            <a:ext cx="2783697" cy="124800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5" name="文本占位符 5">
            <a:extLst>
              <a:ext uri="{FF2B5EF4-FFF2-40B4-BE49-F238E27FC236}">
                <a16:creationId xmlns:a16="http://schemas.microsoft.com/office/drawing/2014/main" xmlns="" id="{90D14FDA-969F-420F-A5BE-10B5E1B943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56600" y="2386434"/>
            <a:ext cx="1898362" cy="38294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81E6C667-ADA3-4E0A-A455-6512F0FB4C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51F9EB38-2BF0-4A5D-98BD-90FF2C822E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5276" y="4942407"/>
            <a:ext cx="1412012" cy="1961339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21EE5162-E88D-4AA5-824E-71DD5E18E7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3E38164D-845E-4821-9BA7-D6AD7AE773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136" y="5384464"/>
            <a:ext cx="1810573" cy="1667435"/>
          </a:xfrm>
          <a:prstGeom prst="rect">
            <a:avLst/>
          </a:pr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BEFA1654-515A-417B-8C26-6F02DDBBC030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1AE41D2F-34AA-4F9E-8EFE-5EC39FA56364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7F40BE1E-B756-402B-AD06-09D7F257B8D0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697DE1C-A7A9-42A8-90A6-08970176FCF6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69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5682035D-F7B1-4ED0-B5CA-4BEC6F8982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DD89188A-A40C-408D-8F55-1715C8FD39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1082" y="5653782"/>
            <a:ext cx="1412012" cy="1961339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0BCB8642-D41F-4EA2-A88C-EDE9242239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62C6C211-D142-4867-87AB-04885746E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885" y="5354600"/>
            <a:ext cx="1810573" cy="1667435"/>
          </a:xfrm>
          <a:prstGeom prst="rect">
            <a:avLst/>
          </a:prstGeom>
        </p:spPr>
      </p:pic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E4F8A94D-2FAA-451C-B41C-81E9CF92D6B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17600" y="1619885"/>
            <a:ext cx="2868613" cy="40100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2" name="图片占位符 7">
            <a:extLst>
              <a:ext uri="{FF2B5EF4-FFF2-40B4-BE49-F238E27FC236}">
                <a16:creationId xmlns:a16="http://schemas.microsoft.com/office/drawing/2014/main" xmlns="" id="{C208B77C-AE87-49D8-8186-AFD55C6176C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12840" y="1662360"/>
            <a:ext cx="1866154" cy="186661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3" name="图片占位符 7">
            <a:extLst>
              <a:ext uri="{FF2B5EF4-FFF2-40B4-BE49-F238E27FC236}">
                <a16:creationId xmlns:a16="http://schemas.microsoft.com/office/drawing/2014/main" xmlns="" id="{6CAE4A67-B9E2-435E-955E-73EDDC91C9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12840" y="3803973"/>
            <a:ext cx="1866154" cy="186661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B200F4C-2362-4F7F-97F8-CE520EDCBE8B}"/>
              </a:ext>
            </a:extLst>
          </p:cNvPr>
          <p:cNvSpPr/>
          <p:nvPr userDrawn="1"/>
        </p:nvSpPr>
        <p:spPr>
          <a:xfrm rot="16200000">
            <a:off x="6507587" y="1662360"/>
            <a:ext cx="994795" cy="9947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B0C63B36-9390-4990-930C-86F6BDCB92C9}"/>
              </a:ext>
            </a:extLst>
          </p:cNvPr>
          <p:cNvSpPr/>
          <p:nvPr userDrawn="1"/>
        </p:nvSpPr>
        <p:spPr>
          <a:xfrm rot="16200000">
            <a:off x="6507587" y="3144962"/>
            <a:ext cx="994795" cy="9947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54252D07-4A13-4EE1-A4B3-90803A6BC06E}"/>
              </a:ext>
            </a:extLst>
          </p:cNvPr>
          <p:cNvSpPr/>
          <p:nvPr userDrawn="1"/>
        </p:nvSpPr>
        <p:spPr>
          <a:xfrm rot="16200000">
            <a:off x="6507587" y="4737282"/>
            <a:ext cx="994795" cy="9947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占位符 5">
            <a:extLst>
              <a:ext uri="{FF2B5EF4-FFF2-40B4-BE49-F238E27FC236}">
                <a16:creationId xmlns:a16="http://schemas.microsoft.com/office/drawing/2014/main" xmlns="" id="{2D4B1B2B-3963-48C0-8A94-0A840A2D3A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55409" y="1735933"/>
            <a:ext cx="3547428" cy="92122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8" name="文本占位符 5">
            <a:extLst>
              <a:ext uri="{FF2B5EF4-FFF2-40B4-BE49-F238E27FC236}">
                <a16:creationId xmlns:a16="http://schemas.microsoft.com/office/drawing/2014/main" xmlns="" id="{DF2A0D90-833A-4C68-8CFF-B8680B9BA14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55409" y="3202769"/>
            <a:ext cx="3547428" cy="92122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9" name="文本占位符 5">
            <a:extLst>
              <a:ext uri="{FF2B5EF4-FFF2-40B4-BE49-F238E27FC236}">
                <a16:creationId xmlns:a16="http://schemas.microsoft.com/office/drawing/2014/main" xmlns="" id="{9973EFC7-344D-49B3-8FE7-AF62437138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55409" y="4810855"/>
            <a:ext cx="3547428" cy="92122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70" name="图片占位符 5">
            <a:extLst>
              <a:ext uri="{FF2B5EF4-FFF2-40B4-BE49-F238E27FC236}">
                <a16:creationId xmlns:a16="http://schemas.microsoft.com/office/drawing/2014/main" xmlns="" id="{E593C434-5D08-418F-BDE3-CCEE93D0E1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77121" y="1831893"/>
            <a:ext cx="655727" cy="655727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71" name="图片占位符 5">
            <a:extLst>
              <a:ext uri="{FF2B5EF4-FFF2-40B4-BE49-F238E27FC236}">
                <a16:creationId xmlns:a16="http://schemas.microsoft.com/office/drawing/2014/main" xmlns="" id="{35B8ECBE-03F9-4EEC-B0D7-DE3DB5B8BB9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77121" y="3314496"/>
            <a:ext cx="655727" cy="655727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72" name="图片占位符 5">
            <a:extLst>
              <a:ext uri="{FF2B5EF4-FFF2-40B4-BE49-F238E27FC236}">
                <a16:creationId xmlns:a16="http://schemas.microsoft.com/office/drawing/2014/main" xmlns="" id="{3C0C836B-29CD-4557-A865-7F59C01A6A3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677121" y="4906815"/>
            <a:ext cx="655727" cy="655727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B28C8D0-F1B9-4095-A4E5-0B9B063C599C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601A6037-272B-48FE-919B-32FA0E441434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7DDF7B5-47E7-4604-8751-063858CB14E6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9EB7E73-3E50-458E-96CA-0411D63F362C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12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34AC431-591C-408D-BC56-E099C3B8FFBB}"/>
              </a:ext>
            </a:extLst>
          </p:cNvPr>
          <p:cNvSpPr/>
          <p:nvPr userDrawn="1"/>
        </p:nvSpPr>
        <p:spPr>
          <a:xfrm rot="16200000">
            <a:off x="3670849" y="1348471"/>
            <a:ext cx="4856200" cy="124417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5682035D-F7B1-4ED0-B5CA-4BEC6F8982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DD89188A-A40C-408D-8F55-1715C8FD39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1082" y="5303262"/>
            <a:ext cx="1412012" cy="1961339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0BCB8642-D41F-4EA2-A88C-EDE9242239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62C6C211-D142-4867-87AB-04885746E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885" y="5004080"/>
            <a:ext cx="1810573" cy="1667435"/>
          </a:xfrm>
          <a:prstGeom prst="rect">
            <a:avLst/>
          </a:prstGeom>
        </p:spPr>
      </p:pic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5CC260F7-4B9A-40B9-B46E-72C6394564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725" y="4270084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5" name="图表占位符 3">
            <a:extLst>
              <a:ext uri="{FF2B5EF4-FFF2-40B4-BE49-F238E27FC236}">
                <a16:creationId xmlns:a16="http://schemas.microsoft.com/office/drawing/2014/main" xmlns="" id="{2565FF6B-5A56-410B-8897-E56689AE78F4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1101725" y="2107312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表占位符 3">
            <a:extLst>
              <a:ext uri="{FF2B5EF4-FFF2-40B4-BE49-F238E27FC236}">
                <a16:creationId xmlns:a16="http://schemas.microsoft.com/office/drawing/2014/main" xmlns="" id="{B341E2A5-2F35-4E8A-81F5-1E58643F6BC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773052" y="2107312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xmlns="" id="{34E56868-B2DC-4CF1-9E92-1E12BEDFAD7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3541" y="4252499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8" name="图表占位符 3">
            <a:extLst>
              <a:ext uri="{FF2B5EF4-FFF2-40B4-BE49-F238E27FC236}">
                <a16:creationId xmlns:a16="http://schemas.microsoft.com/office/drawing/2014/main" xmlns="" id="{C4E0BFEC-41DB-45C8-BA3B-EBD7D79B55BA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968132" y="2133800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B11DD6F3-4E9D-4E59-A048-E7777EFB6E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111" y="4278987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0" name="图表占位符 3">
            <a:extLst>
              <a:ext uri="{FF2B5EF4-FFF2-40B4-BE49-F238E27FC236}">
                <a16:creationId xmlns:a16="http://schemas.microsoft.com/office/drawing/2014/main" xmlns="" id="{C889A854-2C2B-48D4-9230-CB9A1D66218D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379898" y="2133800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文本占位符 5">
            <a:extLst>
              <a:ext uri="{FF2B5EF4-FFF2-40B4-BE49-F238E27FC236}">
                <a16:creationId xmlns:a16="http://schemas.microsoft.com/office/drawing/2014/main" xmlns="" id="{54045159-6FE5-4FD0-B7F6-7FBE6F60173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80387" y="4278987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C1977E9D-0C23-41B3-814F-42698B508E64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9023631-7121-4D76-8F06-A2FCF1746DE9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3521B74-9553-497F-B56F-32E3E454292B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4558AC4E-0E26-4F5A-9C7F-CFA82DC8DE80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48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E5DA9680-A28F-4E5E-8927-BF125BF17CF5}"/>
              </a:ext>
            </a:extLst>
          </p:cNvPr>
          <p:cNvSpPr/>
          <p:nvPr userDrawn="1"/>
        </p:nvSpPr>
        <p:spPr>
          <a:xfrm>
            <a:off x="1036320" y="2316480"/>
            <a:ext cx="2887396" cy="3812858"/>
          </a:xfrm>
          <a:prstGeom prst="roundRect">
            <a:avLst>
              <a:gd name="adj" fmla="val 7191"/>
            </a:avLst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06776E1C-9E4F-4D49-B7AE-BC638B1FC8B8}"/>
              </a:ext>
            </a:extLst>
          </p:cNvPr>
          <p:cNvSpPr/>
          <p:nvPr userDrawn="1"/>
        </p:nvSpPr>
        <p:spPr>
          <a:xfrm>
            <a:off x="4663440" y="2316480"/>
            <a:ext cx="2887396" cy="3812858"/>
          </a:xfrm>
          <a:prstGeom prst="roundRect">
            <a:avLst>
              <a:gd name="adj" fmla="val 7191"/>
            </a:avLst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7B618C99-2E92-4996-ABF2-957F1DD8A69F}"/>
              </a:ext>
            </a:extLst>
          </p:cNvPr>
          <p:cNvSpPr/>
          <p:nvPr userDrawn="1"/>
        </p:nvSpPr>
        <p:spPr>
          <a:xfrm>
            <a:off x="8290560" y="2316480"/>
            <a:ext cx="2887396" cy="3812858"/>
          </a:xfrm>
          <a:prstGeom prst="roundRect">
            <a:avLst>
              <a:gd name="adj" fmla="val 7191"/>
            </a:avLst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B0BE6F44-4CC8-4343-BA62-D5ACAED0463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246109" y="1535471"/>
            <a:ext cx="468000" cy="468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8" name="图片占位符 4">
            <a:extLst>
              <a:ext uri="{FF2B5EF4-FFF2-40B4-BE49-F238E27FC236}">
                <a16:creationId xmlns:a16="http://schemas.microsoft.com/office/drawing/2014/main" xmlns="" id="{4E298233-51F2-4A9D-BF0A-D1ED75C81A0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867401" y="1535471"/>
            <a:ext cx="468000" cy="468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9" name="图片占位符 4">
            <a:extLst>
              <a:ext uri="{FF2B5EF4-FFF2-40B4-BE49-F238E27FC236}">
                <a16:creationId xmlns:a16="http://schemas.microsoft.com/office/drawing/2014/main" xmlns="" id="{738DA0AB-AC8D-4380-827E-63AA581E91A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503397" y="1535471"/>
            <a:ext cx="468000" cy="468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xmlns="" id="{AE1E92A6-8776-417F-BD67-9266849FA2A9}"/>
              </a:ext>
            </a:extLst>
          </p:cNvPr>
          <p:cNvSpPr/>
          <p:nvPr userDrawn="1"/>
        </p:nvSpPr>
        <p:spPr>
          <a:xfrm>
            <a:off x="2052042" y="1347232"/>
            <a:ext cx="838200" cy="838200"/>
          </a:xfrm>
          <a:prstGeom prst="donut">
            <a:avLst>
              <a:gd name="adj" fmla="val 10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xmlns="" id="{09FFFA0F-8C40-486C-8FE2-F8479BDB21AD}"/>
              </a:ext>
            </a:extLst>
          </p:cNvPr>
          <p:cNvSpPr/>
          <p:nvPr userDrawn="1"/>
        </p:nvSpPr>
        <p:spPr>
          <a:xfrm>
            <a:off x="5676900" y="1347232"/>
            <a:ext cx="838200" cy="838200"/>
          </a:xfrm>
          <a:prstGeom prst="donut">
            <a:avLst>
              <a:gd name="adj" fmla="val 10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圆: 空心 32">
            <a:extLst>
              <a:ext uri="{FF2B5EF4-FFF2-40B4-BE49-F238E27FC236}">
                <a16:creationId xmlns:a16="http://schemas.microsoft.com/office/drawing/2014/main" xmlns="" id="{B5A50C10-0A76-4A63-BD9D-0B4E6E0BEBC3}"/>
              </a:ext>
            </a:extLst>
          </p:cNvPr>
          <p:cNvSpPr/>
          <p:nvPr userDrawn="1"/>
        </p:nvSpPr>
        <p:spPr>
          <a:xfrm>
            <a:off x="9306282" y="1354115"/>
            <a:ext cx="838200" cy="838200"/>
          </a:xfrm>
          <a:prstGeom prst="donut">
            <a:avLst>
              <a:gd name="adj" fmla="val 10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占位符 5">
            <a:extLst>
              <a:ext uri="{FF2B5EF4-FFF2-40B4-BE49-F238E27FC236}">
                <a16:creationId xmlns:a16="http://schemas.microsoft.com/office/drawing/2014/main" xmlns="" id="{BC9CB31B-35EC-4766-A590-5D6DCBC717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0612" y="2624614"/>
            <a:ext cx="2439147" cy="38294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5" name="文本占位符 5">
            <a:extLst>
              <a:ext uri="{FF2B5EF4-FFF2-40B4-BE49-F238E27FC236}">
                <a16:creationId xmlns:a16="http://schemas.microsoft.com/office/drawing/2014/main" xmlns="" id="{A0F49F73-E1F1-4A4C-AA6F-EDA129A809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07358" y="2624614"/>
            <a:ext cx="2439147" cy="38294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6" name="文本占位符 5">
            <a:extLst>
              <a:ext uri="{FF2B5EF4-FFF2-40B4-BE49-F238E27FC236}">
                <a16:creationId xmlns:a16="http://schemas.microsoft.com/office/drawing/2014/main" xmlns="" id="{684C4FD6-2C35-4D63-9C95-85A787000CE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24852" y="2624614"/>
            <a:ext cx="2439147" cy="38294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0" name="文本占位符 5">
            <a:extLst>
              <a:ext uri="{FF2B5EF4-FFF2-40B4-BE49-F238E27FC236}">
                <a16:creationId xmlns:a16="http://schemas.microsoft.com/office/drawing/2014/main" xmlns="" id="{319C8D49-3C26-4148-A330-DD8DD1CEDF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70612" y="3456340"/>
            <a:ext cx="2439147" cy="1969729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815592AB-F26B-4897-A394-F7ED9C662A73}"/>
              </a:ext>
            </a:extLst>
          </p:cNvPr>
          <p:cNvSpPr/>
          <p:nvPr userDrawn="1"/>
        </p:nvSpPr>
        <p:spPr>
          <a:xfrm>
            <a:off x="1530837" y="3160302"/>
            <a:ext cx="1898362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9B68A528-9980-49DE-A40A-16A69AFFBA0E}"/>
              </a:ext>
            </a:extLst>
          </p:cNvPr>
          <p:cNvSpPr/>
          <p:nvPr userDrawn="1"/>
        </p:nvSpPr>
        <p:spPr>
          <a:xfrm>
            <a:off x="5141204" y="3160302"/>
            <a:ext cx="1898362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CAAE838E-E642-45EA-9DF0-1DBD373B98D7}"/>
              </a:ext>
            </a:extLst>
          </p:cNvPr>
          <p:cNvSpPr/>
          <p:nvPr userDrawn="1"/>
        </p:nvSpPr>
        <p:spPr>
          <a:xfrm>
            <a:off x="8789018" y="3160302"/>
            <a:ext cx="1898362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43" name="文本占位符 5">
            <a:extLst>
              <a:ext uri="{FF2B5EF4-FFF2-40B4-BE49-F238E27FC236}">
                <a16:creationId xmlns:a16="http://schemas.microsoft.com/office/drawing/2014/main" xmlns="" id="{6D635E20-39EE-4094-8368-E446839E4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07358" y="3456340"/>
            <a:ext cx="2439147" cy="1969729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6" name="文本占位符 5">
            <a:extLst>
              <a:ext uri="{FF2B5EF4-FFF2-40B4-BE49-F238E27FC236}">
                <a16:creationId xmlns:a16="http://schemas.microsoft.com/office/drawing/2014/main" xmlns="" id="{03A1F083-D1F5-4B13-9F9C-E7EE0C41871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24852" y="3456340"/>
            <a:ext cx="2439147" cy="1969729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F656F556-9EC3-455F-A6F5-D36EE2F62544}"/>
              </a:ext>
            </a:extLst>
          </p:cNvPr>
          <p:cNvSpPr/>
          <p:nvPr userDrawn="1"/>
        </p:nvSpPr>
        <p:spPr>
          <a:xfrm>
            <a:off x="2189121" y="5663289"/>
            <a:ext cx="545218" cy="127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9396B3BB-EEBD-404F-8316-F74EC951A603}"/>
              </a:ext>
            </a:extLst>
          </p:cNvPr>
          <p:cNvSpPr/>
          <p:nvPr userDrawn="1"/>
        </p:nvSpPr>
        <p:spPr>
          <a:xfrm>
            <a:off x="5817776" y="5663289"/>
            <a:ext cx="545218" cy="127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A6840052-DDB2-42F5-8BBA-CA68A7D7C34A}"/>
              </a:ext>
            </a:extLst>
          </p:cNvPr>
          <p:cNvSpPr/>
          <p:nvPr userDrawn="1"/>
        </p:nvSpPr>
        <p:spPr>
          <a:xfrm>
            <a:off x="9450335" y="5663289"/>
            <a:ext cx="545218" cy="127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08E6AF3-088C-4C69-91BD-B47E7D4B4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7855" y="4286609"/>
            <a:ext cx="1412012" cy="1961339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B40A1D3-706D-4688-8DA7-F62BA9D19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165" y="5727045"/>
            <a:ext cx="1810573" cy="1667435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C137176-47C8-4CA0-B31C-22F82ACC4FC0}"/>
              </a:ext>
            </a:extLst>
          </p:cNvPr>
          <p:cNvSpPr/>
          <p:nvPr userDrawn="1"/>
        </p:nvSpPr>
        <p:spPr>
          <a:xfrm>
            <a:off x="2791800" y="5695429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CDCD272F-E632-46E3-89ED-91D73DF2DFF0}"/>
              </a:ext>
            </a:extLst>
          </p:cNvPr>
          <p:cNvSpPr/>
          <p:nvPr userDrawn="1"/>
        </p:nvSpPr>
        <p:spPr>
          <a:xfrm>
            <a:off x="2059660" y="5683834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5D3C073E-35C2-4382-8BDE-8E085D55B736}"/>
              </a:ext>
            </a:extLst>
          </p:cNvPr>
          <p:cNvSpPr/>
          <p:nvPr userDrawn="1"/>
        </p:nvSpPr>
        <p:spPr>
          <a:xfrm>
            <a:off x="6418336" y="5695429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39DC3972-8ABC-4685-A6A5-3FAE7F47C04A}"/>
              </a:ext>
            </a:extLst>
          </p:cNvPr>
          <p:cNvSpPr/>
          <p:nvPr userDrawn="1"/>
        </p:nvSpPr>
        <p:spPr>
          <a:xfrm>
            <a:off x="5686196" y="5683834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4E674AB2-748F-4CD6-A7E1-BEF22D5B0E19}"/>
              </a:ext>
            </a:extLst>
          </p:cNvPr>
          <p:cNvSpPr/>
          <p:nvPr userDrawn="1"/>
        </p:nvSpPr>
        <p:spPr>
          <a:xfrm>
            <a:off x="10038422" y="5699906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555EF352-4847-473D-92B9-5CC6247B6B8A}"/>
              </a:ext>
            </a:extLst>
          </p:cNvPr>
          <p:cNvSpPr/>
          <p:nvPr userDrawn="1"/>
        </p:nvSpPr>
        <p:spPr>
          <a:xfrm>
            <a:off x="9306282" y="5688311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5FAEFDE3-2AC3-4A9B-B8AE-F6F08566CD7D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8607D443-F6CD-4EED-AD9F-2DEDE5F6B2A8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B466956E-7866-432F-B781-B2BF459F3D31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0624C157-F9C3-4F22-B292-F5A20BFDB32A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33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76842715-0D07-4099-8D0D-3ECF4FEC8937}"/>
              </a:ext>
            </a:extLst>
          </p:cNvPr>
          <p:cNvSpPr/>
          <p:nvPr userDrawn="1"/>
        </p:nvSpPr>
        <p:spPr>
          <a:xfrm>
            <a:off x="4906466" y="3338613"/>
            <a:ext cx="2325126" cy="58363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3C30FFF7-FFB3-44B6-B0F1-124333138885}"/>
              </a:ext>
            </a:extLst>
          </p:cNvPr>
          <p:cNvSpPr/>
          <p:nvPr userDrawn="1"/>
        </p:nvSpPr>
        <p:spPr>
          <a:xfrm>
            <a:off x="4378978" y="4503210"/>
            <a:ext cx="2775969" cy="58363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4B43B9FB-70B3-4F84-A91D-10918B99D932}"/>
              </a:ext>
            </a:extLst>
          </p:cNvPr>
          <p:cNvSpPr/>
          <p:nvPr userDrawn="1"/>
        </p:nvSpPr>
        <p:spPr>
          <a:xfrm>
            <a:off x="4308564" y="2199988"/>
            <a:ext cx="2836152" cy="58363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777CCA47-9F91-484C-AC0F-D092263E429D}"/>
              </a:ext>
            </a:extLst>
          </p:cNvPr>
          <p:cNvSpPr/>
          <p:nvPr userDrawn="1"/>
        </p:nvSpPr>
        <p:spPr>
          <a:xfrm>
            <a:off x="4830266" y="3338613"/>
            <a:ext cx="2325126" cy="58363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BD0B2790-710B-4C8E-8EB1-E3B5683DF8F6}"/>
              </a:ext>
            </a:extLst>
          </p:cNvPr>
          <p:cNvSpPr/>
          <p:nvPr userDrawn="1"/>
        </p:nvSpPr>
        <p:spPr>
          <a:xfrm>
            <a:off x="4302778" y="4472730"/>
            <a:ext cx="2775969" cy="58363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433D8B54-9BD2-4079-80E9-ACF12FB89413}"/>
              </a:ext>
            </a:extLst>
          </p:cNvPr>
          <p:cNvSpPr/>
          <p:nvPr userDrawn="1"/>
        </p:nvSpPr>
        <p:spPr>
          <a:xfrm>
            <a:off x="4232364" y="2230468"/>
            <a:ext cx="2836152" cy="58363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01CFF0CA-171C-4189-9EF1-2E9D8863C7B6}"/>
              </a:ext>
            </a:extLst>
          </p:cNvPr>
          <p:cNvSpPr/>
          <p:nvPr userDrawn="1"/>
        </p:nvSpPr>
        <p:spPr>
          <a:xfrm rot="16200000">
            <a:off x="1778916" y="1967968"/>
            <a:ext cx="3389907" cy="33899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EE8F0039-BF9C-43B7-8361-633B619F1C3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824253" y="2012708"/>
            <a:ext cx="3299233" cy="3300427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769B00A1-045A-444A-85B1-EABF4B5D60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64060" y="2853112"/>
            <a:ext cx="1619618" cy="1619618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中心思想</a:t>
            </a:r>
          </a:p>
        </p:txBody>
      </p:sp>
      <p:sp>
        <p:nvSpPr>
          <p:cNvPr id="52" name="文本占位符 5">
            <a:extLst>
              <a:ext uri="{FF2B5EF4-FFF2-40B4-BE49-F238E27FC236}">
                <a16:creationId xmlns:a16="http://schemas.microsoft.com/office/drawing/2014/main" xmlns="" id="{91D5E9D3-7F38-42BC-9EE1-4CB3B18DE1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94471" y="2230469"/>
            <a:ext cx="3606039" cy="609612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3" name="文本占位符 5">
            <a:extLst>
              <a:ext uri="{FF2B5EF4-FFF2-40B4-BE49-F238E27FC236}">
                <a16:creationId xmlns:a16="http://schemas.microsoft.com/office/drawing/2014/main" xmlns="" id="{3E150364-BB9D-4480-893B-75AF02F9CE2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94471" y="3338613"/>
            <a:ext cx="3606039" cy="609612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4" name="文本占位符 5">
            <a:extLst>
              <a:ext uri="{FF2B5EF4-FFF2-40B4-BE49-F238E27FC236}">
                <a16:creationId xmlns:a16="http://schemas.microsoft.com/office/drawing/2014/main" xmlns="" id="{382A9A4B-1A72-4F6F-8D18-3D31B0F83E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94471" y="4446757"/>
            <a:ext cx="3606039" cy="609612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5" name="文本占位符 5">
            <a:extLst>
              <a:ext uri="{FF2B5EF4-FFF2-40B4-BE49-F238E27FC236}">
                <a16:creationId xmlns:a16="http://schemas.microsoft.com/office/drawing/2014/main" xmlns="" id="{C1C0F5F9-E51C-4AE3-9CC8-410D4A8A77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60017" y="2310689"/>
            <a:ext cx="1613873" cy="43679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4" name="文本占位符 5">
            <a:extLst>
              <a:ext uri="{FF2B5EF4-FFF2-40B4-BE49-F238E27FC236}">
                <a16:creationId xmlns:a16="http://schemas.microsoft.com/office/drawing/2014/main" xmlns="" id="{C0AB4F26-C9F9-48A4-AD5F-F82F532FE9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60017" y="3418835"/>
            <a:ext cx="1613873" cy="4367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5" name="文本占位符 5">
            <a:extLst>
              <a:ext uri="{FF2B5EF4-FFF2-40B4-BE49-F238E27FC236}">
                <a16:creationId xmlns:a16="http://schemas.microsoft.com/office/drawing/2014/main" xmlns="" id="{3DA24A89-1FF4-4767-AC03-34D7C7E76F0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60017" y="4545588"/>
            <a:ext cx="1613873" cy="41818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F53ED60E-AA2D-4056-8681-C414F2F03F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4829" y="5907810"/>
            <a:ext cx="1412012" cy="196133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AF0BC147-B596-45CF-837E-C136EFCB1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165" y="5681325"/>
            <a:ext cx="1810573" cy="1667435"/>
          </a:xfrm>
          <a:prstGeom prst="rect">
            <a:avLst/>
          </a:prstGeom>
        </p:spPr>
      </p:pic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96E15CED-A86B-4141-9D17-DE2275354F37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F6E4A4A2-0927-4AFA-8B70-5A885FEB8889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F2A25411-AA42-418C-8833-EA958125D4C8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DE6A618F-E6E5-4161-8E2B-3A1529C6C56F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309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E86DAFD-F286-410F-A6AE-BB3CA1954F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4829" y="5877330"/>
            <a:ext cx="1412012" cy="19613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E7FBE44-35F2-46FD-A8FC-CD270CBD33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165" y="5650845"/>
            <a:ext cx="1810573" cy="1667435"/>
          </a:xfrm>
          <a:prstGeom prst="rect">
            <a:avLst/>
          </a:prstGeom>
        </p:spPr>
      </p:pic>
      <p:sp>
        <p:nvSpPr>
          <p:cNvPr id="4" name="图表占位符 3">
            <a:extLst>
              <a:ext uri="{FF2B5EF4-FFF2-40B4-BE49-F238E27FC236}">
                <a16:creationId xmlns:a16="http://schemas.microsoft.com/office/drawing/2014/main" xmlns="" id="{645B332C-ABFA-4ABB-BFFB-8C0857DDCE1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885506" y="1554321"/>
            <a:ext cx="2947987" cy="374935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64907280-C845-4EBA-83B7-8695C90F9D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77200" y="2032349"/>
            <a:ext cx="2651760" cy="60961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9" name="文本占位符 5">
            <a:extLst>
              <a:ext uri="{FF2B5EF4-FFF2-40B4-BE49-F238E27FC236}">
                <a16:creationId xmlns:a16="http://schemas.microsoft.com/office/drawing/2014/main" xmlns="" id="{0E268BF0-C0CD-450E-88CF-C459941C1E3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77200" y="3336036"/>
            <a:ext cx="2651760" cy="60961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0" name="文本占位符 5">
            <a:extLst>
              <a:ext uri="{FF2B5EF4-FFF2-40B4-BE49-F238E27FC236}">
                <a16:creationId xmlns:a16="http://schemas.microsoft.com/office/drawing/2014/main" xmlns="" id="{A7E169FA-C28E-41F6-8F12-BFC2BB068F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7200" y="4694067"/>
            <a:ext cx="2651760" cy="60961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97D0AF8F-1DEF-4D2D-821B-3D8D1DB7D6D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624013" y="1554162"/>
            <a:ext cx="2947987" cy="3749676"/>
          </a:xfrm>
          <a:prstGeom prst="rect">
            <a:avLst/>
          </a:prstGeom>
          <a:effectLst>
            <a:outerShdw blurRad="254000" dist="76200" dir="2700000" algn="tl" rotWithShape="0">
              <a:schemeClr val="accent1">
                <a:alpha val="3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B104589-CACB-47FE-932C-417A6B5006C8}"/>
              </a:ext>
            </a:extLst>
          </p:cNvPr>
          <p:cNvSpPr/>
          <p:nvPr userDrawn="1"/>
        </p:nvSpPr>
        <p:spPr>
          <a:xfrm>
            <a:off x="8077200" y="1551832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36578A99-26B0-4555-9F94-9AE42C0DE061}"/>
              </a:ext>
            </a:extLst>
          </p:cNvPr>
          <p:cNvSpPr/>
          <p:nvPr userDrawn="1"/>
        </p:nvSpPr>
        <p:spPr>
          <a:xfrm>
            <a:off x="8077200" y="2857848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5D10DB72-5108-419B-ADB9-C7CE5B34BE48}"/>
              </a:ext>
            </a:extLst>
          </p:cNvPr>
          <p:cNvSpPr/>
          <p:nvPr userDrawn="1"/>
        </p:nvSpPr>
        <p:spPr>
          <a:xfrm>
            <a:off x="8077200" y="4215879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C4EE5BB6-26EE-4C51-BDB2-B405D40D94BD}"/>
              </a:ext>
            </a:extLst>
          </p:cNvPr>
          <p:cNvSpPr/>
          <p:nvPr userDrawn="1"/>
        </p:nvSpPr>
        <p:spPr>
          <a:xfrm>
            <a:off x="8142589" y="1510147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DD8CF4EA-BD0F-4787-972F-4B8366943E1A}"/>
              </a:ext>
            </a:extLst>
          </p:cNvPr>
          <p:cNvSpPr/>
          <p:nvPr userDrawn="1"/>
        </p:nvSpPr>
        <p:spPr>
          <a:xfrm>
            <a:off x="8142589" y="2816163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FEDEF68A-3E0E-414C-8207-F3775106C646}"/>
              </a:ext>
            </a:extLst>
          </p:cNvPr>
          <p:cNvSpPr/>
          <p:nvPr userDrawn="1"/>
        </p:nvSpPr>
        <p:spPr>
          <a:xfrm>
            <a:off x="8142589" y="4174194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5">
            <a:extLst>
              <a:ext uri="{FF2B5EF4-FFF2-40B4-BE49-F238E27FC236}">
                <a16:creationId xmlns:a16="http://schemas.microsoft.com/office/drawing/2014/main" xmlns="" id="{4238000B-7DA0-4CBD-A220-8DB013DFA77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53400" y="1500822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xmlns="" id="{20F31A9C-8702-4DA8-A05E-1B49D2721BE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53400" y="2804509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8" name="文本占位符 5">
            <a:extLst>
              <a:ext uri="{FF2B5EF4-FFF2-40B4-BE49-F238E27FC236}">
                <a16:creationId xmlns:a16="http://schemas.microsoft.com/office/drawing/2014/main" xmlns="" id="{DB30C33A-0C52-4884-A4CB-A9E322445D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53400" y="4162540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B6A135AF-295F-4468-B643-DB10BF67FB3D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C3B5DFD5-7128-480C-B22E-487AF8A7CE59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17ECD4D1-DB26-4C1A-A746-3BA033F82ECD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F5E8312A-7DD6-4457-9ED9-1634F120D06B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18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08E6AF3-088C-4C69-91BD-B47E7D4B4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4829" y="6060210"/>
            <a:ext cx="1412012" cy="1961339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B40A1D3-706D-4688-8DA7-F62BA9D19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165" y="5833725"/>
            <a:ext cx="1810573" cy="166743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87E40BB-0B8D-4247-A6F1-8BB107DCF11C}"/>
              </a:ext>
            </a:extLst>
          </p:cNvPr>
          <p:cNvGrpSpPr/>
          <p:nvPr userDrawn="1"/>
        </p:nvGrpSpPr>
        <p:grpSpPr>
          <a:xfrm>
            <a:off x="2292434" y="1459593"/>
            <a:ext cx="9112310" cy="2168017"/>
            <a:chOff x="1217430" y="1980093"/>
            <a:chExt cx="9112310" cy="2168017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2361823C-E048-4D72-A05A-98B139FA3C9D}"/>
                </a:ext>
              </a:extLst>
            </p:cNvPr>
            <p:cNvSpPr/>
            <p:nvPr userDrawn="1"/>
          </p:nvSpPr>
          <p:spPr>
            <a:xfrm>
              <a:off x="3129244" y="2522097"/>
              <a:ext cx="2044299" cy="1084009"/>
            </a:xfrm>
            <a:custGeom>
              <a:avLst/>
              <a:gdLst>
                <a:gd name="connsiteX0" fmla="*/ 330585 w 2044299"/>
                <a:gd name="connsiteY0" fmla="*/ 0 h 1084009"/>
                <a:gd name="connsiteX1" fmla="*/ 2044299 w 2044299"/>
                <a:gd name="connsiteY1" fmla="*/ 0 h 1084009"/>
                <a:gd name="connsiteX2" fmla="*/ 1713713 w 2044299"/>
                <a:gd name="connsiteY2" fmla="*/ 1084009 h 1084009"/>
                <a:gd name="connsiteX3" fmla="*/ 0 w 2044299"/>
                <a:gd name="connsiteY3" fmla="*/ 1084009 h 1084009"/>
                <a:gd name="connsiteX4" fmla="*/ 330585 w 2044299"/>
                <a:gd name="connsiteY4" fmla="*/ 0 h 108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99" h="1084009">
                  <a:moveTo>
                    <a:pt x="330585" y="0"/>
                  </a:moveTo>
                  <a:lnTo>
                    <a:pt x="2044299" y="0"/>
                  </a:lnTo>
                  <a:lnTo>
                    <a:pt x="1713713" y="1084009"/>
                  </a:lnTo>
                  <a:lnTo>
                    <a:pt x="0" y="1084009"/>
                  </a:lnTo>
                  <a:lnTo>
                    <a:pt x="33058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7F52A1F-2109-4D90-B236-94E75291B37B}"/>
                </a:ext>
              </a:extLst>
            </p:cNvPr>
            <p:cNvSpPr/>
            <p:nvPr userDrawn="1"/>
          </p:nvSpPr>
          <p:spPr>
            <a:xfrm>
              <a:off x="5041057" y="2522097"/>
              <a:ext cx="2044299" cy="1084009"/>
            </a:xfrm>
            <a:custGeom>
              <a:avLst/>
              <a:gdLst>
                <a:gd name="connsiteX0" fmla="*/ 330586 w 2044299"/>
                <a:gd name="connsiteY0" fmla="*/ 0 h 1084009"/>
                <a:gd name="connsiteX1" fmla="*/ 2044299 w 2044299"/>
                <a:gd name="connsiteY1" fmla="*/ 0 h 1084009"/>
                <a:gd name="connsiteX2" fmla="*/ 1713713 w 2044299"/>
                <a:gd name="connsiteY2" fmla="*/ 1084009 h 1084009"/>
                <a:gd name="connsiteX3" fmla="*/ 0 w 2044299"/>
                <a:gd name="connsiteY3" fmla="*/ 1084009 h 1084009"/>
                <a:gd name="connsiteX4" fmla="*/ 330586 w 2044299"/>
                <a:gd name="connsiteY4" fmla="*/ 0 h 108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99" h="1084009">
                  <a:moveTo>
                    <a:pt x="330586" y="0"/>
                  </a:moveTo>
                  <a:lnTo>
                    <a:pt x="2044299" y="0"/>
                  </a:lnTo>
                  <a:lnTo>
                    <a:pt x="1713713" y="1084009"/>
                  </a:lnTo>
                  <a:lnTo>
                    <a:pt x="0" y="1084009"/>
                  </a:lnTo>
                  <a:lnTo>
                    <a:pt x="330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6AB7B1B-A916-4FFF-B22D-4C59F0E72D03}"/>
                </a:ext>
              </a:extLst>
            </p:cNvPr>
            <p:cNvSpPr/>
            <p:nvPr userDrawn="1"/>
          </p:nvSpPr>
          <p:spPr>
            <a:xfrm>
              <a:off x="6952871" y="2522097"/>
              <a:ext cx="2044298" cy="1084009"/>
            </a:xfrm>
            <a:custGeom>
              <a:avLst/>
              <a:gdLst>
                <a:gd name="connsiteX0" fmla="*/ 330586 w 2044298"/>
                <a:gd name="connsiteY0" fmla="*/ 0 h 1084009"/>
                <a:gd name="connsiteX1" fmla="*/ 2044298 w 2044298"/>
                <a:gd name="connsiteY1" fmla="*/ 0 h 1084009"/>
                <a:gd name="connsiteX2" fmla="*/ 1713713 w 2044298"/>
                <a:gd name="connsiteY2" fmla="*/ 1084009 h 1084009"/>
                <a:gd name="connsiteX3" fmla="*/ 0 w 2044298"/>
                <a:gd name="connsiteY3" fmla="*/ 1084009 h 1084009"/>
                <a:gd name="connsiteX4" fmla="*/ 330586 w 2044298"/>
                <a:gd name="connsiteY4" fmla="*/ 0 h 108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98" h="1084009">
                  <a:moveTo>
                    <a:pt x="330586" y="0"/>
                  </a:moveTo>
                  <a:lnTo>
                    <a:pt x="2044298" y="0"/>
                  </a:lnTo>
                  <a:lnTo>
                    <a:pt x="1713713" y="1084009"/>
                  </a:lnTo>
                  <a:lnTo>
                    <a:pt x="0" y="1084009"/>
                  </a:lnTo>
                  <a:lnTo>
                    <a:pt x="33058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A1F5DA0-4B08-48F5-85FE-10A7687A148A}"/>
                </a:ext>
              </a:extLst>
            </p:cNvPr>
            <p:cNvSpPr/>
            <p:nvPr userDrawn="1"/>
          </p:nvSpPr>
          <p:spPr>
            <a:xfrm>
              <a:off x="8244944" y="1980093"/>
              <a:ext cx="2084796" cy="2168017"/>
            </a:xfrm>
            <a:custGeom>
              <a:avLst/>
              <a:gdLst>
                <a:gd name="connsiteX0" fmla="*/ 1000788 w 2084796"/>
                <a:gd name="connsiteY0" fmla="*/ 0 h 2168017"/>
                <a:gd name="connsiteX1" fmla="*/ 2084796 w 2084796"/>
                <a:gd name="connsiteY1" fmla="*/ 1084009 h 2168017"/>
                <a:gd name="connsiteX2" fmla="*/ 1000788 w 2084796"/>
                <a:gd name="connsiteY2" fmla="*/ 2168017 h 2168017"/>
                <a:gd name="connsiteX3" fmla="*/ 1000788 w 2084796"/>
                <a:gd name="connsiteY3" fmla="*/ 1626013 h 2168017"/>
                <a:gd name="connsiteX4" fmla="*/ 0 w 2084796"/>
                <a:gd name="connsiteY4" fmla="*/ 1626013 h 2168017"/>
                <a:gd name="connsiteX5" fmla="*/ 0 w 2084796"/>
                <a:gd name="connsiteY5" fmla="*/ 1626012 h 2168017"/>
                <a:gd name="connsiteX6" fmla="*/ 589520 w 2084796"/>
                <a:gd name="connsiteY6" fmla="*/ 1626012 h 2168017"/>
                <a:gd name="connsiteX7" fmla="*/ 920105 w 2084796"/>
                <a:gd name="connsiteY7" fmla="*/ 542004 h 2168017"/>
                <a:gd name="connsiteX8" fmla="*/ 1000788 w 2084796"/>
                <a:gd name="connsiteY8" fmla="*/ 542004 h 216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796" h="2168017">
                  <a:moveTo>
                    <a:pt x="1000788" y="0"/>
                  </a:moveTo>
                  <a:lnTo>
                    <a:pt x="2084796" y="1084009"/>
                  </a:lnTo>
                  <a:lnTo>
                    <a:pt x="1000788" y="2168017"/>
                  </a:lnTo>
                  <a:lnTo>
                    <a:pt x="1000788" y="1626013"/>
                  </a:lnTo>
                  <a:lnTo>
                    <a:pt x="0" y="1626013"/>
                  </a:lnTo>
                  <a:lnTo>
                    <a:pt x="0" y="1626012"/>
                  </a:lnTo>
                  <a:lnTo>
                    <a:pt x="589520" y="1626012"/>
                  </a:lnTo>
                  <a:lnTo>
                    <a:pt x="920105" y="542004"/>
                  </a:lnTo>
                  <a:lnTo>
                    <a:pt x="1000788" y="5420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D1E3918-4B2C-4A77-8153-CD3ED66945BB}"/>
                </a:ext>
              </a:extLst>
            </p:cNvPr>
            <p:cNvSpPr/>
            <p:nvPr userDrawn="1"/>
          </p:nvSpPr>
          <p:spPr>
            <a:xfrm>
              <a:off x="1217430" y="2522097"/>
              <a:ext cx="2044299" cy="1084009"/>
            </a:xfrm>
            <a:custGeom>
              <a:avLst/>
              <a:gdLst>
                <a:gd name="connsiteX0" fmla="*/ 330585 w 2044299"/>
                <a:gd name="connsiteY0" fmla="*/ 0 h 1084009"/>
                <a:gd name="connsiteX1" fmla="*/ 2044299 w 2044299"/>
                <a:gd name="connsiteY1" fmla="*/ 0 h 1084009"/>
                <a:gd name="connsiteX2" fmla="*/ 1713713 w 2044299"/>
                <a:gd name="connsiteY2" fmla="*/ 1084009 h 1084009"/>
                <a:gd name="connsiteX3" fmla="*/ 0 w 2044299"/>
                <a:gd name="connsiteY3" fmla="*/ 1084009 h 1084009"/>
                <a:gd name="connsiteX4" fmla="*/ 330585 w 2044299"/>
                <a:gd name="connsiteY4" fmla="*/ 0 h 108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99" h="1084009">
                  <a:moveTo>
                    <a:pt x="330585" y="0"/>
                  </a:moveTo>
                  <a:lnTo>
                    <a:pt x="2044299" y="0"/>
                  </a:lnTo>
                  <a:lnTo>
                    <a:pt x="1713713" y="1084009"/>
                  </a:lnTo>
                  <a:lnTo>
                    <a:pt x="0" y="1084009"/>
                  </a:lnTo>
                  <a:lnTo>
                    <a:pt x="3305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0C651449-7DA9-4A7B-984D-1B20525D3F2F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2500579" y="2314424"/>
            <a:ext cx="1485900" cy="685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第一步</a:t>
            </a:r>
          </a:p>
        </p:txBody>
      </p:sp>
      <p:sp>
        <p:nvSpPr>
          <p:cNvPr id="41" name="文本占位符 7">
            <a:extLst>
              <a:ext uri="{FF2B5EF4-FFF2-40B4-BE49-F238E27FC236}">
                <a16:creationId xmlns:a16="http://schemas.microsoft.com/office/drawing/2014/main" xmlns="" id="{972A312B-C8D1-4E7B-A1C5-378E9BC7BDF1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4402102" y="2314424"/>
            <a:ext cx="1485900" cy="685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第一步</a:t>
            </a:r>
          </a:p>
        </p:txBody>
      </p:sp>
      <p:sp>
        <p:nvSpPr>
          <p:cNvPr id="42" name="文本占位符 7">
            <a:extLst>
              <a:ext uri="{FF2B5EF4-FFF2-40B4-BE49-F238E27FC236}">
                <a16:creationId xmlns:a16="http://schemas.microsoft.com/office/drawing/2014/main" xmlns="" id="{EFDC4FF5-46A7-4A46-AC8B-855B0F8B8705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336629" y="2314424"/>
            <a:ext cx="1485900" cy="685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第一步</a:t>
            </a:r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6331F3DC-D496-495D-89E6-C6EE82371A3C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8248442" y="2314424"/>
            <a:ext cx="1485900" cy="685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第一步</a:t>
            </a:r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EA24579D-94D6-4EED-A971-6542DFDF57AE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2500579" y="3147427"/>
            <a:ext cx="1485900" cy="44139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7AEE6BCD-3C97-4812-9DE2-F1F3FE913E58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4397172" y="3186218"/>
            <a:ext cx="1485900" cy="44139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00732943-596E-4030-8EA0-DCD070FA4560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6336629" y="3186218"/>
            <a:ext cx="1485900" cy="44139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41D244F1-54F1-48F3-AC19-0D0BF6F4D153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8248442" y="3194529"/>
            <a:ext cx="1485900" cy="44139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74F14686-EF50-4491-92F7-7F7C13C47F61}"/>
              </a:ext>
            </a:extLst>
          </p:cNvPr>
          <p:cNvSpPr/>
          <p:nvPr userDrawn="1"/>
        </p:nvSpPr>
        <p:spPr>
          <a:xfrm>
            <a:off x="1624017" y="1998549"/>
            <a:ext cx="787933" cy="1084009"/>
          </a:xfrm>
          <a:custGeom>
            <a:avLst/>
            <a:gdLst>
              <a:gd name="connsiteX0" fmla="*/ 330586 w 787933"/>
              <a:gd name="connsiteY0" fmla="*/ 0 h 1084009"/>
              <a:gd name="connsiteX1" fmla="*/ 787933 w 787933"/>
              <a:gd name="connsiteY1" fmla="*/ 0 h 1084009"/>
              <a:gd name="connsiteX2" fmla="*/ 457347 w 787933"/>
              <a:gd name="connsiteY2" fmla="*/ 1084009 h 1084009"/>
              <a:gd name="connsiteX3" fmla="*/ 0 w 787933"/>
              <a:gd name="connsiteY3" fmla="*/ 1084009 h 1084009"/>
              <a:gd name="connsiteX4" fmla="*/ 330586 w 787933"/>
              <a:gd name="connsiteY4" fmla="*/ 0 h 108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933" h="1084009">
                <a:moveTo>
                  <a:pt x="330586" y="0"/>
                </a:moveTo>
                <a:lnTo>
                  <a:pt x="787933" y="0"/>
                </a:lnTo>
                <a:lnTo>
                  <a:pt x="457347" y="1084009"/>
                </a:lnTo>
                <a:lnTo>
                  <a:pt x="0" y="1084009"/>
                </a:lnTo>
                <a:lnTo>
                  <a:pt x="3305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:a16="http://schemas.microsoft.com/office/drawing/2014/main" xmlns="" id="{043DBF25-BF29-4CB7-847A-47E0D3D5784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63419" y="3932873"/>
            <a:ext cx="2516898" cy="44139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:a16="http://schemas.microsoft.com/office/drawing/2014/main" xmlns="" id="{C115B00E-50F4-4D4D-84EB-D413059F9EE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363418" y="4615126"/>
            <a:ext cx="7233763" cy="993712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8FA9A501-ABF1-4514-A170-620D59898796}"/>
              </a:ext>
            </a:extLst>
          </p:cNvPr>
          <p:cNvSpPr/>
          <p:nvPr userDrawn="1"/>
        </p:nvSpPr>
        <p:spPr>
          <a:xfrm>
            <a:off x="2481276" y="4418176"/>
            <a:ext cx="3155473" cy="1382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A1C8E511-2DF4-45FE-93F0-30DC5779508C}"/>
              </a:ext>
            </a:extLst>
          </p:cNvPr>
          <p:cNvSpPr/>
          <p:nvPr userDrawn="1"/>
        </p:nvSpPr>
        <p:spPr>
          <a:xfrm>
            <a:off x="2458691" y="4391508"/>
            <a:ext cx="3155473" cy="1382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F6BD0040-E59A-4E93-B04E-AA981749D372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79C7C6E3-AF13-41D0-81C1-5F666FCCE403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6D63DC56-B4DA-42F2-AE84-FBDC2B874F28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BF5B3E2D-A564-4671-A332-7DA9ACFB462B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52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D5EECFF5-348D-4AD5-849F-C146429F4961}"/>
              </a:ext>
            </a:extLst>
          </p:cNvPr>
          <p:cNvSpPr/>
          <p:nvPr userDrawn="1"/>
        </p:nvSpPr>
        <p:spPr>
          <a:xfrm rot="16200000">
            <a:off x="7521787" y="-521686"/>
            <a:ext cx="7901372" cy="7901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08E6AF3-088C-4C69-91BD-B47E7D4B4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4829" y="5877330"/>
            <a:ext cx="1412012" cy="1961339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B40A1D3-706D-4688-8DA7-F62BA9D19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165" y="5650845"/>
            <a:ext cx="1810573" cy="1667435"/>
          </a:xfrm>
          <a:prstGeom prst="rect">
            <a:avLst/>
          </a:prstGeom>
        </p:spPr>
      </p:pic>
      <p:sp>
        <p:nvSpPr>
          <p:cNvPr id="35" name="图片占位符 7">
            <a:extLst>
              <a:ext uri="{FF2B5EF4-FFF2-40B4-BE49-F238E27FC236}">
                <a16:creationId xmlns:a16="http://schemas.microsoft.com/office/drawing/2014/main" xmlns="" id="{0D838281-E5DE-497B-9282-D36D5D3FBCB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1672" y="1045964"/>
            <a:ext cx="1799480" cy="180013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图片占位符 7">
            <a:extLst>
              <a:ext uri="{FF2B5EF4-FFF2-40B4-BE49-F238E27FC236}">
                <a16:creationId xmlns:a16="http://schemas.microsoft.com/office/drawing/2014/main" xmlns="" id="{5ECD5568-A292-4172-A982-9DFA0BD723E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164745" y="2528933"/>
            <a:ext cx="1799480" cy="180013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图片占位符 7">
            <a:extLst>
              <a:ext uri="{FF2B5EF4-FFF2-40B4-BE49-F238E27FC236}">
                <a16:creationId xmlns:a16="http://schemas.microsoft.com/office/drawing/2014/main" xmlns="" id="{DF29FB67-04E2-4441-952B-AF1B416779B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566891" y="4011905"/>
            <a:ext cx="1799480" cy="180013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占位符 5">
            <a:extLst>
              <a:ext uri="{FF2B5EF4-FFF2-40B4-BE49-F238E27FC236}">
                <a16:creationId xmlns:a16="http://schemas.microsoft.com/office/drawing/2014/main" xmlns="" id="{0F290CB9-BEBD-41A6-BB4B-D1DA15C708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26718" y="2206548"/>
            <a:ext cx="5383682" cy="879843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0" name="文本占位符 5">
            <a:extLst>
              <a:ext uri="{FF2B5EF4-FFF2-40B4-BE49-F238E27FC236}">
                <a16:creationId xmlns:a16="http://schemas.microsoft.com/office/drawing/2014/main" xmlns="" id="{C7060B00-F37D-4451-9A9A-787CFCE2E0D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26718" y="3718577"/>
            <a:ext cx="5383682" cy="879843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4" name="文本占位符 5">
            <a:extLst>
              <a:ext uri="{FF2B5EF4-FFF2-40B4-BE49-F238E27FC236}">
                <a16:creationId xmlns:a16="http://schemas.microsoft.com/office/drawing/2014/main" xmlns="" id="{0E15F9E7-C82D-43EA-B8E1-AB6C1ACD85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26718" y="5211050"/>
            <a:ext cx="5383682" cy="879843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76F61525-054A-4ABE-951C-568332571916}"/>
              </a:ext>
            </a:extLst>
          </p:cNvPr>
          <p:cNvSpPr/>
          <p:nvPr userDrawn="1"/>
        </p:nvSpPr>
        <p:spPr>
          <a:xfrm>
            <a:off x="1626718" y="1726032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08630562-822B-4E4E-8304-383340148029}"/>
              </a:ext>
            </a:extLst>
          </p:cNvPr>
          <p:cNvSpPr/>
          <p:nvPr userDrawn="1"/>
        </p:nvSpPr>
        <p:spPr>
          <a:xfrm>
            <a:off x="1626718" y="3240390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1A330EE6-56D6-45B1-8823-3420D978503D}"/>
              </a:ext>
            </a:extLst>
          </p:cNvPr>
          <p:cNvSpPr/>
          <p:nvPr userDrawn="1"/>
        </p:nvSpPr>
        <p:spPr>
          <a:xfrm>
            <a:off x="1653561" y="4754019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5D54D1DC-E927-49AB-BB69-B8E17A5D2563}"/>
              </a:ext>
            </a:extLst>
          </p:cNvPr>
          <p:cNvSpPr/>
          <p:nvPr userDrawn="1"/>
        </p:nvSpPr>
        <p:spPr>
          <a:xfrm>
            <a:off x="1692107" y="1684347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A8E74D59-BBDE-4FA8-A0D4-C5547DA2AE5E}"/>
              </a:ext>
            </a:extLst>
          </p:cNvPr>
          <p:cNvSpPr/>
          <p:nvPr userDrawn="1"/>
        </p:nvSpPr>
        <p:spPr>
          <a:xfrm>
            <a:off x="1692107" y="3198705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7E4B0060-7CBF-4660-B9A2-4DD3AFA010BD}"/>
              </a:ext>
            </a:extLst>
          </p:cNvPr>
          <p:cNvSpPr/>
          <p:nvPr userDrawn="1"/>
        </p:nvSpPr>
        <p:spPr>
          <a:xfrm>
            <a:off x="1718950" y="4712334"/>
            <a:ext cx="2667000" cy="423844"/>
          </a:xfrm>
          <a:prstGeom prst="roundRec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占位符 5">
            <a:extLst>
              <a:ext uri="{FF2B5EF4-FFF2-40B4-BE49-F238E27FC236}">
                <a16:creationId xmlns:a16="http://schemas.microsoft.com/office/drawing/2014/main" xmlns="" id="{09BE581F-7D2B-406F-9C81-574ADD748B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02918" y="1675022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6" name="文本占位符 5">
            <a:extLst>
              <a:ext uri="{FF2B5EF4-FFF2-40B4-BE49-F238E27FC236}">
                <a16:creationId xmlns:a16="http://schemas.microsoft.com/office/drawing/2014/main" xmlns="" id="{87E11A7F-1391-44BB-A88E-FA0DC6DC6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02918" y="3187051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67" name="文本占位符 5">
            <a:extLst>
              <a:ext uri="{FF2B5EF4-FFF2-40B4-BE49-F238E27FC236}">
                <a16:creationId xmlns:a16="http://schemas.microsoft.com/office/drawing/2014/main" xmlns="" id="{BFE8797D-C6BD-4054-9969-1CCA591B77D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29761" y="4700680"/>
            <a:ext cx="2651760" cy="42384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037E8A04-5054-4E3D-B05C-AD4805B3219E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DC4353B3-DAA1-43B7-B639-B5A68E6139AC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231C6847-9F38-4432-978F-277282A73293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F7C78A84-A4D1-4838-8BF7-D6C8D1CB6FAF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91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BBBBDF13-0818-4A4B-AE16-97AB6D583432}"/>
              </a:ext>
            </a:extLst>
          </p:cNvPr>
          <p:cNvSpPr/>
          <p:nvPr userDrawn="1"/>
        </p:nvSpPr>
        <p:spPr>
          <a:xfrm>
            <a:off x="1399038" y="-1311812"/>
            <a:ext cx="9403583" cy="9482701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02BAC3E-A6F3-4EAE-B48F-C334B7B99802}"/>
              </a:ext>
            </a:extLst>
          </p:cNvPr>
          <p:cNvSpPr/>
          <p:nvPr userDrawn="1"/>
        </p:nvSpPr>
        <p:spPr>
          <a:xfrm>
            <a:off x="296975" y="-2344331"/>
            <a:ext cx="11578206" cy="11578206"/>
          </a:xfrm>
          <a:custGeom>
            <a:avLst/>
            <a:gdLst>
              <a:gd name="connsiteX0" fmla="*/ 5805808 w 11578206"/>
              <a:gd name="connsiteY0" fmla="*/ 1088190 h 11578206"/>
              <a:gd name="connsiteX1" fmla="*/ 1104016 w 11578206"/>
              <a:gd name="connsiteY1" fmla="*/ 5789982 h 11578206"/>
              <a:gd name="connsiteX2" fmla="*/ 5805808 w 11578206"/>
              <a:gd name="connsiteY2" fmla="*/ 10491774 h 11578206"/>
              <a:gd name="connsiteX3" fmla="*/ 10507600 w 11578206"/>
              <a:gd name="connsiteY3" fmla="*/ 5789982 h 11578206"/>
              <a:gd name="connsiteX4" fmla="*/ 5805808 w 11578206"/>
              <a:gd name="connsiteY4" fmla="*/ 1088190 h 11578206"/>
              <a:gd name="connsiteX5" fmla="*/ 5789103 w 11578206"/>
              <a:gd name="connsiteY5" fmla="*/ 0 h 11578206"/>
              <a:gd name="connsiteX6" fmla="*/ 11578206 w 11578206"/>
              <a:gd name="connsiteY6" fmla="*/ 5789103 h 11578206"/>
              <a:gd name="connsiteX7" fmla="*/ 5789103 w 11578206"/>
              <a:gd name="connsiteY7" fmla="*/ 11578206 h 11578206"/>
              <a:gd name="connsiteX8" fmla="*/ 0 w 11578206"/>
              <a:gd name="connsiteY8" fmla="*/ 5789103 h 11578206"/>
              <a:gd name="connsiteX9" fmla="*/ 5789103 w 11578206"/>
              <a:gd name="connsiteY9" fmla="*/ 0 h 1157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78206" h="11578206">
                <a:moveTo>
                  <a:pt x="5805808" y="1088190"/>
                </a:moveTo>
                <a:cubicBezTo>
                  <a:pt x="3209080" y="1088190"/>
                  <a:pt x="1104016" y="3193254"/>
                  <a:pt x="1104016" y="5789982"/>
                </a:cubicBezTo>
                <a:cubicBezTo>
                  <a:pt x="1104016" y="8386710"/>
                  <a:pt x="3209080" y="10491774"/>
                  <a:pt x="5805808" y="10491774"/>
                </a:cubicBezTo>
                <a:cubicBezTo>
                  <a:pt x="8402536" y="10491774"/>
                  <a:pt x="10507600" y="8386710"/>
                  <a:pt x="10507600" y="5789982"/>
                </a:cubicBezTo>
                <a:cubicBezTo>
                  <a:pt x="10507600" y="3193254"/>
                  <a:pt x="8402536" y="1088190"/>
                  <a:pt x="5805808" y="1088190"/>
                </a:cubicBezTo>
                <a:close/>
                <a:moveTo>
                  <a:pt x="5789103" y="0"/>
                </a:moveTo>
                <a:cubicBezTo>
                  <a:pt x="8986336" y="0"/>
                  <a:pt x="11578206" y="2591870"/>
                  <a:pt x="11578206" y="5789103"/>
                </a:cubicBezTo>
                <a:cubicBezTo>
                  <a:pt x="11578206" y="8986336"/>
                  <a:pt x="8986336" y="11578206"/>
                  <a:pt x="5789103" y="11578206"/>
                </a:cubicBezTo>
                <a:cubicBezTo>
                  <a:pt x="2591870" y="11578206"/>
                  <a:pt x="0" y="8986336"/>
                  <a:pt x="0" y="5789103"/>
                </a:cubicBezTo>
                <a:cubicBezTo>
                  <a:pt x="0" y="2591870"/>
                  <a:pt x="2591870" y="0"/>
                  <a:pt x="5789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D9184917-3EB6-4D3D-8A7F-E5F89DFACE0C}"/>
              </a:ext>
            </a:extLst>
          </p:cNvPr>
          <p:cNvSpPr/>
          <p:nvPr userDrawn="1"/>
        </p:nvSpPr>
        <p:spPr>
          <a:xfrm>
            <a:off x="-1038128" y="-3691598"/>
            <a:ext cx="14280126" cy="14280126"/>
          </a:xfrm>
          <a:custGeom>
            <a:avLst/>
            <a:gdLst>
              <a:gd name="connsiteX0" fmla="*/ 7111507 w 14280126"/>
              <a:gd name="connsiteY0" fmla="*/ 1347268 h 14280126"/>
              <a:gd name="connsiteX1" fmla="*/ 1322404 w 14280126"/>
              <a:gd name="connsiteY1" fmla="*/ 7136371 h 14280126"/>
              <a:gd name="connsiteX2" fmla="*/ 7111507 w 14280126"/>
              <a:gd name="connsiteY2" fmla="*/ 12925474 h 14280126"/>
              <a:gd name="connsiteX3" fmla="*/ 12900610 w 14280126"/>
              <a:gd name="connsiteY3" fmla="*/ 7136371 h 14280126"/>
              <a:gd name="connsiteX4" fmla="*/ 7111507 w 14280126"/>
              <a:gd name="connsiteY4" fmla="*/ 1347268 h 14280126"/>
              <a:gd name="connsiteX5" fmla="*/ 7140063 w 14280126"/>
              <a:gd name="connsiteY5" fmla="*/ 0 h 14280126"/>
              <a:gd name="connsiteX6" fmla="*/ 14280126 w 14280126"/>
              <a:gd name="connsiteY6" fmla="*/ 7140063 h 14280126"/>
              <a:gd name="connsiteX7" fmla="*/ 7140063 w 14280126"/>
              <a:gd name="connsiteY7" fmla="*/ 14280126 h 14280126"/>
              <a:gd name="connsiteX8" fmla="*/ 0 w 14280126"/>
              <a:gd name="connsiteY8" fmla="*/ 7140063 h 14280126"/>
              <a:gd name="connsiteX9" fmla="*/ 7140063 w 14280126"/>
              <a:gd name="connsiteY9" fmla="*/ 0 h 1428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80126" h="14280126">
                <a:moveTo>
                  <a:pt x="7111507" y="1347268"/>
                </a:moveTo>
                <a:cubicBezTo>
                  <a:pt x="3914274" y="1347268"/>
                  <a:pt x="1322404" y="3939138"/>
                  <a:pt x="1322404" y="7136371"/>
                </a:cubicBezTo>
                <a:cubicBezTo>
                  <a:pt x="1322404" y="10333604"/>
                  <a:pt x="3914274" y="12925474"/>
                  <a:pt x="7111507" y="12925474"/>
                </a:cubicBezTo>
                <a:cubicBezTo>
                  <a:pt x="10308740" y="12925474"/>
                  <a:pt x="12900610" y="10333604"/>
                  <a:pt x="12900610" y="7136371"/>
                </a:cubicBezTo>
                <a:cubicBezTo>
                  <a:pt x="12900610" y="3939138"/>
                  <a:pt x="10308740" y="1347268"/>
                  <a:pt x="7111507" y="1347268"/>
                </a:cubicBezTo>
                <a:close/>
                <a:moveTo>
                  <a:pt x="7140063" y="0"/>
                </a:moveTo>
                <a:cubicBezTo>
                  <a:pt x="11083411" y="0"/>
                  <a:pt x="14280126" y="3196715"/>
                  <a:pt x="14280126" y="7140063"/>
                </a:cubicBezTo>
                <a:cubicBezTo>
                  <a:pt x="14280126" y="11083411"/>
                  <a:pt x="11083411" y="14280126"/>
                  <a:pt x="7140063" y="14280126"/>
                </a:cubicBezTo>
                <a:cubicBezTo>
                  <a:pt x="3196715" y="14280126"/>
                  <a:pt x="0" y="11083411"/>
                  <a:pt x="0" y="7140063"/>
                </a:cubicBezTo>
                <a:cubicBezTo>
                  <a:pt x="0" y="3196715"/>
                  <a:pt x="3196715" y="0"/>
                  <a:pt x="714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D57C0148-CE0C-48EF-944F-CF5176A2FD3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274277" y="2472216"/>
            <a:ext cx="7666892" cy="188876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年度总结个人工作汇报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1C27658-A7D6-4D21-961B-DA770ED8A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4277" y="4239123"/>
            <a:ext cx="1101969" cy="122904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5A5D6D7-ACFB-4055-8ED5-B3D56006CB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8589" y="4412832"/>
            <a:ext cx="1412012" cy="196133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F02C9B94-7A76-4721-9A46-A46494E9AE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3734" y="1992843"/>
            <a:ext cx="1412548" cy="216801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540EDBF-123A-4F54-BAB9-4C0348188D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7133" y="4559785"/>
            <a:ext cx="1810573" cy="1667435"/>
          </a:xfrm>
          <a:prstGeom prst="rect">
            <a:avLst/>
          </a:prstGeom>
        </p:spPr>
      </p:pic>
      <p:sp>
        <p:nvSpPr>
          <p:cNvPr id="11" name="图片占位符 2">
            <a:extLst>
              <a:ext uri="{FF2B5EF4-FFF2-40B4-BE49-F238E27FC236}">
                <a16:creationId xmlns:a16="http://schemas.microsoft.com/office/drawing/2014/main" xmlns="" id="{17E30C5C-8DEC-4DC1-A802-48B3572D77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3190" y="196770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6482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665">
          <p15:clr>
            <a:srgbClr val="FBAE40"/>
          </p15:clr>
        </p15:guide>
        <p15:guide id="4" pos="7015">
          <p15:clr>
            <a:srgbClr val="FBAE40"/>
          </p15:clr>
        </p15:guide>
        <p15:guide id="5" orient="horz" pos="459">
          <p15:clr>
            <a:srgbClr val="FBAE40"/>
          </p15:clr>
        </p15:guide>
        <p15:guide id="6" orient="horz" pos="386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818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: 空心 29">
            <a:extLst>
              <a:ext uri="{FF2B5EF4-FFF2-40B4-BE49-F238E27FC236}">
                <a16:creationId xmlns:a16="http://schemas.microsoft.com/office/drawing/2014/main" xmlns="" id="{D5EECFF5-348D-4AD5-849F-C146429F4961}"/>
              </a:ext>
            </a:extLst>
          </p:cNvPr>
          <p:cNvSpPr/>
          <p:nvPr userDrawn="1"/>
        </p:nvSpPr>
        <p:spPr>
          <a:xfrm rot="16200000">
            <a:off x="6615321" y="1321526"/>
            <a:ext cx="10287009" cy="10287009"/>
          </a:xfrm>
          <a:prstGeom prst="donu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3988F9E-EAD6-41CA-9D93-F03C02D65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08E6AF3-088C-4C69-91BD-B47E7D4B4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7053" y="5386507"/>
            <a:ext cx="1412012" cy="1961339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68B0D204-6F81-4C14-905A-CFEE07EEA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B40A1D3-706D-4688-8DA7-F62BA9D19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440" y="4510216"/>
            <a:ext cx="1810573" cy="1667435"/>
          </a:xfrm>
          <a:prstGeom prst="rect">
            <a:avLst/>
          </a:prstGeom>
        </p:spPr>
      </p:pic>
      <p:sp>
        <p:nvSpPr>
          <p:cNvPr id="39" name="文本占位符 5">
            <a:extLst>
              <a:ext uri="{FF2B5EF4-FFF2-40B4-BE49-F238E27FC236}">
                <a16:creationId xmlns:a16="http://schemas.microsoft.com/office/drawing/2014/main" xmlns="" id="{0F290CB9-BEBD-41A6-BB4B-D1DA15C708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26718" y="1545990"/>
            <a:ext cx="4577458" cy="3954924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76F61525-054A-4ABE-951C-568332571916}"/>
              </a:ext>
            </a:extLst>
          </p:cNvPr>
          <p:cNvSpPr/>
          <p:nvPr userDrawn="1"/>
        </p:nvSpPr>
        <p:spPr>
          <a:xfrm>
            <a:off x="8502004" y="1439138"/>
            <a:ext cx="1440000" cy="1440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5D54D1DC-E927-49AB-BB69-B8E17A5D2563}"/>
              </a:ext>
            </a:extLst>
          </p:cNvPr>
          <p:cNvSpPr/>
          <p:nvPr userDrawn="1"/>
        </p:nvSpPr>
        <p:spPr>
          <a:xfrm>
            <a:off x="8567393" y="1397453"/>
            <a:ext cx="1440000" cy="14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占位符 5">
            <a:extLst>
              <a:ext uri="{FF2B5EF4-FFF2-40B4-BE49-F238E27FC236}">
                <a16:creationId xmlns:a16="http://schemas.microsoft.com/office/drawing/2014/main" xmlns="" id="{09BE581F-7D2B-406F-9C81-574ADD748B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92185" y="1664497"/>
            <a:ext cx="1145365" cy="9452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DC84E10-8F00-4F2E-9B7D-6F9D956E0ACB}"/>
              </a:ext>
            </a:extLst>
          </p:cNvPr>
          <p:cNvSpPr/>
          <p:nvPr userDrawn="1"/>
        </p:nvSpPr>
        <p:spPr>
          <a:xfrm>
            <a:off x="6501334" y="3364334"/>
            <a:ext cx="1440000" cy="1440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0B6B29C3-CE49-49E8-B34D-538D5C97A544}"/>
              </a:ext>
            </a:extLst>
          </p:cNvPr>
          <p:cNvSpPr/>
          <p:nvPr userDrawn="1"/>
        </p:nvSpPr>
        <p:spPr>
          <a:xfrm>
            <a:off x="6566723" y="3322649"/>
            <a:ext cx="1440000" cy="14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F99D0EB1-E462-433A-A3CB-A6FE7B25310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714040" y="3551047"/>
            <a:ext cx="1145365" cy="95916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5619DC59-1BDE-4153-91E2-CE869521F278}"/>
              </a:ext>
            </a:extLst>
          </p:cNvPr>
          <p:cNvSpPr/>
          <p:nvPr userDrawn="1"/>
        </p:nvSpPr>
        <p:spPr>
          <a:xfrm>
            <a:off x="1624136" y="5612235"/>
            <a:ext cx="545218" cy="12751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FFC333BA-3E2E-44B0-9515-BF8A526350B6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4614C07C-7D48-43CC-A953-09E18425D8FB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FAE1487C-C010-403E-995A-38188362EF57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9E646994-E4C2-4AE2-9FA0-BFA025D7CD69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079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57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26271E-D6A6-40F8-9614-910FAF1B243A}"/>
              </a:ext>
            </a:extLst>
          </p:cNvPr>
          <p:cNvGrpSpPr/>
          <p:nvPr userDrawn="1"/>
        </p:nvGrpSpPr>
        <p:grpSpPr>
          <a:xfrm flipH="1">
            <a:off x="-500786" y="-3819069"/>
            <a:ext cx="14486422" cy="14486422"/>
            <a:chOff x="-1673097" y="-3819069"/>
            <a:chExt cx="14486422" cy="1448642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2BB86C4-6FFB-4531-B4CF-038EC5F7B9C3}"/>
                </a:ext>
              </a:extLst>
            </p:cNvPr>
            <p:cNvSpPr/>
            <p:nvPr userDrawn="1"/>
          </p:nvSpPr>
          <p:spPr>
            <a:xfrm rot="16200000">
              <a:off x="1976509" y="-1193129"/>
              <a:ext cx="9225250" cy="922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685B78F1-D7C9-4C98-B81C-E2F4268BF82C}"/>
                </a:ext>
              </a:extLst>
            </p:cNvPr>
            <p:cNvSpPr/>
            <p:nvPr userDrawn="1"/>
          </p:nvSpPr>
          <p:spPr>
            <a:xfrm rot="16200000">
              <a:off x="-127740" y="-2693896"/>
              <a:ext cx="12245844" cy="12245844"/>
            </a:xfrm>
            <a:custGeom>
              <a:avLst/>
              <a:gdLst>
                <a:gd name="connsiteX0" fmla="*/ 10770477 w 12245844"/>
                <a:gd name="connsiteY0" fmla="*/ 6716874 h 12245844"/>
                <a:gd name="connsiteX1" fmla="*/ 6157852 w 12245844"/>
                <a:gd name="connsiteY1" fmla="*/ 2104249 h 12245844"/>
                <a:gd name="connsiteX2" fmla="*/ 1545227 w 12245844"/>
                <a:gd name="connsiteY2" fmla="*/ 6716874 h 12245844"/>
                <a:gd name="connsiteX3" fmla="*/ 6157852 w 12245844"/>
                <a:gd name="connsiteY3" fmla="*/ 11329499 h 12245844"/>
                <a:gd name="connsiteX4" fmla="*/ 10770477 w 12245844"/>
                <a:gd name="connsiteY4" fmla="*/ 6716874 h 12245844"/>
                <a:gd name="connsiteX5" fmla="*/ 12245844 w 12245844"/>
                <a:gd name="connsiteY5" fmla="*/ 6122922 h 12245844"/>
                <a:gd name="connsiteX6" fmla="*/ 6122922 w 12245844"/>
                <a:gd name="connsiteY6" fmla="*/ 12245844 h 12245844"/>
                <a:gd name="connsiteX7" fmla="*/ 0 w 12245844"/>
                <a:gd name="connsiteY7" fmla="*/ 6122922 h 12245844"/>
                <a:gd name="connsiteX8" fmla="*/ 6122922 w 12245844"/>
                <a:gd name="connsiteY8" fmla="*/ 0 h 12245844"/>
                <a:gd name="connsiteX9" fmla="*/ 12245844 w 12245844"/>
                <a:gd name="connsiteY9" fmla="*/ 6122922 h 1224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5844" h="12245844">
                  <a:moveTo>
                    <a:pt x="10770477" y="6716874"/>
                  </a:moveTo>
                  <a:cubicBezTo>
                    <a:pt x="10770477" y="4169392"/>
                    <a:pt x="8705334" y="2104249"/>
                    <a:pt x="6157852" y="2104249"/>
                  </a:cubicBezTo>
                  <a:cubicBezTo>
                    <a:pt x="3610370" y="2104249"/>
                    <a:pt x="1545227" y="4169392"/>
                    <a:pt x="1545227" y="6716874"/>
                  </a:cubicBezTo>
                  <a:cubicBezTo>
                    <a:pt x="1545227" y="9264356"/>
                    <a:pt x="3610370" y="11329499"/>
                    <a:pt x="6157852" y="11329499"/>
                  </a:cubicBezTo>
                  <a:cubicBezTo>
                    <a:pt x="8705334" y="11329499"/>
                    <a:pt x="10770477" y="9264356"/>
                    <a:pt x="10770477" y="6716874"/>
                  </a:cubicBezTo>
                  <a:close/>
                  <a:moveTo>
                    <a:pt x="12245844" y="6122922"/>
                  </a:moveTo>
                  <a:cubicBezTo>
                    <a:pt x="12245844" y="9504518"/>
                    <a:pt x="9504518" y="12245844"/>
                    <a:pt x="6122922" y="12245844"/>
                  </a:cubicBezTo>
                  <a:cubicBezTo>
                    <a:pt x="2741326" y="12245844"/>
                    <a:pt x="0" y="9504518"/>
                    <a:pt x="0" y="6122922"/>
                  </a:cubicBezTo>
                  <a:cubicBezTo>
                    <a:pt x="0" y="2741326"/>
                    <a:pt x="2741326" y="0"/>
                    <a:pt x="6122922" y="0"/>
                  </a:cubicBezTo>
                  <a:cubicBezTo>
                    <a:pt x="9504518" y="0"/>
                    <a:pt x="12245844" y="2741326"/>
                    <a:pt x="12245844" y="61229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D9F332E-DE2F-400C-B27A-FDBE57101DD3}"/>
                </a:ext>
              </a:extLst>
            </p:cNvPr>
            <p:cNvSpPr/>
            <p:nvPr userDrawn="1"/>
          </p:nvSpPr>
          <p:spPr>
            <a:xfrm rot="16200000">
              <a:off x="-1673097" y="-3819069"/>
              <a:ext cx="14486422" cy="14486422"/>
            </a:xfrm>
            <a:custGeom>
              <a:avLst/>
              <a:gdLst>
                <a:gd name="connsiteX0" fmla="*/ 13366133 w 14486422"/>
                <a:gd name="connsiteY0" fmla="*/ 7674140 h 14486422"/>
                <a:gd name="connsiteX1" fmla="*/ 7243211 w 14486422"/>
                <a:gd name="connsiteY1" fmla="*/ 1551218 h 14486422"/>
                <a:gd name="connsiteX2" fmla="*/ 1120289 w 14486422"/>
                <a:gd name="connsiteY2" fmla="*/ 7674140 h 14486422"/>
                <a:gd name="connsiteX3" fmla="*/ 7243211 w 14486422"/>
                <a:gd name="connsiteY3" fmla="*/ 13797062 h 14486422"/>
                <a:gd name="connsiteX4" fmla="*/ 13366133 w 14486422"/>
                <a:gd name="connsiteY4" fmla="*/ 7674140 h 14486422"/>
                <a:gd name="connsiteX5" fmla="*/ 14486422 w 14486422"/>
                <a:gd name="connsiteY5" fmla="*/ 7243211 h 14486422"/>
                <a:gd name="connsiteX6" fmla="*/ 7243211 w 14486422"/>
                <a:gd name="connsiteY6" fmla="*/ 14486422 h 14486422"/>
                <a:gd name="connsiteX7" fmla="*/ 0 w 14486422"/>
                <a:gd name="connsiteY7" fmla="*/ 7243211 h 14486422"/>
                <a:gd name="connsiteX8" fmla="*/ 7243211 w 14486422"/>
                <a:gd name="connsiteY8" fmla="*/ 0 h 14486422"/>
                <a:gd name="connsiteX9" fmla="*/ 14486422 w 14486422"/>
                <a:gd name="connsiteY9" fmla="*/ 7243211 h 1448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86422" h="14486422">
                  <a:moveTo>
                    <a:pt x="13366133" y="7674140"/>
                  </a:moveTo>
                  <a:cubicBezTo>
                    <a:pt x="13366133" y="4292544"/>
                    <a:pt x="10624807" y="1551218"/>
                    <a:pt x="7243211" y="1551218"/>
                  </a:cubicBezTo>
                  <a:cubicBezTo>
                    <a:pt x="3861615" y="1551218"/>
                    <a:pt x="1120289" y="4292544"/>
                    <a:pt x="1120289" y="7674140"/>
                  </a:cubicBezTo>
                  <a:cubicBezTo>
                    <a:pt x="1120289" y="11055736"/>
                    <a:pt x="3861615" y="13797062"/>
                    <a:pt x="7243211" y="13797062"/>
                  </a:cubicBezTo>
                  <a:cubicBezTo>
                    <a:pt x="10624807" y="13797062"/>
                    <a:pt x="13366133" y="11055736"/>
                    <a:pt x="13366133" y="7674140"/>
                  </a:cubicBezTo>
                  <a:close/>
                  <a:moveTo>
                    <a:pt x="14486422" y="7243211"/>
                  </a:moveTo>
                  <a:cubicBezTo>
                    <a:pt x="14486422" y="11243526"/>
                    <a:pt x="11243526" y="14486422"/>
                    <a:pt x="7243211" y="14486422"/>
                  </a:cubicBezTo>
                  <a:cubicBezTo>
                    <a:pt x="3242896" y="14486422"/>
                    <a:pt x="0" y="11243526"/>
                    <a:pt x="0" y="7243211"/>
                  </a:cubicBezTo>
                  <a:cubicBezTo>
                    <a:pt x="0" y="3242896"/>
                    <a:pt x="3242896" y="0"/>
                    <a:pt x="7243211" y="0"/>
                  </a:cubicBezTo>
                  <a:cubicBezTo>
                    <a:pt x="11243526" y="0"/>
                    <a:pt x="14486422" y="3242896"/>
                    <a:pt x="14486422" y="72432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6EEC1D9F-8412-4BB9-AB4C-8AF072684827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119287" y="1450975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xmlns="" id="{6DBB6C4E-1A6F-4889-8E90-65D97FF8F49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119287" y="2253447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5" name="文本占位符 22">
            <a:extLst>
              <a:ext uri="{FF2B5EF4-FFF2-40B4-BE49-F238E27FC236}">
                <a16:creationId xmlns:a16="http://schemas.microsoft.com/office/drawing/2014/main" xmlns="" id="{407F329B-A53B-446E-8E83-ABF7A23D5356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119287" y="3055919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6" name="文本占位符 22">
            <a:extLst>
              <a:ext uri="{FF2B5EF4-FFF2-40B4-BE49-F238E27FC236}">
                <a16:creationId xmlns:a16="http://schemas.microsoft.com/office/drawing/2014/main" xmlns="" id="{07379317-A8BD-4B04-A756-6F5C4806D03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119287" y="3858391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7" name="文本占位符 22">
            <a:extLst>
              <a:ext uri="{FF2B5EF4-FFF2-40B4-BE49-F238E27FC236}">
                <a16:creationId xmlns:a16="http://schemas.microsoft.com/office/drawing/2014/main" xmlns="" id="{F77B003F-FE9D-40A6-B856-DF099F51DA7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119287" y="4660862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FA609E1A-F93E-4129-B2F2-7A74912D894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2134205" y="2555630"/>
            <a:ext cx="2859820" cy="141999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9" name="文本占位符 28">
            <a:extLst>
              <a:ext uri="{FF2B5EF4-FFF2-40B4-BE49-F238E27FC236}">
                <a16:creationId xmlns:a16="http://schemas.microsoft.com/office/drawing/2014/main" xmlns="" id="{9C8A5887-8478-40F1-9BEF-DB80D2C62C4D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2154484" y="3555840"/>
            <a:ext cx="2839541" cy="594129"/>
          </a:xfrm>
          <a:prstGeom prst="rect">
            <a:avLst/>
          </a:prstGeom>
        </p:spPr>
        <p:txBody>
          <a:bodyPr anchor="t"/>
          <a:lstStyle>
            <a:lvl1pPr marL="0" indent="0" algn="dist">
              <a:buNone/>
              <a:defRPr sz="440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2F5B42F-3156-4B60-8067-50107F39D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173" y="4992785"/>
            <a:ext cx="1775589" cy="17755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54AFE6C-1733-4145-9133-2783A256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6983" y="102236"/>
            <a:ext cx="1504028" cy="180054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C4F2B614-5F78-4FF7-80CB-FC86708D50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0045" y="3997996"/>
            <a:ext cx="1412012" cy="196133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73AEC9E0-DCB9-46F9-989A-94ECEAC0E9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7133" y="4559785"/>
            <a:ext cx="1810573" cy="1667435"/>
          </a:xfrm>
          <a:prstGeom prst="rect">
            <a:avLst/>
          </a:prstGeom>
        </p:spPr>
      </p:pic>
      <p:sp>
        <p:nvSpPr>
          <p:cNvPr id="17" name="图片占位符 2">
            <a:extLst>
              <a:ext uri="{FF2B5EF4-FFF2-40B4-BE49-F238E27FC236}">
                <a16:creationId xmlns:a16="http://schemas.microsoft.com/office/drawing/2014/main" xmlns="" id="{869C9438-B931-450C-8E4E-C78D0FC23EA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265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pos="7015" userDrawn="1">
          <p15:clr>
            <a:srgbClr val="FBAE40"/>
          </p15:clr>
        </p15:guide>
        <p15:guide id="4" orient="horz" pos="3748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pos="6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27C7BD68-AD93-44F3-AF10-EDDA81358803}"/>
              </a:ext>
            </a:extLst>
          </p:cNvPr>
          <p:cNvSpPr/>
          <p:nvPr userDrawn="1"/>
        </p:nvSpPr>
        <p:spPr>
          <a:xfrm rot="16200000">
            <a:off x="-4471667" y="-4802575"/>
            <a:ext cx="16441658" cy="1644165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646DC82-DFBA-4FC4-A43F-45C5A7FF91EF}"/>
              </a:ext>
            </a:extLst>
          </p:cNvPr>
          <p:cNvSpPr/>
          <p:nvPr userDrawn="1"/>
        </p:nvSpPr>
        <p:spPr>
          <a:xfrm rot="16200000">
            <a:off x="-3350452" y="-381001"/>
            <a:ext cx="7612966" cy="76129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6E96BD9-6AD5-458A-A3EE-C939E51AEA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6240" y="1996439"/>
            <a:ext cx="2873030" cy="2864486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5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>
                <a:latin typeface="+mj-ea"/>
                <a:ea typeface="+mj-ea"/>
              </a:rPr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D98654-7EA9-4B27-8603-712A90903E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7558" y="2766060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8" name="文本占位符 4">
            <a:extLst>
              <a:ext uri="{FF2B5EF4-FFF2-40B4-BE49-F238E27FC236}">
                <a16:creationId xmlns:a16="http://schemas.microsoft.com/office/drawing/2014/main" xmlns="" id="{76544E25-DF08-42E1-9FF0-4D8FEC6C1F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7558" y="3985839"/>
            <a:ext cx="5668962" cy="36026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 err="1"/>
              <a:t>absghkglhljkjjkkkk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9C5B6B6-413B-4FD8-89DF-37F6C44814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752" y="1491293"/>
            <a:ext cx="1101969" cy="122904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DFE7073-3A1D-47FF-AAFB-24D4F64B23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319" y="4487501"/>
            <a:ext cx="1412012" cy="196133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7245508-187A-4137-A0FD-39D2313B58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2408" y="902937"/>
            <a:ext cx="1412548" cy="216801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585587C-04B0-4C76-8ADE-69420F5D67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2" y="5060558"/>
            <a:ext cx="1810573" cy="1667435"/>
          </a:xfrm>
          <a:prstGeom prst="rect">
            <a:avLst/>
          </a:prstGeom>
        </p:spPr>
      </p:pic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AD6A6A22-4F16-4455-A40D-4D4A13B7D3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179A066-7E96-4681-AB64-987D9632F2AF}"/>
              </a:ext>
            </a:extLst>
          </p:cNvPr>
          <p:cNvSpPr/>
          <p:nvPr userDrawn="1"/>
        </p:nvSpPr>
        <p:spPr>
          <a:xfrm>
            <a:off x="4632728" y="3812538"/>
            <a:ext cx="5166332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374C0D18-B193-4C2E-B256-7DF18466EF11}"/>
              </a:ext>
            </a:extLst>
          </p:cNvPr>
          <p:cNvSpPr/>
          <p:nvPr userDrawn="1"/>
        </p:nvSpPr>
        <p:spPr>
          <a:xfrm>
            <a:off x="4610143" y="3698434"/>
            <a:ext cx="5166332" cy="1382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13959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7038" userDrawn="1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C90C4C98-BC6B-40BB-952E-A136C6BFE636}"/>
              </a:ext>
            </a:extLst>
          </p:cNvPr>
          <p:cNvSpPr/>
          <p:nvPr userDrawn="1"/>
        </p:nvSpPr>
        <p:spPr>
          <a:xfrm rot="16200000">
            <a:off x="-328244" y="-2057793"/>
            <a:ext cx="14635627" cy="146356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xmlns="" id="{5A92AB23-4CEE-430D-8F44-52BE3389EA1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240176F2-2B99-48C2-8088-E15CB8ADFBC3}"/>
              </a:ext>
            </a:extLst>
          </p:cNvPr>
          <p:cNvSpPr/>
          <p:nvPr userDrawn="1"/>
        </p:nvSpPr>
        <p:spPr>
          <a:xfrm rot="16200000">
            <a:off x="6700648" y="-520072"/>
            <a:ext cx="7901372" cy="7901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BA7901B7-AF3B-403A-95E3-C5A4693E767F}"/>
              </a:ext>
            </a:extLst>
          </p:cNvPr>
          <p:cNvSpPr/>
          <p:nvPr userDrawn="1"/>
        </p:nvSpPr>
        <p:spPr>
          <a:xfrm>
            <a:off x="5944334" y="1121410"/>
            <a:ext cx="4592403" cy="1573187"/>
          </a:xfrm>
          <a:prstGeom prst="roundRect">
            <a:avLst>
              <a:gd name="adj" fmla="val 7777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AF5865DB-B592-49B9-BF1E-F993E2CF73D9}"/>
              </a:ext>
            </a:extLst>
          </p:cNvPr>
          <p:cNvSpPr/>
          <p:nvPr userDrawn="1"/>
        </p:nvSpPr>
        <p:spPr>
          <a:xfrm>
            <a:off x="5944335" y="2875105"/>
            <a:ext cx="4592403" cy="1569336"/>
          </a:xfrm>
          <a:prstGeom prst="roundRect">
            <a:avLst>
              <a:gd name="adj" fmla="val 5699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EB3202A7-55A6-4C34-AE3F-0FDF022F9C39}"/>
              </a:ext>
            </a:extLst>
          </p:cNvPr>
          <p:cNvSpPr/>
          <p:nvPr userDrawn="1"/>
        </p:nvSpPr>
        <p:spPr>
          <a:xfrm>
            <a:off x="5969578" y="4615886"/>
            <a:ext cx="4592403" cy="1569336"/>
          </a:xfrm>
          <a:prstGeom prst="roundRect">
            <a:avLst>
              <a:gd name="adj" fmla="val 6385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7FD2AAB2-1392-41BE-AC88-71F194C1E280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096668" y="1266018"/>
            <a:ext cx="4292016" cy="1328481"/>
          </a:xfrm>
          <a:prstGeom prst="rect">
            <a:avLst/>
          </a:prstGeom>
        </p:spPr>
        <p:txBody>
          <a:bodyPr anchor="t"/>
          <a:lstStyle>
            <a:lvl1pPr marL="0" indent="0" algn="just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6" name="文本占位符 5">
            <a:extLst>
              <a:ext uri="{FF2B5EF4-FFF2-40B4-BE49-F238E27FC236}">
                <a16:creationId xmlns:a16="http://schemas.microsoft.com/office/drawing/2014/main" xmlns="" id="{F76A4FA9-346B-4580-A657-0C693F0F2997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96669" y="3001661"/>
            <a:ext cx="4292016" cy="1328481"/>
          </a:xfrm>
          <a:prstGeom prst="rect">
            <a:avLst/>
          </a:prstGeom>
        </p:spPr>
        <p:txBody>
          <a:bodyPr anchor="t"/>
          <a:lstStyle>
            <a:lvl1pPr marL="0" indent="0" algn="just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7" name="文本占位符 5">
            <a:extLst>
              <a:ext uri="{FF2B5EF4-FFF2-40B4-BE49-F238E27FC236}">
                <a16:creationId xmlns:a16="http://schemas.microsoft.com/office/drawing/2014/main" xmlns="" id="{7227683A-7FD1-4AE7-ACE2-B28CA12ADAC8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121912" y="4759424"/>
            <a:ext cx="4292016" cy="1328481"/>
          </a:xfrm>
          <a:prstGeom prst="rect">
            <a:avLst/>
          </a:prstGeom>
        </p:spPr>
        <p:txBody>
          <a:bodyPr anchor="t"/>
          <a:lstStyle>
            <a:lvl1pPr marL="0" indent="0" algn="just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7F5D58E-9234-4056-8781-01C253A330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1121410"/>
            <a:ext cx="1101969" cy="122904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F271039-D8DF-40EC-8700-673D4B21A5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5276" y="5917767"/>
            <a:ext cx="1412012" cy="196133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3130215-B069-4674-B5CF-50303A51DC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A34B8FE-0FCF-4433-9F69-8B31098199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854" y="5129435"/>
            <a:ext cx="1810573" cy="1667435"/>
          </a:xfrm>
          <a:prstGeom prst="rect">
            <a:avLst/>
          </a:prstGeom>
        </p:spPr>
      </p:pic>
      <p:sp>
        <p:nvSpPr>
          <p:cNvPr id="18" name="图片占位符 2">
            <a:extLst>
              <a:ext uri="{FF2B5EF4-FFF2-40B4-BE49-F238E27FC236}">
                <a16:creationId xmlns:a16="http://schemas.microsoft.com/office/drawing/2014/main" xmlns="" id="{C871E6F4-3EBE-487E-B1B4-67E487F2919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xmlns="" id="{4580AED1-1676-456A-B86B-5AE02D1929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4136" y="1565373"/>
            <a:ext cx="3812917" cy="4141421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8780094E-66C3-44CD-9BBA-511EECC896E5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15E316C3-F1C2-4773-AFC4-C10DA0D934FA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347747E2-00E9-491F-ABA5-7B6D6D164492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68F4FA54-61E2-41F9-83CF-711900437920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1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 userDrawn="1">
          <p15:clr>
            <a:srgbClr val="FBAE40"/>
          </p15:clr>
        </p15:guide>
        <p15:guide id="6" pos="665">
          <p15:clr>
            <a:srgbClr val="FBAE40"/>
          </p15:clr>
        </p15:guide>
        <p15:guide id="7" pos="64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5BD0996-3FA7-410C-9954-3821FA00E8C2}"/>
              </a:ext>
            </a:extLst>
          </p:cNvPr>
          <p:cNvSpPr/>
          <p:nvPr userDrawn="1"/>
        </p:nvSpPr>
        <p:spPr>
          <a:xfrm rot="16200000">
            <a:off x="-366073" y="-2130315"/>
            <a:ext cx="14855796" cy="148557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24136" y="1550133"/>
            <a:ext cx="3379873" cy="4141421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1C8075A-5A11-461D-8014-414AE98EA2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173" y="4992785"/>
            <a:ext cx="1775589" cy="17755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D5AF943-EDB8-47A8-8614-81DC9CD589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7467" y="-115396"/>
            <a:ext cx="1412548" cy="2168017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493951D6-E1DC-422B-999E-55B0BDD1028F}"/>
              </a:ext>
            </a:extLst>
          </p:cNvPr>
          <p:cNvSpPr/>
          <p:nvPr userDrawn="1"/>
        </p:nvSpPr>
        <p:spPr>
          <a:xfrm rot="16200000">
            <a:off x="6700648" y="-520072"/>
            <a:ext cx="7901372" cy="7901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7DDBB54-E68E-4D34-8A6D-8ED06BB385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2" y="5258678"/>
            <a:ext cx="1810573" cy="166743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03969AA-91F9-4BE6-BF68-CACDF74561B7}"/>
              </a:ext>
            </a:extLst>
          </p:cNvPr>
          <p:cNvSpPr/>
          <p:nvPr userDrawn="1"/>
        </p:nvSpPr>
        <p:spPr>
          <a:xfrm>
            <a:off x="5603526" y="1519653"/>
            <a:ext cx="5579679" cy="4141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表占位符 3">
            <a:extLst>
              <a:ext uri="{FF2B5EF4-FFF2-40B4-BE49-F238E27FC236}">
                <a16:creationId xmlns:a16="http://schemas.microsoft.com/office/drawing/2014/main" xmlns="" id="{62BFCE89-518D-4CB6-8619-87A4503FF8B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603526" y="1550133"/>
            <a:ext cx="5579679" cy="414142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29" name="Picture 5">
            <a:extLst>
              <a:ext uri="{FF2B5EF4-FFF2-40B4-BE49-F238E27FC236}">
                <a16:creationId xmlns:a16="http://schemas.microsoft.com/office/drawing/2014/main" xmlns="" id="{D8622235-EF69-4F3B-AC0C-26319312EE2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092155" y="430172"/>
            <a:ext cx="4581060" cy="6422466"/>
          </a:xfrm>
          <a:prstGeom prst="rect">
            <a:avLst/>
          </a:prstGeom>
          <a:effectLst>
            <a:outerShdw blurRad="508000" dist="190500" dir="5400000" algn="t" rotWithShape="0">
              <a:prstClr val="black">
                <a:alpha val="42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A3CF58E-640C-432D-AD04-6BBCA2C324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9988" y="1034358"/>
            <a:ext cx="1412012" cy="1961339"/>
          </a:xfrm>
          <a:prstGeom prst="rect">
            <a:avLst/>
          </a:prstGeom>
        </p:spPr>
      </p:pic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181B296-5416-4CEC-B17F-28964CC510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占位符 2">
            <a:extLst>
              <a:ext uri="{FF2B5EF4-FFF2-40B4-BE49-F238E27FC236}">
                <a16:creationId xmlns:a16="http://schemas.microsoft.com/office/drawing/2014/main" xmlns="" id="{4F5B63EF-A266-4832-BBFC-10BF131FD7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D2241E5B-995F-4EF5-8244-AE7D564D3E09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3DF096F9-BF1F-4F64-8EF9-59B4C0866C2D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D81B8761-AF1F-4E97-83B1-B2BA787EF594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8E32BF1F-78FE-4DF1-A2C1-78E0BDDB10C5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2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5BD0996-3FA7-410C-9954-3821FA00E8C2}"/>
              </a:ext>
            </a:extLst>
          </p:cNvPr>
          <p:cNvSpPr/>
          <p:nvPr userDrawn="1"/>
        </p:nvSpPr>
        <p:spPr>
          <a:xfrm rot="16200000">
            <a:off x="735304" y="-2833910"/>
            <a:ext cx="12580041" cy="125800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4E7E244F-D812-4462-8443-0C77F9BC6CBE}"/>
              </a:ext>
            </a:extLst>
          </p:cNvPr>
          <p:cNvSpPr/>
          <p:nvPr userDrawn="1"/>
        </p:nvSpPr>
        <p:spPr>
          <a:xfrm rot="16200000">
            <a:off x="6700648" y="-520072"/>
            <a:ext cx="7901372" cy="7901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1C8075A-5A11-461D-8014-414AE98EA2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17" y="5577577"/>
            <a:ext cx="1775589" cy="17755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A3CF58E-640C-432D-AD04-6BBCA2C324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5662" y="616357"/>
            <a:ext cx="1412012" cy="196133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7DDBB54-E68E-4D34-8A6D-8ED06BB385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2" y="5243438"/>
            <a:ext cx="1810573" cy="166743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03969AA-91F9-4BE6-BF68-CACDF74561B7}"/>
              </a:ext>
            </a:extLst>
          </p:cNvPr>
          <p:cNvSpPr/>
          <p:nvPr userDrawn="1"/>
        </p:nvSpPr>
        <p:spPr>
          <a:xfrm>
            <a:off x="5408740" y="1785532"/>
            <a:ext cx="5947894" cy="37281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表占位符 3">
            <a:extLst>
              <a:ext uri="{FF2B5EF4-FFF2-40B4-BE49-F238E27FC236}">
                <a16:creationId xmlns:a16="http://schemas.microsoft.com/office/drawing/2014/main" xmlns="" id="{62BFCE89-518D-4CB6-8619-87A4503FF8B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408740" y="1821871"/>
            <a:ext cx="5900950" cy="358512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xmlns="" id="{D044B429-6514-4357-9C50-CE48545D738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059" y="1673227"/>
            <a:ext cx="6922059" cy="4305011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36000"/>
              </a:srgbClr>
            </a:outerShdw>
          </a:effectLst>
        </p:spPr>
      </p:pic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0427470F-A58D-4D5E-BACC-A0C34CCF75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文本占位符 2">
            <a:extLst>
              <a:ext uri="{FF2B5EF4-FFF2-40B4-BE49-F238E27FC236}">
                <a16:creationId xmlns:a16="http://schemas.microsoft.com/office/drawing/2014/main" xmlns="" id="{E04E0F07-0F9C-4671-B56D-D0825F4809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56ED82FB-B0A6-494C-97B1-529E06F5B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24136" y="1534893"/>
            <a:ext cx="3379873" cy="4141421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E2F30EA3-32F1-4D5D-BCAD-1C1E1301C8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7467" y="-115396"/>
            <a:ext cx="1412548" cy="2168017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2DCD48A9-3DF8-4DAC-B45E-011F03DB9DBF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BC525DCD-9405-4E94-8B98-ABB6CF12F42A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EFE70F5D-9F17-4B49-8DEB-C323A61F427A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56CEB222-AC4F-432E-A24F-94A3D8CA2904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36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5BD0996-3FA7-410C-9954-3821FA00E8C2}"/>
              </a:ext>
            </a:extLst>
          </p:cNvPr>
          <p:cNvSpPr/>
          <p:nvPr userDrawn="1"/>
        </p:nvSpPr>
        <p:spPr>
          <a:xfrm rot="16200000">
            <a:off x="735304" y="-2833910"/>
            <a:ext cx="12580041" cy="125800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4E7E244F-D812-4462-8443-0C77F9BC6CBE}"/>
              </a:ext>
            </a:extLst>
          </p:cNvPr>
          <p:cNvSpPr/>
          <p:nvPr userDrawn="1"/>
        </p:nvSpPr>
        <p:spPr>
          <a:xfrm rot="16200000">
            <a:off x="6096000" y="-733280"/>
            <a:ext cx="7901372" cy="7901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1C8075A-5A11-461D-8014-414AE98EA2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173" y="5206145"/>
            <a:ext cx="1775589" cy="17755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A3CF58E-640C-432D-AD04-6BBCA2C324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9988" y="1034358"/>
            <a:ext cx="1412012" cy="196133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7DDBB54-E68E-4D34-8A6D-8ED06BB385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2" y="5273918"/>
            <a:ext cx="1810573" cy="1667435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03969AA-91F9-4BE6-BF68-CACDF74561B7}"/>
              </a:ext>
            </a:extLst>
          </p:cNvPr>
          <p:cNvSpPr/>
          <p:nvPr userDrawn="1"/>
        </p:nvSpPr>
        <p:spPr>
          <a:xfrm>
            <a:off x="6834573" y="1948374"/>
            <a:ext cx="3397000" cy="339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表占位符 3">
            <a:extLst>
              <a:ext uri="{FF2B5EF4-FFF2-40B4-BE49-F238E27FC236}">
                <a16:creationId xmlns:a16="http://schemas.microsoft.com/office/drawing/2014/main" xmlns="" id="{62BFCE89-518D-4CB6-8619-87A4503FF8B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834573" y="1978854"/>
            <a:ext cx="3397000" cy="339840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0CE2D811-42AF-4383-8E65-64331250AD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61321" y="999332"/>
            <a:ext cx="3749856" cy="5347015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33000"/>
              </a:srgb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457CDD9-3167-4C53-913F-AE3DAE9A1834}"/>
              </a:ext>
            </a:extLst>
          </p:cNvPr>
          <p:cNvGrpSpPr/>
          <p:nvPr userDrawn="1"/>
        </p:nvGrpSpPr>
        <p:grpSpPr>
          <a:xfrm>
            <a:off x="8408324" y="3038994"/>
            <a:ext cx="615437" cy="793865"/>
            <a:chOff x="8454044" y="2772294"/>
            <a:chExt cx="615437" cy="7938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DCB9BC6-E5AE-475B-A252-4E95329C2CC0}"/>
                </a:ext>
              </a:extLst>
            </p:cNvPr>
            <p:cNvSpPr/>
            <p:nvPr userDrawn="1"/>
          </p:nvSpPr>
          <p:spPr>
            <a:xfrm>
              <a:off x="8454044" y="3341716"/>
              <a:ext cx="224443" cy="2244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EF469B84-A10C-4311-96B0-D9A2B0905433}"/>
                </a:ext>
              </a:extLst>
            </p:cNvPr>
            <p:cNvSpPr/>
            <p:nvPr userDrawn="1"/>
          </p:nvSpPr>
          <p:spPr>
            <a:xfrm>
              <a:off x="8528488" y="2772294"/>
              <a:ext cx="99999" cy="61514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xmlns="" id="{E5A5119A-9170-4311-B1DA-1DD2C716BCCF}"/>
                </a:ext>
              </a:extLst>
            </p:cNvPr>
            <p:cNvSpPr/>
            <p:nvPr userDrawn="1"/>
          </p:nvSpPr>
          <p:spPr>
            <a:xfrm rot="3623140">
              <a:off x="8745589" y="3064712"/>
              <a:ext cx="93779" cy="55400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图片占位符 2">
            <a:extLst>
              <a:ext uri="{FF2B5EF4-FFF2-40B4-BE49-F238E27FC236}">
                <a16:creationId xmlns:a16="http://schemas.microsoft.com/office/drawing/2014/main" xmlns="" id="{E999B3D7-3AE9-429F-9E91-59E02993AF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7AA33B2E-849A-40AB-A1B1-D796088D04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4136" y="1565373"/>
            <a:ext cx="3379873" cy="4141421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5" name="文本占位符 2">
            <a:extLst>
              <a:ext uri="{FF2B5EF4-FFF2-40B4-BE49-F238E27FC236}">
                <a16:creationId xmlns:a16="http://schemas.microsoft.com/office/drawing/2014/main" xmlns="" id="{7D374E38-1A51-4160-919B-F18DE188F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B623863-EC1C-465D-AA1E-65065B4838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7467" y="-115396"/>
            <a:ext cx="1412548" cy="2168017"/>
          </a:xfrm>
          <a:prstGeom prst="rect">
            <a:avLst/>
          </a:prstGeom>
        </p:spPr>
      </p:pic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0B99E427-6C0A-4086-86F8-A9FE170C9695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928A7DE3-0287-4389-B30E-8883BABD3674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825EC20E-4445-4486-A506-6C45FA696BEB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8E14367-5411-4E55-91AA-14742CEF78C5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9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0777AB0-E55E-41B7-9B94-6419FD7AF7B9}"/>
              </a:ext>
            </a:extLst>
          </p:cNvPr>
          <p:cNvSpPr/>
          <p:nvPr userDrawn="1"/>
        </p:nvSpPr>
        <p:spPr>
          <a:xfrm rot="16200000">
            <a:off x="-405624" y="-2029577"/>
            <a:ext cx="14973619" cy="149736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>
            <a:extLst>
              <a:ext uri="{FF2B5EF4-FFF2-40B4-BE49-F238E27FC236}">
                <a16:creationId xmlns:a16="http://schemas.microsoft.com/office/drawing/2014/main" xmlns="" id="{965C8D2F-19B9-4410-B39C-AB35C1AE93C6}"/>
              </a:ext>
            </a:extLst>
          </p:cNvPr>
          <p:cNvSpPr/>
          <p:nvPr userDrawn="1"/>
        </p:nvSpPr>
        <p:spPr>
          <a:xfrm>
            <a:off x="4712677" y="3780736"/>
            <a:ext cx="1247999" cy="1247999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xmlns="" id="{33D4CA59-ACB8-4A27-8469-726F3BB82126}"/>
              </a:ext>
            </a:extLst>
          </p:cNvPr>
          <p:cNvSpPr/>
          <p:nvPr userDrawn="1"/>
        </p:nvSpPr>
        <p:spPr>
          <a:xfrm rot="5400000" flipV="1">
            <a:off x="6231325" y="2281466"/>
            <a:ext cx="1247999" cy="1247999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>
            <a:extLst>
              <a:ext uri="{FF2B5EF4-FFF2-40B4-BE49-F238E27FC236}">
                <a16:creationId xmlns:a16="http://schemas.microsoft.com/office/drawing/2014/main" xmlns="" id="{18CC3C62-4C16-450C-AA64-2107CAD2A060}"/>
              </a:ext>
            </a:extLst>
          </p:cNvPr>
          <p:cNvSpPr/>
          <p:nvPr userDrawn="1"/>
        </p:nvSpPr>
        <p:spPr>
          <a:xfrm flipV="1">
            <a:off x="4712677" y="2281466"/>
            <a:ext cx="1247999" cy="1247999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xmlns="" id="{06274625-CC7E-4835-A407-FD399686FF0B}"/>
              </a:ext>
            </a:extLst>
          </p:cNvPr>
          <p:cNvSpPr/>
          <p:nvPr userDrawn="1"/>
        </p:nvSpPr>
        <p:spPr>
          <a:xfrm rot="16200000">
            <a:off x="6231325" y="3780736"/>
            <a:ext cx="1247999" cy="1247999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DD914ABB-9C0B-4216-869A-337E70DB4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95019" y="2516722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7C1A7407-AD7E-4956-B8D1-C9EE6B367C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54525" y="2516722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5">
            <a:extLst>
              <a:ext uri="{FF2B5EF4-FFF2-40B4-BE49-F238E27FC236}">
                <a16:creationId xmlns:a16="http://schemas.microsoft.com/office/drawing/2014/main" xmlns="" id="{EB252A9F-691D-426D-BEBC-7F5D8763C8E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5019" y="3977107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5">
            <a:extLst>
              <a:ext uri="{FF2B5EF4-FFF2-40B4-BE49-F238E27FC236}">
                <a16:creationId xmlns:a16="http://schemas.microsoft.com/office/drawing/2014/main" xmlns="" id="{13261E23-6039-499D-805E-B45E3D8BFA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54525" y="3977107"/>
            <a:ext cx="761476" cy="76147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xmlns="" id="{1791BD27-D5E5-4357-8B1C-C79B08B9C2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8222" y="196769"/>
            <a:ext cx="1649066" cy="53189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18543A8-A1AF-4FBE-8366-94BA4827C00B}"/>
              </a:ext>
            </a:extLst>
          </p:cNvPr>
          <p:cNvGrpSpPr/>
          <p:nvPr userDrawn="1"/>
        </p:nvGrpSpPr>
        <p:grpSpPr>
          <a:xfrm>
            <a:off x="7679664" y="3760335"/>
            <a:ext cx="2732389" cy="465529"/>
            <a:chOff x="7679664" y="3546975"/>
            <a:chExt cx="2732389" cy="46552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C21CA64A-D7C7-4931-84E5-ECF59C2A57D3}"/>
                </a:ext>
              </a:extLst>
            </p:cNvPr>
            <p:cNvSpPr/>
            <p:nvPr userDrawn="1"/>
          </p:nvSpPr>
          <p:spPr>
            <a:xfrm>
              <a:off x="7679664" y="3588660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3CFD56CB-3604-444E-9545-A6170D778AFC}"/>
                </a:ext>
              </a:extLst>
            </p:cNvPr>
            <p:cNvSpPr/>
            <p:nvPr userDrawn="1"/>
          </p:nvSpPr>
          <p:spPr>
            <a:xfrm>
              <a:off x="7745053" y="3546975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253EBB5-3D73-4387-B423-C824A83EE2EA}"/>
              </a:ext>
            </a:extLst>
          </p:cNvPr>
          <p:cNvGrpSpPr/>
          <p:nvPr userDrawn="1"/>
        </p:nvGrpSpPr>
        <p:grpSpPr>
          <a:xfrm flipH="1">
            <a:off x="1831278" y="3781177"/>
            <a:ext cx="2732389" cy="465529"/>
            <a:chOff x="1841496" y="3558876"/>
            <a:chExt cx="2732389" cy="465529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DBB3ECAB-9858-4228-9CBE-5989D4968352}"/>
                </a:ext>
              </a:extLst>
            </p:cNvPr>
            <p:cNvSpPr/>
            <p:nvPr userDrawn="1"/>
          </p:nvSpPr>
          <p:spPr>
            <a:xfrm>
              <a:off x="1841496" y="3600561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5923549A-C7F3-46AB-81B0-A4B117008492}"/>
                </a:ext>
              </a:extLst>
            </p:cNvPr>
            <p:cNvSpPr/>
            <p:nvPr userDrawn="1"/>
          </p:nvSpPr>
          <p:spPr>
            <a:xfrm>
              <a:off x="1906885" y="3558876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9C40ABA-441E-4EF8-82B5-53F74A761BCC}"/>
              </a:ext>
            </a:extLst>
          </p:cNvPr>
          <p:cNvGrpSpPr/>
          <p:nvPr userDrawn="1"/>
        </p:nvGrpSpPr>
        <p:grpSpPr>
          <a:xfrm flipH="1">
            <a:off x="1831278" y="1758323"/>
            <a:ext cx="2732389" cy="465529"/>
            <a:chOff x="1841496" y="3558876"/>
            <a:chExt cx="2732389" cy="465529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F24EFCD0-7F90-4521-8267-9AC48CAAC6F5}"/>
                </a:ext>
              </a:extLst>
            </p:cNvPr>
            <p:cNvSpPr/>
            <p:nvPr userDrawn="1"/>
          </p:nvSpPr>
          <p:spPr>
            <a:xfrm>
              <a:off x="1841496" y="3600561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10429F61-3999-4ED0-AEB0-9522E017FB32}"/>
                </a:ext>
              </a:extLst>
            </p:cNvPr>
            <p:cNvSpPr/>
            <p:nvPr userDrawn="1"/>
          </p:nvSpPr>
          <p:spPr>
            <a:xfrm>
              <a:off x="1906885" y="3558876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0BF66DE-CE95-4296-85B0-6A6FBCC983C1}"/>
              </a:ext>
            </a:extLst>
          </p:cNvPr>
          <p:cNvGrpSpPr/>
          <p:nvPr userDrawn="1"/>
        </p:nvGrpSpPr>
        <p:grpSpPr>
          <a:xfrm>
            <a:off x="7679664" y="1737698"/>
            <a:ext cx="2732389" cy="465529"/>
            <a:chOff x="7679664" y="1524338"/>
            <a:chExt cx="2732389" cy="465529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498B4848-FCCF-48AB-8271-CF65056F4D21}"/>
                </a:ext>
              </a:extLst>
            </p:cNvPr>
            <p:cNvSpPr/>
            <p:nvPr userDrawn="1"/>
          </p:nvSpPr>
          <p:spPr>
            <a:xfrm>
              <a:off x="7679664" y="1566023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EAA79581-3581-4399-9662-44486C4B15B1}"/>
                </a:ext>
              </a:extLst>
            </p:cNvPr>
            <p:cNvSpPr/>
            <p:nvPr userDrawn="1"/>
          </p:nvSpPr>
          <p:spPr>
            <a:xfrm>
              <a:off x="7745053" y="1524338"/>
              <a:ext cx="2667000" cy="423844"/>
            </a:xfrm>
            <a:prstGeom prst="roundRec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ACA485AE-5D1B-43C2-B7D5-7BB11A9C2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4136" y="179520"/>
            <a:ext cx="3812917" cy="728530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A5BF8347-377D-4696-BEE5-6625C170D6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4136" y="2273460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2E38D739-B334-443D-8E9C-7EE2D6880F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24136" y="1749343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9" name="文本占位符 5">
            <a:extLst>
              <a:ext uri="{FF2B5EF4-FFF2-40B4-BE49-F238E27FC236}">
                <a16:creationId xmlns:a16="http://schemas.microsoft.com/office/drawing/2014/main" xmlns="" id="{1B8EAF4A-7D66-41F3-AB8B-54F978B0B6C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24136" y="4309749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0" name="文本占位符 5">
            <a:extLst>
              <a:ext uri="{FF2B5EF4-FFF2-40B4-BE49-F238E27FC236}">
                <a16:creationId xmlns:a16="http://schemas.microsoft.com/office/drawing/2014/main" xmlns="" id="{0DC109E4-0C90-454E-A12F-9484C54F9C8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24136" y="3785632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80CDD854-59F2-4D3C-89A9-E6A88A29CB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02524" y="2273460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8BA2EEC2-8B6A-4C73-A2B6-F52CDF6D668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02524" y="1749343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xmlns="" id="{72B9D44C-1C95-420D-A4F0-6FBB6432EE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2524" y="4309749"/>
            <a:ext cx="2884360" cy="124800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7F9290CB-7F6A-4AD8-BC80-FB65247D3AC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02524" y="3785632"/>
            <a:ext cx="2884360" cy="38294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20000"/>
              </a:lnSpc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7B757860-A23F-4DAD-849B-52AF122D2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85" y="908050"/>
            <a:ext cx="1101969" cy="122904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F82B842-5DD5-45AC-A3DC-F934793BD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5369" y="-279746"/>
            <a:ext cx="1412548" cy="216801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BDD9A94-D41F-40D6-964F-87E9C63D2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885" y="5354600"/>
            <a:ext cx="1810573" cy="166743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D218009-6BD8-4C9F-A62B-E59CBB933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8698" y="5557749"/>
            <a:ext cx="1412012" cy="1961339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787FD4D4-FB16-49FE-9505-F1DECEC7249D}"/>
              </a:ext>
            </a:extLst>
          </p:cNvPr>
          <p:cNvSpPr/>
          <p:nvPr userDrawn="1"/>
        </p:nvSpPr>
        <p:spPr>
          <a:xfrm>
            <a:off x="1471573" y="865775"/>
            <a:ext cx="3988065" cy="457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5895D71A-4754-4944-8F32-A0834CE91686}"/>
              </a:ext>
            </a:extLst>
          </p:cNvPr>
          <p:cNvSpPr/>
          <p:nvPr userDrawn="1"/>
        </p:nvSpPr>
        <p:spPr>
          <a:xfrm>
            <a:off x="1448988" y="801377"/>
            <a:ext cx="3988065" cy="95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9167D84E-CC87-4FE3-8C0C-2128CFAA7FCB}"/>
              </a:ext>
            </a:extLst>
          </p:cNvPr>
          <p:cNvSpPr/>
          <p:nvPr userDrawn="1"/>
        </p:nvSpPr>
        <p:spPr>
          <a:xfrm rot="16200000">
            <a:off x="748009" y="230262"/>
            <a:ext cx="677788" cy="677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EC4D8F5D-873C-4A6E-A91F-55358ABD73D6}"/>
              </a:ext>
            </a:extLst>
          </p:cNvPr>
          <p:cNvSpPr/>
          <p:nvPr userDrawn="1"/>
        </p:nvSpPr>
        <p:spPr>
          <a:xfrm rot="16200000">
            <a:off x="1270613" y="592945"/>
            <a:ext cx="382948" cy="38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84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BC69F4D-5D21-4E3E-BCA8-0AF9C9980E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02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39" r:id="rId2"/>
    <p:sldLayoutId id="2147483733" r:id="rId3"/>
    <p:sldLayoutId id="2147483737" r:id="rId4"/>
    <p:sldLayoutId id="2147483735" r:id="rId5"/>
    <p:sldLayoutId id="2147483738" r:id="rId6"/>
    <p:sldLayoutId id="2147483740" r:id="rId7"/>
    <p:sldLayoutId id="2147483741" r:id="rId8"/>
    <p:sldLayoutId id="2147483742" r:id="rId9"/>
    <p:sldLayoutId id="2147483751" r:id="rId10"/>
    <p:sldLayoutId id="2147483747" r:id="rId11"/>
    <p:sldLayoutId id="2147483748" r:id="rId12"/>
    <p:sldLayoutId id="2147483750" r:id="rId13"/>
    <p:sldLayoutId id="2147483752" r:id="rId14"/>
    <p:sldLayoutId id="2147483749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5" Type="http://schemas.openxmlformats.org/officeDocument/2006/relationships/chart" Target="../charts/chart8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BD13D35F-3BDB-4891-999E-1D2415B185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6000" dirty="0"/>
              <a:t>个人工作汇报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78EABA9-7881-4C90-BD06-A926A93F58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, sed do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ut</a:t>
            </a:r>
            <a:endParaRPr lang="en-US" altLang="zh-CN" sz="1400" dirty="0">
              <a:effectLst/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F8DB0C4-E1FF-4FF0-8025-EA69759AFA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汇报人：汤圆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58BE957-2CA3-4C15-93EA-0E5D59AA7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年度总结</a:t>
            </a:r>
          </a:p>
        </p:txBody>
      </p:sp>
      <p:pic>
        <p:nvPicPr>
          <p:cNvPr id="7" name="图片占位符 23">
            <a:extLst>
              <a:ext uri="{FF2B5EF4-FFF2-40B4-BE49-F238E27FC236}">
                <a16:creationId xmlns:a16="http://schemas.microsoft.com/office/drawing/2014/main" xmlns="" id="{F74C9CD6-DF50-465B-A5AA-7561AAAAC73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5283200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110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15">
            <a:extLst>
              <a:ext uri="{FF2B5EF4-FFF2-40B4-BE49-F238E27FC236}">
                <a16:creationId xmlns:a16="http://schemas.microsoft.com/office/drawing/2014/main" xmlns="" id="{0F952896-5ADC-4673-80CC-3CEAD9F4D711}"/>
              </a:ext>
            </a:extLst>
          </p:cNvPr>
          <p:cNvSpPr>
            <a:spLocks noGrp="1"/>
          </p:cNvSpPr>
          <p:nvPr/>
        </p:nvSpPr>
        <p:spPr>
          <a:xfrm>
            <a:off x="4995019" y="2501482"/>
            <a:ext cx="761476" cy="761476"/>
          </a:xfrm>
          <a:custGeom>
            <a:avLst/>
            <a:gdLst>
              <a:gd name="T0" fmla="*/ 2539 w 8534"/>
              <a:gd name="T1" fmla="*/ 5724 h 8534"/>
              <a:gd name="T2" fmla="*/ 2237 w 8534"/>
              <a:gd name="T3" fmla="*/ 6629 h 8534"/>
              <a:gd name="T4" fmla="*/ 2539 w 8534"/>
              <a:gd name="T5" fmla="*/ 7534 h 8534"/>
              <a:gd name="T6" fmla="*/ 1332 w 8534"/>
              <a:gd name="T7" fmla="*/ 7534 h 8534"/>
              <a:gd name="T8" fmla="*/ 1634 w 8534"/>
              <a:gd name="T9" fmla="*/ 6629 h 8534"/>
              <a:gd name="T10" fmla="*/ 1332 w 8534"/>
              <a:gd name="T11" fmla="*/ 5724 h 8534"/>
              <a:gd name="T12" fmla="*/ 1707 w 8534"/>
              <a:gd name="T13" fmla="*/ 1707 h 8534"/>
              <a:gd name="T14" fmla="*/ 2134 w 8534"/>
              <a:gd name="T15" fmla="*/ 854 h 8534"/>
              <a:gd name="T16" fmla="*/ 2987 w 8534"/>
              <a:gd name="T17" fmla="*/ 1707 h 8534"/>
              <a:gd name="T18" fmla="*/ 2134 w 8534"/>
              <a:gd name="T19" fmla="*/ 2134 h 8534"/>
              <a:gd name="T20" fmla="*/ 1707 w 8534"/>
              <a:gd name="T21" fmla="*/ 2987 h 8534"/>
              <a:gd name="T22" fmla="*/ 854 w 8534"/>
              <a:gd name="T23" fmla="*/ 2134 h 8534"/>
              <a:gd name="T24" fmla="*/ 1707 w 8534"/>
              <a:gd name="T25" fmla="*/ 1707 h 8534"/>
              <a:gd name="T26" fmla="*/ 3414 w 8534"/>
              <a:gd name="T27" fmla="*/ 0 h 8534"/>
              <a:gd name="T28" fmla="*/ 3840 w 8534"/>
              <a:gd name="T29" fmla="*/ 3414 h 8534"/>
              <a:gd name="T30" fmla="*/ 427 w 8534"/>
              <a:gd name="T31" fmla="*/ 3840 h 8534"/>
              <a:gd name="T32" fmla="*/ 0 w 8534"/>
              <a:gd name="T33" fmla="*/ 427 h 8534"/>
              <a:gd name="T34" fmla="*/ 640 w 8534"/>
              <a:gd name="T35" fmla="*/ 427 h 8534"/>
              <a:gd name="T36" fmla="*/ 427 w 8534"/>
              <a:gd name="T37" fmla="*/ 3200 h 8534"/>
              <a:gd name="T38" fmla="*/ 3200 w 8534"/>
              <a:gd name="T39" fmla="*/ 3414 h 8534"/>
              <a:gd name="T40" fmla="*/ 3414 w 8534"/>
              <a:gd name="T41" fmla="*/ 640 h 8534"/>
              <a:gd name="T42" fmla="*/ 640 w 8534"/>
              <a:gd name="T43" fmla="*/ 427 h 8534"/>
              <a:gd name="T44" fmla="*/ 3414 w 8534"/>
              <a:gd name="T45" fmla="*/ 4694 h 8534"/>
              <a:gd name="T46" fmla="*/ 3840 w 8534"/>
              <a:gd name="T47" fmla="*/ 8107 h 8534"/>
              <a:gd name="T48" fmla="*/ 427 w 8534"/>
              <a:gd name="T49" fmla="*/ 8534 h 8534"/>
              <a:gd name="T50" fmla="*/ 0 w 8534"/>
              <a:gd name="T51" fmla="*/ 5120 h 8534"/>
              <a:gd name="T52" fmla="*/ 640 w 8534"/>
              <a:gd name="T53" fmla="*/ 5120 h 8534"/>
              <a:gd name="T54" fmla="*/ 427 w 8534"/>
              <a:gd name="T55" fmla="*/ 7894 h 8534"/>
              <a:gd name="T56" fmla="*/ 3200 w 8534"/>
              <a:gd name="T57" fmla="*/ 8107 h 8534"/>
              <a:gd name="T58" fmla="*/ 3414 w 8534"/>
              <a:gd name="T59" fmla="*/ 5334 h 8534"/>
              <a:gd name="T60" fmla="*/ 640 w 8534"/>
              <a:gd name="T61" fmla="*/ 5120 h 8534"/>
              <a:gd name="T62" fmla="*/ 8107 w 8534"/>
              <a:gd name="T63" fmla="*/ 0 h 8534"/>
              <a:gd name="T64" fmla="*/ 8534 w 8534"/>
              <a:gd name="T65" fmla="*/ 3414 h 8534"/>
              <a:gd name="T66" fmla="*/ 5120 w 8534"/>
              <a:gd name="T67" fmla="*/ 3840 h 8534"/>
              <a:gd name="T68" fmla="*/ 4694 w 8534"/>
              <a:gd name="T69" fmla="*/ 427 h 8534"/>
              <a:gd name="T70" fmla="*/ 5334 w 8534"/>
              <a:gd name="T71" fmla="*/ 427 h 8534"/>
              <a:gd name="T72" fmla="*/ 5120 w 8534"/>
              <a:gd name="T73" fmla="*/ 3200 h 8534"/>
              <a:gd name="T74" fmla="*/ 7894 w 8534"/>
              <a:gd name="T75" fmla="*/ 3414 h 8534"/>
              <a:gd name="T76" fmla="*/ 8107 w 8534"/>
              <a:gd name="T77" fmla="*/ 640 h 8534"/>
              <a:gd name="T78" fmla="*/ 5334 w 8534"/>
              <a:gd name="T79" fmla="*/ 427 h 8534"/>
              <a:gd name="T80" fmla="*/ 8107 w 8534"/>
              <a:gd name="T81" fmla="*/ 4694 h 8534"/>
              <a:gd name="T82" fmla="*/ 8534 w 8534"/>
              <a:gd name="T83" fmla="*/ 8107 h 8534"/>
              <a:gd name="T84" fmla="*/ 5120 w 8534"/>
              <a:gd name="T85" fmla="*/ 8534 h 8534"/>
              <a:gd name="T86" fmla="*/ 4694 w 8534"/>
              <a:gd name="T87" fmla="*/ 5120 h 8534"/>
              <a:gd name="T88" fmla="*/ 5547 w 8534"/>
              <a:gd name="T89" fmla="*/ 5974 h 8534"/>
              <a:gd name="T90" fmla="*/ 7680 w 8534"/>
              <a:gd name="T91" fmla="*/ 6400 h 8534"/>
              <a:gd name="T92" fmla="*/ 5547 w 8534"/>
              <a:gd name="T93" fmla="*/ 5974 h 8534"/>
              <a:gd name="T94" fmla="*/ 5547 w 8534"/>
              <a:gd name="T95" fmla="*/ 7254 h 8534"/>
              <a:gd name="T96" fmla="*/ 7680 w 8534"/>
              <a:gd name="T97" fmla="*/ 6827 h 8534"/>
              <a:gd name="T98" fmla="*/ 5547 w 8534"/>
              <a:gd name="T99" fmla="*/ 1707 h 8534"/>
              <a:gd name="T100" fmla="*/ 7680 w 8534"/>
              <a:gd name="T101" fmla="*/ 2134 h 8534"/>
              <a:gd name="T102" fmla="*/ 5547 w 8534"/>
              <a:gd name="T103" fmla="*/ 1707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534" h="8534">
                <a:moveTo>
                  <a:pt x="1935" y="6327"/>
                </a:moveTo>
                <a:lnTo>
                  <a:pt x="2539" y="5724"/>
                </a:lnTo>
                <a:lnTo>
                  <a:pt x="2841" y="6026"/>
                </a:lnTo>
                <a:lnTo>
                  <a:pt x="2237" y="6629"/>
                </a:lnTo>
                <a:lnTo>
                  <a:pt x="2841" y="7232"/>
                </a:lnTo>
                <a:lnTo>
                  <a:pt x="2539" y="7534"/>
                </a:lnTo>
                <a:lnTo>
                  <a:pt x="1935" y="6930"/>
                </a:lnTo>
                <a:lnTo>
                  <a:pt x="1332" y="7534"/>
                </a:lnTo>
                <a:lnTo>
                  <a:pt x="1030" y="7232"/>
                </a:lnTo>
                <a:lnTo>
                  <a:pt x="1634" y="6629"/>
                </a:lnTo>
                <a:lnTo>
                  <a:pt x="1030" y="6026"/>
                </a:lnTo>
                <a:lnTo>
                  <a:pt x="1332" y="5724"/>
                </a:lnTo>
                <a:lnTo>
                  <a:pt x="1935" y="6327"/>
                </a:lnTo>
                <a:close/>
                <a:moveTo>
                  <a:pt x="1707" y="1707"/>
                </a:moveTo>
                <a:lnTo>
                  <a:pt x="1707" y="854"/>
                </a:lnTo>
                <a:lnTo>
                  <a:pt x="2134" y="854"/>
                </a:lnTo>
                <a:lnTo>
                  <a:pt x="2134" y="1707"/>
                </a:lnTo>
                <a:lnTo>
                  <a:pt x="2987" y="1707"/>
                </a:lnTo>
                <a:lnTo>
                  <a:pt x="2987" y="2134"/>
                </a:lnTo>
                <a:lnTo>
                  <a:pt x="2134" y="2134"/>
                </a:lnTo>
                <a:lnTo>
                  <a:pt x="2134" y="2987"/>
                </a:lnTo>
                <a:lnTo>
                  <a:pt x="1707" y="2987"/>
                </a:lnTo>
                <a:lnTo>
                  <a:pt x="1707" y="2134"/>
                </a:lnTo>
                <a:lnTo>
                  <a:pt x="854" y="2134"/>
                </a:lnTo>
                <a:lnTo>
                  <a:pt x="854" y="1707"/>
                </a:lnTo>
                <a:lnTo>
                  <a:pt x="1707" y="1707"/>
                </a:lnTo>
                <a:close/>
                <a:moveTo>
                  <a:pt x="427" y="0"/>
                </a:moveTo>
                <a:lnTo>
                  <a:pt x="3414" y="0"/>
                </a:lnTo>
                <a:cubicBezTo>
                  <a:pt x="3649" y="0"/>
                  <a:pt x="3840" y="191"/>
                  <a:pt x="3840" y="427"/>
                </a:cubicBezTo>
                <a:lnTo>
                  <a:pt x="3840" y="3414"/>
                </a:lnTo>
                <a:cubicBezTo>
                  <a:pt x="3840" y="3649"/>
                  <a:pt x="3649" y="3840"/>
                  <a:pt x="3414" y="3840"/>
                </a:cubicBezTo>
                <a:lnTo>
                  <a:pt x="427" y="3840"/>
                </a:lnTo>
                <a:cubicBezTo>
                  <a:pt x="191" y="3840"/>
                  <a:pt x="0" y="3649"/>
                  <a:pt x="0" y="3414"/>
                </a:cubicBezTo>
                <a:lnTo>
                  <a:pt x="0" y="427"/>
                </a:lnTo>
                <a:cubicBezTo>
                  <a:pt x="0" y="191"/>
                  <a:pt x="191" y="0"/>
                  <a:pt x="427" y="0"/>
                </a:cubicBezTo>
                <a:close/>
                <a:moveTo>
                  <a:pt x="640" y="427"/>
                </a:moveTo>
                <a:cubicBezTo>
                  <a:pt x="523" y="427"/>
                  <a:pt x="427" y="523"/>
                  <a:pt x="427" y="640"/>
                </a:cubicBezTo>
                <a:lnTo>
                  <a:pt x="427" y="3200"/>
                </a:lnTo>
                <a:cubicBezTo>
                  <a:pt x="427" y="3318"/>
                  <a:pt x="523" y="3414"/>
                  <a:pt x="640" y="3414"/>
                </a:cubicBezTo>
                <a:lnTo>
                  <a:pt x="3200" y="3414"/>
                </a:lnTo>
                <a:cubicBezTo>
                  <a:pt x="3318" y="3414"/>
                  <a:pt x="3414" y="3318"/>
                  <a:pt x="3414" y="3200"/>
                </a:cubicBezTo>
                <a:lnTo>
                  <a:pt x="3414" y="640"/>
                </a:lnTo>
                <a:cubicBezTo>
                  <a:pt x="3414" y="523"/>
                  <a:pt x="3318" y="427"/>
                  <a:pt x="3200" y="427"/>
                </a:cubicBezTo>
                <a:lnTo>
                  <a:pt x="640" y="427"/>
                </a:lnTo>
                <a:close/>
                <a:moveTo>
                  <a:pt x="427" y="4694"/>
                </a:moveTo>
                <a:lnTo>
                  <a:pt x="3414" y="4694"/>
                </a:lnTo>
                <a:cubicBezTo>
                  <a:pt x="3649" y="4694"/>
                  <a:pt x="3840" y="4885"/>
                  <a:pt x="3840" y="5120"/>
                </a:cubicBezTo>
                <a:lnTo>
                  <a:pt x="3840" y="8107"/>
                </a:lnTo>
                <a:cubicBezTo>
                  <a:pt x="3840" y="8343"/>
                  <a:pt x="3649" y="8534"/>
                  <a:pt x="3414" y="8534"/>
                </a:cubicBezTo>
                <a:lnTo>
                  <a:pt x="427" y="8534"/>
                </a:lnTo>
                <a:cubicBezTo>
                  <a:pt x="191" y="8534"/>
                  <a:pt x="0" y="8343"/>
                  <a:pt x="0" y="8107"/>
                </a:cubicBezTo>
                <a:lnTo>
                  <a:pt x="0" y="5120"/>
                </a:lnTo>
                <a:cubicBezTo>
                  <a:pt x="0" y="4885"/>
                  <a:pt x="191" y="4694"/>
                  <a:pt x="427" y="4694"/>
                </a:cubicBezTo>
                <a:close/>
                <a:moveTo>
                  <a:pt x="640" y="5120"/>
                </a:moveTo>
                <a:cubicBezTo>
                  <a:pt x="523" y="5120"/>
                  <a:pt x="427" y="5216"/>
                  <a:pt x="427" y="5334"/>
                </a:cubicBezTo>
                <a:lnTo>
                  <a:pt x="427" y="7894"/>
                </a:lnTo>
                <a:cubicBezTo>
                  <a:pt x="427" y="8011"/>
                  <a:pt x="523" y="8107"/>
                  <a:pt x="640" y="8107"/>
                </a:cubicBezTo>
                <a:lnTo>
                  <a:pt x="3200" y="8107"/>
                </a:lnTo>
                <a:cubicBezTo>
                  <a:pt x="3318" y="8107"/>
                  <a:pt x="3414" y="8011"/>
                  <a:pt x="3414" y="7894"/>
                </a:cubicBezTo>
                <a:lnTo>
                  <a:pt x="3414" y="5334"/>
                </a:lnTo>
                <a:cubicBezTo>
                  <a:pt x="3414" y="5216"/>
                  <a:pt x="3318" y="5120"/>
                  <a:pt x="3200" y="5120"/>
                </a:cubicBezTo>
                <a:lnTo>
                  <a:pt x="640" y="5120"/>
                </a:lnTo>
                <a:close/>
                <a:moveTo>
                  <a:pt x="5120" y="0"/>
                </a:moveTo>
                <a:lnTo>
                  <a:pt x="8107" y="0"/>
                </a:lnTo>
                <a:cubicBezTo>
                  <a:pt x="8343" y="0"/>
                  <a:pt x="8534" y="191"/>
                  <a:pt x="8534" y="427"/>
                </a:cubicBezTo>
                <a:lnTo>
                  <a:pt x="8534" y="3414"/>
                </a:lnTo>
                <a:cubicBezTo>
                  <a:pt x="8534" y="3649"/>
                  <a:pt x="8343" y="3840"/>
                  <a:pt x="8107" y="3840"/>
                </a:cubicBezTo>
                <a:lnTo>
                  <a:pt x="5120" y="3840"/>
                </a:lnTo>
                <a:cubicBezTo>
                  <a:pt x="4885" y="3840"/>
                  <a:pt x="4694" y="3649"/>
                  <a:pt x="4694" y="3414"/>
                </a:cubicBezTo>
                <a:lnTo>
                  <a:pt x="4694" y="427"/>
                </a:lnTo>
                <a:cubicBezTo>
                  <a:pt x="4694" y="191"/>
                  <a:pt x="4885" y="0"/>
                  <a:pt x="5120" y="0"/>
                </a:cubicBezTo>
                <a:close/>
                <a:moveTo>
                  <a:pt x="5334" y="427"/>
                </a:moveTo>
                <a:cubicBezTo>
                  <a:pt x="5216" y="427"/>
                  <a:pt x="5120" y="523"/>
                  <a:pt x="5120" y="640"/>
                </a:cubicBezTo>
                <a:lnTo>
                  <a:pt x="5120" y="3200"/>
                </a:lnTo>
                <a:cubicBezTo>
                  <a:pt x="5120" y="3318"/>
                  <a:pt x="5216" y="3414"/>
                  <a:pt x="5334" y="3414"/>
                </a:cubicBezTo>
                <a:lnTo>
                  <a:pt x="7894" y="3414"/>
                </a:lnTo>
                <a:cubicBezTo>
                  <a:pt x="8011" y="3414"/>
                  <a:pt x="8107" y="3318"/>
                  <a:pt x="8107" y="3200"/>
                </a:cubicBezTo>
                <a:lnTo>
                  <a:pt x="8107" y="640"/>
                </a:lnTo>
                <a:cubicBezTo>
                  <a:pt x="8107" y="523"/>
                  <a:pt x="8011" y="427"/>
                  <a:pt x="7894" y="427"/>
                </a:cubicBezTo>
                <a:lnTo>
                  <a:pt x="5334" y="427"/>
                </a:lnTo>
                <a:close/>
                <a:moveTo>
                  <a:pt x="5120" y="4694"/>
                </a:moveTo>
                <a:lnTo>
                  <a:pt x="8107" y="4694"/>
                </a:lnTo>
                <a:cubicBezTo>
                  <a:pt x="8343" y="4694"/>
                  <a:pt x="8534" y="4885"/>
                  <a:pt x="8534" y="5120"/>
                </a:cubicBezTo>
                <a:lnTo>
                  <a:pt x="8534" y="8107"/>
                </a:lnTo>
                <a:cubicBezTo>
                  <a:pt x="8534" y="8343"/>
                  <a:pt x="8343" y="8534"/>
                  <a:pt x="8107" y="8534"/>
                </a:cubicBezTo>
                <a:lnTo>
                  <a:pt x="5120" y="8534"/>
                </a:lnTo>
                <a:cubicBezTo>
                  <a:pt x="4885" y="8534"/>
                  <a:pt x="4694" y="8343"/>
                  <a:pt x="4694" y="8107"/>
                </a:cubicBezTo>
                <a:lnTo>
                  <a:pt x="4694" y="5120"/>
                </a:lnTo>
                <a:cubicBezTo>
                  <a:pt x="4694" y="4885"/>
                  <a:pt x="4885" y="4694"/>
                  <a:pt x="5120" y="4694"/>
                </a:cubicBezTo>
                <a:close/>
                <a:moveTo>
                  <a:pt x="5547" y="5974"/>
                </a:moveTo>
                <a:lnTo>
                  <a:pt x="5547" y="6400"/>
                </a:lnTo>
                <a:lnTo>
                  <a:pt x="7680" y="6400"/>
                </a:lnTo>
                <a:lnTo>
                  <a:pt x="7680" y="5974"/>
                </a:lnTo>
                <a:lnTo>
                  <a:pt x="5547" y="5974"/>
                </a:lnTo>
                <a:close/>
                <a:moveTo>
                  <a:pt x="5547" y="6827"/>
                </a:moveTo>
                <a:lnTo>
                  <a:pt x="5547" y="7254"/>
                </a:lnTo>
                <a:lnTo>
                  <a:pt x="7680" y="7254"/>
                </a:lnTo>
                <a:lnTo>
                  <a:pt x="7680" y="6827"/>
                </a:lnTo>
                <a:lnTo>
                  <a:pt x="5547" y="6827"/>
                </a:lnTo>
                <a:close/>
                <a:moveTo>
                  <a:pt x="5547" y="1707"/>
                </a:moveTo>
                <a:lnTo>
                  <a:pt x="7680" y="1707"/>
                </a:lnTo>
                <a:lnTo>
                  <a:pt x="7680" y="2134"/>
                </a:lnTo>
                <a:lnTo>
                  <a:pt x="5547" y="2134"/>
                </a:lnTo>
                <a:lnTo>
                  <a:pt x="5547" y="1707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3" name="Picture Placeholder 16">
            <a:extLst>
              <a:ext uri="{FF2B5EF4-FFF2-40B4-BE49-F238E27FC236}">
                <a16:creationId xmlns:a16="http://schemas.microsoft.com/office/drawing/2014/main" xmlns="" id="{BAE03E97-3283-4C38-BAEE-835B28C58814}"/>
              </a:ext>
            </a:extLst>
          </p:cNvPr>
          <p:cNvSpPr>
            <a:spLocks noGrp="1"/>
          </p:cNvSpPr>
          <p:nvPr/>
        </p:nvSpPr>
        <p:spPr>
          <a:xfrm>
            <a:off x="6454525" y="2501482"/>
            <a:ext cx="761476" cy="761476"/>
          </a:xfrm>
          <a:custGeom>
            <a:avLst/>
            <a:gdLst>
              <a:gd name="T0" fmla="*/ 7253 w 7680"/>
              <a:gd name="T1" fmla="*/ 0 h 7680"/>
              <a:gd name="T2" fmla="*/ 7680 w 7680"/>
              <a:gd name="T3" fmla="*/ 7253 h 7680"/>
              <a:gd name="T4" fmla="*/ 427 w 7680"/>
              <a:gd name="T5" fmla="*/ 7680 h 7680"/>
              <a:gd name="T6" fmla="*/ 0 w 7680"/>
              <a:gd name="T7" fmla="*/ 427 h 7680"/>
              <a:gd name="T8" fmla="*/ 640 w 7680"/>
              <a:gd name="T9" fmla="*/ 427 h 7680"/>
              <a:gd name="T10" fmla="*/ 427 w 7680"/>
              <a:gd name="T11" fmla="*/ 7040 h 7680"/>
              <a:gd name="T12" fmla="*/ 7040 w 7680"/>
              <a:gd name="T13" fmla="*/ 7253 h 7680"/>
              <a:gd name="T14" fmla="*/ 7253 w 7680"/>
              <a:gd name="T15" fmla="*/ 640 h 7680"/>
              <a:gd name="T16" fmla="*/ 640 w 7680"/>
              <a:gd name="T17" fmla="*/ 427 h 7680"/>
              <a:gd name="T18" fmla="*/ 2773 w 7680"/>
              <a:gd name="T19" fmla="*/ 3200 h 7680"/>
              <a:gd name="T20" fmla="*/ 4907 w 7680"/>
              <a:gd name="T21" fmla="*/ 3200 h 7680"/>
              <a:gd name="T22" fmla="*/ 2773 w 7680"/>
              <a:gd name="T23" fmla="*/ 3200 h 7680"/>
              <a:gd name="T24" fmla="*/ 5475 w 7680"/>
              <a:gd name="T25" fmla="*/ 5547 h 7680"/>
              <a:gd name="T26" fmla="*/ 5547 w 7680"/>
              <a:gd name="T27" fmla="*/ 5201 h 7680"/>
              <a:gd name="T28" fmla="*/ 4414 w 7680"/>
              <a:gd name="T29" fmla="*/ 4489 h 7680"/>
              <a:gd name="T30" fmla="*/ 4343 w 7680"/>
              <a:gd name="T31" fmla="*/ 4480 h 7680"/>
              <a:gd name="T32" fmla="*/ 3840 w 7680"/>
              <a:gd name="T33" fmla="*/ 4600 h 7680"/>
              <a:gd name="T34" fmla="*/ 3337 w 7680"/>
              <a:gd name="T35" fmla="*/ 4480 h 7680"/>
              <a:gd name="T36" fmla="*/ 3293 w 7680"/>
              <a:gd name="T37" fmla="*/ 4482 h 7680"/>
              <a:gd name="T38" fmla="*/ 2133 w 7680"/>
              <a:gd name="T39" fmla="*/ 5201 h 7680"/>
              <a:gd name="T40" fmla="*/ 2205 w 7680"/>
              <a:gd name="T41" fmla="*/ 5547 h 7680"/>
              <a:gd name="T42" fmla="*/ 4053 w 7680"/>
              <a:gd name="T43" fmla="*/ 427 h 7680"/>
              <a:gd name="T44" fmla="*/ 3840 w 7680"/>
              <a:gd name="T45" fmla="*/ 1493 h 7680"/>
              <a:gd name="T46" fmla="*/ 3627 w 7680"/>
              <a:gd name="T47" fmla="*/ 427 h 7680"/>
              <a:gd name="T48" fmla="*/ 7467 w 7680"/>
              <a:gd name="T49" fmla="*/ 3840 h 7680"/>
              <a:gd name="T50" fmla="*/ 6400 w 7680"/>
              <a:gd name="T51" fmla="*/ 4053 h 7680"/>
              <a:gd name="T52" fmla="*/ 6400 w 7680"/>
              <a:gd name="T53" fmla="*/ 3627 h 7680"/>
              <a:gd name="T54" fmla="*/ 7467 w 7680"/>
              <a:gd name="T55" fmla="*/ 3840 h 7680"/>
              <a:gd name="T56" fmla="*/ 1280 w 7680"/>
              <a:gd name="T57" fmla="*/ 4053 h 7680"/>
              <a:gd name="T58" fmla="*/ 213 w 7680"/>
              <a:gd name="T59" fmla="*/ 3840 h 7680"/>
              <a:gd name="T60" fmla="*/ 1280 w 7680"/>
              <a:gd name="T61" fmla="*/ 3627 h 7680"/>
              <a:gd name="T62" fmla="*/ 3840 w 7680"/>
              <a:gd name="T63" fmla="*/ 6187 h 7680"/>
              <a:gd name="T64" fmla="*/ 4053 w 7680"/>
              <a:gd name="T65" fmla="*/ 7253 h 7680"/>
              <a:gd name="T66" fmla="*/ 3627 w 7680"/>
              <a:gd name="T67" fmla="*/ 7253 h 7680"/>
              <a:gd name="T68" fmla="*/ 3840 w 7680"/>
              <a:gd name="T69" fmla="*/ 6187 h 7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80" h="7680">
                <a:moveTo>
                  <a:pt x="427" y="0"/>
                </a:moveTo>
                <a:lnTo>
                  <a:pt x="7253" y="0"/>
                </a:lnTo>
                <a:cubicBezTo>
                  <a:pt x="7489" y="0"/>
                  <a:pt x="7680" y="191"/>
                  <a:pt x="7680" y="427"/>
                </a:cubicBezTo>
                <a:lnTo>
                  <a:pt x="7680" y="7253"/>
                </a:lnTo>
                <a:cubicBezTo>
                  <a:pt x="7680" y="7489"/>
                  <a:pt x="7489" y="7680"/>
                  <a:pt x="7253" y="7680"/>
                </a:cubicBezTo>
                <a:lnTo>
                  <a:pt x="427" y="7680"/>
                </a:lnTo>
                <a:cubicBezTo>
                  <a:pt x="191" y="7680"/>
                  <a:pt x="0" y="7489"/>
                  <a:pt x="0" y="7253"/>
                </a:cubicBezTo>
                <a:lnTo>
                  <a:pt x="0" y="427"/>
                </a:lnTo>
                <a:cubicBezTo>
                  <a:pt x="0" y="191"/>
                  <a:pt x="191" y="0"/>
                  <a:pt x="427" y="0"/>
                </a:cubicBezTo>
                <a:close/>
                <a:moveTo>
                  <a:pt x="640" y="427"/>
                </a:moveTo>
                <a:cubicBezTo>
                  <a:pt x="522" y="427"/>
                  <a:pt x="427" y="522"/>
                  <a:pt x="427" y="640"/>
                </a:cubicBezTo>
                <a:lnTo>
                  <a:pt x="427" y="7040"/>
                </a:lnTo>
                <a:cubicBezTo>
                  <a:pt x="427" y="7158"/>
                  <a:pt x="522" y="7253"/>
                  <a:pt x="640" y="7253"/>
                </a:cubicBezTo>
                <a:lnTo>
                  <a:pt x="7040" y="7253"/>
                </a:lnTo>
                <a:cubicBezTo>
                  <a:pt x="7158" y="7253"/>
                  <a:pt x="7253" y="7158"/>
                  <a:pt x="7253" y="7040"/>
                </a:cubicBezTo>
                <a:lnTo>
                  <a:pt x="7253" y="640"/>
                </a:lnTo>
                <a:cubicBezTo>
                  <a:pt x="7253" y="522"/>
                  <a:pt x="7158" y="427"/>
                  <a:pt x="7040" y="427"/>
                </a:cubicBezTo>
                <a:lnTo>
                  <a:pt x="640" y="427"/>
                </a:lnTo>
                <a:close/>
                <a:moveTo>
                  <a:pt x="3840" y="3200"/>
                </a:moveTo>
                <a:close/>
                <a:moveTo>
                  <a:pt x="2773" y="3200"/>
                </a:moveTo>
                <a:cubicBezTo>
                  <a:pt x="2773" y="3789"/>
                  <a:pt x="3251" y="4267"/>
                  <a:pt x="3840" y="4267"/>
                </a:cubicBezTo>
                <a:cubicBezTo>
                  <a:pt x="4429" y="4267"/>
                  <a:pt x="4907" y="3789"/>
                  <a:pt x="4907" y="3200"/>
                </a:cubicBezTo>
                <a:cubicBezTo>
                  <a:pt x="4907" y="2611"/>
                  <a:pt x="4429" y="2133"/>
                  <a:pt x="3840" y="2133"/>
                </a:cubicBezTo>
                <a:cubicBezTo>
                  <a:pt x="3251" y="2133"/>
                  <a:pt x="2773" y="2611"/>
                  <a:pt x="2773" y="3200"/>
                </a:cubicBezTo>
                <a:close/>
                <a:moveTo>
                  <a:pt x="2205" y="5547"/>
                </a:moveTo>
                <a:lnTo>
                  <a:pt x="5475" y="5547"/>
                </a:lnTo>
                <a:cubicBezTo>
                  <a:pt x="5516" y="5546"/>
                  <a:pt x="5548" y="5512"/>
                  <a:pt x="5547" y="5471"/>
                </a:cubicBezTo>
                <a:lnTo>
                  <a:pt x="5547" y="5201"/>
                </a:lnTo>
                <a:cubicBezTo>
                  <a:pt x="5547" y="5181"/>
                  <a:pt x="5539" y="5161"/>
                  <a:pt x="5525" y="5147"/>
                </a:cubicBezTo>
                <a:cubicBezTo>
                  <a:pt x="5211" y="4825"/>
                  <a:pt x="4827" y="4598"/>
                  <a:pt x="4414" y="4489"/>
                </a:cubicBezTo>
                <a:cubicBezTo>
                  <a:pt x="4404" y="4483"/>
                  <a:pt x="4392" y="4480"/>
                  <a:pt x="4380" y="4480"/>
                </a:cubicBezTo>
                <a:lnTo>
                  <a:pt x="4343" y="4480"/>
                </a:lnTo>
                <a:cubicBezTo>
                  <a:pt x="4331" y="4480"/>
                  <a:pt x="4319" y="4483"/>
                  <a:pt x="4309" y="4489"/>
                </a:cubicBezTo>
                <a:cubicBezTo>
                  <a:pt x="4184" y="4559"/>
                  <a:pt x="4013" y="4600"/>
                  <a:pt x="3840" y="4600"/>
                </a:cubicBezTo>
                <a:cubicBezTo>
                  <a:pt x="3666" y="4600"/>
                  <a:pt x="3496" y="4559"/>
                  <a:pt x="3371" y="4489"/>
                </a:cubicBezTo>
                <a:cubicBezTo>
                  <a:pt x="3361" y="4483"/>
                  <a:pt x="3349" y="4480"/>
                  <a:pt x="3337" y="4480"/>
                </a:cubicBezTo>
                <a:lnTo>
                  <a:pt x="3310" y="4480"/>
                </a:lnTo>
                <a:cubicBezTo>
                  <a:pt x="3304" y="4480"/>
                  <a:pt x="3299" y="4481"/>
                  <a:pt x="3293" y="4482"/>
                </a:cubicBezTo>
                <a:cubicBezTo>
                  <a:pt x="2870" y="4588"/>
                  <a:pt x="2476" y="4817"/>
                  <a:pt x="2155" y="5147"/>
                </a:cubicBezTo>
                <a:cubicBezTo>
                  <a:pt x="2141" y="5161"/>
                  <a:pt x="2133" y="5181"/>
                  <a:pt x="2133" y="5201"/>
                </a:cubicBezTo>
                <a:lnTo>
                  <a:pt x="2133" y="5471"/>
                </a:lnTo>
                <a:cubicBezTo>
                  <a:pt x="2133" y="5513"/>
                  <a:pt x="2165" y="5547"/>
                  <a:pt x="2205" y="5547"/>
                </a:cubicBezTo>
                <a:close/>
                <a:moveTo>
                  <a:pt x="3840" y="213"/>
                </a:moveTo>
                <a:cubicBezTo>
                  <a:pt x="3958" y="213"/>
                  <a:pt x="4053" y="309"/>
                  <a:pt x="4053" y="427"/>
                </a:cubicBezTo>
                <a:lnTo>
                  <a:pt x="4053" y="1280"/>
                </a:lnTo>
                <a:cubicBezTo>
                  <a:pt x="4053" y="1398"/>
                  <a:pt x="3958" y="1493"/>
                  <a:pt x="3840" y="1493"/>
                </a:cubicBezTo>
                <a:cubicBezTo>
                  <a:pt x="3722" y="1493"/>
                  <a:pt x="3627" y="1398"/>
                  <a:pt x="3627" y="1280"/>
                </a:cubicBezTo>
                <a:lnTo>
                  <a:pt x="3627" y="427"/>
                </a:lnTo>
                <a:cubicBezTo>
                  <a:pt x="3627" y="309"/>
                  <a:pt x="3722" y="213"/>
                  <a:pt x="3840" y="213"/>
                </a:cubicBezTo>
                <a:close/>
                <a:moveTo>
                  <a:pt x="7467" y="3840"/>
                </a:moveTo>
                <a:cubicBezTo>
                  <a:pt x="7467" y="3958"/>
                  <a:pt x="7371" y="4053"/>
                  <a:pt x="7253" y="4053"/>
                </a:cubicBezTo>
                <a:lnTo>
                  <a:pt x="6400" y="4053"/>
                </a:lnTo>
                <a:cubicBezTo>
                  <a:pt x="6282" y="4053"/>
                  <a:pt x="6187" y="3958"/>
                  <a:pt x="6187" y="3840"/>
                </a:cubicBezTo>
                <a:cubicBezTo>
                  <a:pt x="6187" y="3722"/>
                  <a:pt x="6282" y="3627"/>
                  <a:pt x="6400" y="3627"/>
                </a:cubicBezTo>
                <a:lnTo>
                  <a:pt x="7253" y="3627"/>
                </a:lnTo>
                <a:cubicBezTo>
                  <a:pt x="7371" y="3627"/>
                  <a:pt x="7467" y="3722"/>
                  <a:pt x="7467" y="3840"/>
                </a:cubicBezTo>
                <a:close/>
                <a:moveTo>
                  <a:pt x="1493" y="3840"/>
                </a:moveTo>
                <a:cubicBezTo>
                  <a:pt x="1493" y="3958"/>
                  <a:pt x="1398" y="4053"/>
                  <a:pt x="1280" y="4053"/>
                </a:cubicBezTo>
                <a:lnTo>
                  <a:pt x="427" y="4053"/>
                </a:lnTo>
                <a:cubicBezTo>
                  <a:pt x="309" y="4053"/>
                  <a:pt x="213" y="3958"/>
                  <a:pt x="213" y="3840"/>
                </a:cubicBezTo>
                <a:cubicBezTo>
                  <a:pt x="213" y="3722"/>
                  <a:pt x="309" y="3627"/>
                  <a:pt x="427" y="3627"/>
                </a:cubicBezTo>
                <a:lnTo>
                  <a:pt x="1280" y="3627"/>
                </a:lnTo>
                <a:cubicBezTo>
                  <a:pt x="1398" y="3627"/>
                  <a:pt x="1493" y="3722"/>
                  <a:pt x="1493" y="3840"/>
                </a:cubicBezTo>
                <a:close/>
                <a:moveTo>
                  <a:pt x="3840" y="6187"/>
                </a:moveTo>
                <a:cubicBezTo>
                  <a:pt x="3958" y="6187"/>
                  <a:pt x="4053" y="6282"/>
                  <a:pt x="4053" y="6400"/>
                </a:cubicBezTo>
                <a:lnTo>
                  <a:pt x="4053" y="7253"/>
                </a:lnTo>
                <a:cubicBezTo>
                  <a:pt x="4053" y="7371"/>
                  <a:pt x="3958" y="7467"/>
                  <a:pt x="3840" y="7467"/>
                </a:cubicBezTo>
                <a:cubicBezTo>
                  <a:pt x="3722" y="7467"/>
                  <a:pt x="3627" y="7371"/>
                  <a:pt x="3627" y="7253"/>
                </a:cubicBezTo>
                <a:lnTo>
                  <a:pt x="3627" y="6400"/>
                </a:lnTo>
                <a:cubicBezTo>
                  <a:pt x="3627" y="6282"/>
                  <a:pt x="3722" y="6187"/>
                  <a:pt x="3840" y="6187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4" name="Picture Placeholder 17">
            <a:extLst>
              <a:ext uri="{FF2B5EF4-FFF2-40B4-BE49-F238E27FC236}">
                <a16:creationId xmlns:a16="http://schemas.microsoft.com/office/drawing/2014/main" xmlns="" id="{E252C4B3-D150-42A5-B286-06376F461493}"/>
              </a:ext>
            </a:extLst>
          </p:cNvPr>
          <p:cNvSpPr>
            <a:spLocks noGrp="1"/>
          </p:cNvSpPr>
          <p:nvPr/>
        </p:nvSpPr>
        <p:spPr>
          <a:xfrm>
            <a:off x="5024699" y="3961867"/>
            <a:ext cx="702116" cy="761476"/>
          </a:xfrm>
          <a:custGeom>
            <a:avLst/>
            <a:gdLst>
              <a:gd name="T0" fmla="*/ 426 w 7590"/>
              <a:gd name="T1" fmla="*/ 7894 h 8229"/>
              <a:gd name="T2" fmla="*/ 0 w 7590"/>
              <a:gd name="T3" fmla="*/ 1494 h 8229"/>
              <a:gd name="T4" fmla="*/ 1520 w 7590"/>
              <a:gd name="T5" fmla="*/ 1068 h 8229"/>
              <a:gd name="T6" fmla="*/ 640 w 7590"/>
              <a:gd name="T7" fmla="*/ 1494 h 8229"/>
              <a:gd name="T8" fmla="*/ 426 w 7590"/>
              <a:gd name="T9" fmla="*/ 7254 h 8229"/>
              <a:gd name="T10" fmla="*/ 3941 w 7590"/>
              <a:gd name="T11" fmla="*/ 7468 h 8229"/>
              <a:gd name="T12" fmla="*/ 6400 w 7590"/>
              <a:gd name="T13" fmla="*/ 3358 h 8229"/>
              <a:gd name="T14" fmla="*/ 5973 w 7590"/>
              <a:gd name="T15" fmla="*/ 1068 h 8229"/>
              <a:gd name="T16" fmla="*/ 4617 w 7590"/>
              <a:gd name="T17" fmla="*/ 1494 h 8229"/>
              <a:gd name="T18" fmla="*/ 5973 w 7590"/>
              <a:gd name="T19" fmla="*/ 1708 h 8229"/>
              <a:gd name="T20" fmla="*/ 5995 w 7590"/>
              <a:gd name="T21" fmla="*/ 3570 h 8229"/>
              <a:gd name="T22" fmla="*/ 2596 w 7590"/>
              <a:gd name="T23" fmla="*/ 428 h 8229"/>
              <a:gd name="T24" fmla="*/ 3803 w 7590"/>
              <a:gd name="T25" fmla="*/ 428 h 8229"/>
              <a:gd name="T26" fmla="*/ 4480 w 7590"/>
              <a:gd name="T27" fmla="*/ 1068 h 8229"/>
              <a:gd name="T28" fmla="*/ 2560 w 7590"/>
              <a:gd name="T29" fmla="*/ 1708 h 8229"/>
              <a:gd name="T30" fmla="*/ 2560 w 7590"/>
              <a:gd name="T31" fmla="*/ 428 h 8229"/>
              <a:gd name="T32" fmla="*/ 3200 w 7590"/>
              <a:gd name="T33" fmla="*/ 1281 h 8229"/>
              <a:gd name="T34" fmla="*/ 3200 w 7590"/>
              <a:gd name="T35" fmla="*/ 428 h 8229"/>
              <a:gd name="T36" fmla="*/ 3200 w 7590"/>
              <a:gd name="T37" fmla="*/ 1281 h 8229"/>
              <a:gd name="T38" fmla="*/ 4693 w 7590"/>
              <a:gd name="T39" fmla="*/ 2988 h 8229"/>
              <a:gd name="T40" fmla="*/ 2560 w 7590"/>
              <a:gd name="T41" fmla="*/ 3841 h 8229"/>
              <a:gd name="T42" fmla="*/ 2560 w 7590"/>
              <a:gd name="T43" fmla="*/ 2561 h 8229"/>
              <a:gd name="T44" fmla="*/ 1280 w 7590"/>
              <a:gd name="T45" fmla="*/ 3414 h 8229"/>
              <a:gd name="T46" fmla="*/ 1280 w 7590"/>
              <a:gd name="T47" fmla="*/ 5121 h 8229"/>
              <a:gd name="T48" fmla="*/ 3413 w 7590"/>
              <a:gd name="T49" fmla="*/ 5974 h 8229"/>
              <a:gd name="T50" fmla="*/ 1280 w 7590"/>
              <a:gd name="T51" fmla="*/ 5121 h 8229"/>
              <a:gd name="T52" fmla="*/ 3413 w 7590"/>
              <a:gd name="T53" fmla="*/ 4694 h 8229"/>
              <a:gd name="T54" fmla="*/ 3413 w 7590"/>
              <a:gd name="T55" fmla="*/ 6401 h 8229"/>
              <a:gd name="T56" fmla="*/ 7316 w 7590"/>
              <a:gd name="T57" fmla="*/ 4268 h 8229"/>
              <a:gd name="T58" fmla="*/ 5872 w 7590"/>
              <a:gd name="T59" fmla="*/ 7622 h 8229"/>
              <a:gd name="T60" fmla="*/ 5994 w 7590"/>
              <a:gd name="T61" fmla="*/ 3997 h 8229"/>
              <a:gd name="T62" fmla="*/ 6548 w 7590"/>
              <a:gd name="T63" fmla="*/ 4317 h 8229"/>
              <a:gd name="T64" fmla="*/ 4764 w 7590"/>
              <a:gd name="T65" fmla="*/ 6982 h 8229"/>
              <a:gd name="T66" fmla="*/ 6996 w 7590"/>
              <a:gd name="T67" fmla="*/ 4822 h 8229"/>
              <a:gd name="T68" fmla="*/ 6548 w 7590"/>
              <a:gd name="T69" fmla="*/ 4317 h 8229"/>
              <a:gd name="T70" fmla="*/ 4394 w 7590"/>
              <a:gd name="T71" fmla="*/ 6768 h 8229"/>
              <a:gd name="T72" fmla="*/ 4780 w 7590"/>
              <a:gd name="T73" fmla="*/ 8162 h 8229"/>
              <a:gd name="T74" fmla="*/ 4813 w 7590"/>
              <a:gd name="T75" fmla="*/ 7749 h 8229"/>
              <a:gd name="T76" fmla="*/ 4764 w 7590"/>
              <a:gd name="T77" fmla="*/ 6982 h 8229"/>
              <a:gd name="T78" fmla="*/ 6150 w 7590"/>
              <a:gd name="T79" fmla="*/ 4580 h 8229"/>
              <a:gd name="T80" fmla="*/ 6676 w 7590"/>
              <a:gd name="T81" fmla="*/ 5376 h 8229"/>
              <a:gd name="T82" fmla="*/ 6150 w 7590"/>
              <a:gd name="T83" fmla="*/ 4580 h 8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590" h="8229">
                <a:moveTo>
                  <a:pt x="3969" y="7894"/>
                </a:moveTo>
                <a:lnTo>
                  <a:pt x="426" y="7894"/>
                </a:lnTo>
                <a:cubicBezTo>
                  <a:pt x="191" y="7894"/>
                  <a:pt x="0" y="7703"/>
                  <a:pt x="0" y="7468"/>
                </a:cubicBezTo>
                <a:lnTo>
                  <a:pt x="0" y="1494"/>
                </a:lnTo>
                <a:cubicBezTo>
                  <a:pt x="0" y="1259"/>
                  <a:pt x="191" y="1068"/>
                  <a:pt x="426" y="1068"/>
                </a:cubicBezTo>
                <a:lnTo>
                  <a:pt x="1520" y="1068"/>
                </a:lnTo>
                <a:cubicBezTo>
                  <a:pt x="1563" y="1233"/>
                  <a:pt x="1654" y="1382"/>
                  <a:pt x="1782" y="1494"/>
                </a:cubicBezTo>
                <a:lnTo>
                  <a:pt x="640" y="1494"/>
                </a:lnTo>
                <a:cubicBezTo>
                  <a:pt x="522" y="1494"/>
                  <a:pt x="426" y="1590"/>
                  <a:pt x="426" y="1708"/>
                </a:cubicBezTo>
                <a:lnTo>
                  <a:pt x="426" y="7254"/>
                </a:lnTo>
                <a:cubicBezTo>
                  <a:pt x="426" y="7372"/>
                  <a:pt x="522" y="7468"/>
                  <a:pt x="640" y="7468"/>
                </a:cubicBezTo>
                <a:lnTo>
                  <a:pt x="3941" y="7468"/>
                </a:lnTo>
                <a:lnTo>
                  <a:pt x="3969" y="7894"/>
                </a:lnTo>
                <a:close/>
                <a:moveTo>
                  <a:pt x="6400" y="3358"/>
                </a:moveTo>
                <a:lnTo>
                  <a:pt x="6400" y="1494"/>
                </a:lnTo>
                <a:cubicBezTo>
                  <a:pt x="6400" y="1259"/>
                  <a:pt x="6209" y="1068"/>
                  <a:pt x="5973" y="1068"/>
                </a:cubicBezTo>
                <a:lnTo>
                  <a:pt x="4879" y="1068"/>
                </a:lnTo>
                <a:cubicBezTo>
                  <a:pt x="4837" y="1233"/>
                  <a:pt x="4746" y="1382"/>
                  <a:pt x="4617" y="1494"/>
                </a:cubicBezTo>
                <a:lnTo>
                  <a:pt x="5760" y="1494"/>
                </a:lnTo>
                <a:cubicBezTo>
                  <a:pt x="5877" y="1494"/>
                  <a:pt x="5973" y="1590"/>
                  <a:pt x="5973" y="1708"/>
                </a:cubicBezTo>
                <a:lnTo>
                  <a:pt x="5973" y="3609"/>
                </a:lnTo>
                <a:lnTo>
                  <a:pt x="5995" y="3570"/>
                </a:lnTo>
                <a:cubicBezTo>
                  <a:pt x="6078" y="3428"/>
                  <a:pt x="6235" y="3345"/>
                  <a:pt x="6400" y="3358"/>
                </a:cubicBezTo>
                <a:close/>
                <a:moveTo>
                  <a:pt x="2596" y="428"/>
                </a:moveTo>
                <a:cubicBezTo>
                  <a:pt x="2686" y="172"/>
                  <a:pt x="2928" y="0"/>
                  <a:pt x="3200" y="0"/>
                </a:cubicBezTo>
                <a:cubicBezTo>
                  <a:pt x="3471" y="0"/>
                  <a:pt x="3713" y="172"/>
                  <a:pt x="3803" y="428"/>
                </a:cubicBezTo>
                <a:lnTo>
                  <a:pt x="3840" y="428"/>
                </a:lnTo>
                <a:cubicBezTo>
                  <a:pt x="4193" y="428"/>
                  <a:pt x="4480" y="714"/>
                  <a:pt x="4480" y="1068"/>
                </a:cubicBezTo>
                <a:cubicBezTo>
                  <a:pt x="4480" y="1421"/>
                  <a:pt x="4193" y="1708"/>
                  <a:pt x="3840" y="1708"/>
                </a:cubicBezTo>
                <a:lnTo>
                  <a:pt x="2560" y="1708"/>
                </a:lnTo>
                <a:cubicBezTo>
                  <a:pt x="2206" y="1708"/>
                  <a:pt x="1920" y="1421"/>
                  <a:pt x="1920" y="1068"/>
                </a:cubicBezTo>
                <a:cubicBezTo>
                  <a:pt x="1920" y="714"/>
                  <a:pt x="2206" y="428"/>
                  <a:pt x="2560" y="428"/>
                </a:cubicBezTo>
                <a:lnTo>
                  <a:pt x="2596" y="428"/>
                </a:lnTo>
                <a:close/>
                <a:moveTo>
                  <a:pt x="3200" y="1281"/>
                </a:moveTo>
                <a:cubicBezTo>
                  <a:pt x="3435" y="1281"/>
                  <a:pt x="3626" y="1090"/>
                  <a:pt x="3626" y="854"/>
                </a:cubicBezTo>
                <a:cubicBezTo>
                  <a:pt x="3626" y="619"/>
                  <a:pt x="3435" y="428"/>
                  <a:pt x="3200" y="428"/>
                </a:cubicBezTo>
                <a:cubicBezTo>
                  <a:pt x="2964" y="428"/>
                  <a:pt x="2773" y="619"/>
                  <a:pt x="2773" y="854"/>
                </a:cubicBezTo>
                <a:cubicBezTo>
                  <a:pt x="2773" y="1090"/>
                  <a:pt x="2964" y="1281"/>
                  <a:pt x="3200" y="1281"/>
                </a:cubicBezTo>
                <a:close/>
                <a:moveTo>
                  <a:pt x="2560" y="2988"/>
                </a:moveTo>
                <a:lnTo>
                  <a:pt x="4693" y="2988"/>
                </a:lnTo>
                <a:lnTo>
                  <a:pt x="4693" y="3841"/>
                </a:lnTo>
                <a:lnTo>
                  <a:pt x="2560" y="3841"/>
                </a:lnTo>
                <a:lnTo>
                  <a:pt x="2560" y="2988"/>
                </a:lnTo>
                <a:close/>
                <a:moveTo>
                  <a:pt x="2560" y="2561"/>
                </a:moveTo>
                <a:lnTo>
                  <a:pt x="2560" y="4268"/>
                </a:lnTo>
                <a:lnTo>
                  <a:pt x="1280" y="3414"/>
                </a:lnTo>
                <a:lnTo>
                  <a:pt x="2560" y="2561"/>
                </a:lnTo>
                <a:close/>
                <a:moveTo>
                  <a:pt x="1280" y="5121"/>
                </a:moveTo>
                <a:lnTo>
                  <a:pt x="3413" y="5121"/>
                </a:lnTo>
                <a:lnTo>
                  <a:pt x="3413" y="5974"/>
                </a:lnTo>
                <a:lnTo>
                  <a:pt x="1280" y="5974"/>
                </a:lnTo>
                <a:lnTo>
                  <a:pt x="1280" y="5121"/>
                </a:lnTo>
                <a:close/>
                <a:moveTo>
                  <a:pt x="3413" y="6401"/>
                </a:moveTo>
                <a:lnTo>
                  <a:pt x="3413" y="4694"/>
                </a:lnTo>
                <a:lnTo>
                  <a:pt x="4693" y="5548"/>
                </a:lnTo>
                <a:lnTo>
                  <a:pt x="3413" y="6401"/>
                </a:lnTo>
                <a:close/>
                <a:moveTo>
                  <a:pt x="6577" y="3841"/>
                </a:moveTo>
                <a:lnTo>
                  <a:pt x="7316" y="4268"/>
                </a:lnTo>
                <a:cubicBezTo>
                  <a:pt x="7520" y="4385"/>
                  <a:pt x="7590" y="4646"/>
                  <a:pt x="7472" y="4850"/>
                </a:cubicBezTo>
                <a:lnTo>
                  <a:pt x="5872" y="7622"/>
                </a:lnTo>
                <a:lnTo>
                  <a:pt x="4394" y="6768"/>
                </a:lnTo>
                <a:lnTo>
                  <a:pt x="5994" y="3997"/>
                </a:lnTo>
                <a:cubicBezTo>
                  <a:pt x="6112" y="3793"/>
                  <a:pt x="6373" y="3723"/>
                  <a:pt x="6577" y="3841"/>
                </a:cubicBezTo>
                <a:close/>
                <a:moveTo>
                  <a:pt x="6548" y="4317"/>
                </a:moveTo>
                <a:cubicBezTo>
                  <a:pt x="6446" y="4258"/>
                  <a:pt x="6316" y="4293"/>
                  <a:pt x="6257" y="4395"/>
                </a:cubicBezTo>
                <a:lnTo>
                  <a:pt x="4764" y="6982"/>
                </a:lnTo>
                <a:lnTo>
                  <a:pt x="5503" y="7408"/>
                </a:lnTo>
                <a:lnTo>
                  <a:pt x="6996" y="4822"/>
                </a:lnTo>
                <a:cubicBezTo>
                  <a:pt x="7055" y="4720"/>
                  <a:pt x="7020" y="4589"/>
                  <a:pt x="6918" y="4530"/>
                </a:cubicBezTo>
                <a:lnTo>
                  <a:pt x="6548" y="4317"/>
                </a:lnTo>
                <a:close/>
                <a:moveTo>
                  <a:pt x="4473" y="7984"/>
                </a:moveTo>
                <a:lnTo>
                  <a:pt x="4394" y="6768"/>
                </a:lnTo>
                <a:lnTo>
                  <a:pt x="5872" y="7622"/>
                </a:lnTo>
                <a:lnTo>
                  <a:pt x="4780" y="8162"/>
                </a:lnTo>
                <a:cubicBezTo>
                  <a:pt x="4643" y="8229"/>
                  <a:pt x="4483" y="8136"/>
                  <a:pt x="4473" y="7984"/>
                </a:cubicBezTo>
                <a:close/>
                <a:moveTo>
                  <a:pt x="4813" y="7749"/>
                </a:moveTo>
                <a:lnTo>
                  <a:pt x="5503" y="7408"/>
                </a:lnTo>
                <a:lnTo>
                  <a:pt x="4764" y="6982"/>
                </a:lnTo>
                <a:lnTo>
                  <a:pt x="4813" y="7749"/>
                </a:lnTo>
                <a:close/>
                <a:moveTo>
                  <a:pt x="6150" y="4580"/>
                </a:moveTo>
                <a:lnTo>
                  <a:pt x="6889" y="5007"/>
                </a:lnTo>
                <a:lnTo>
                  <a:pt x="6676" y="5376"/>
                </a:lnTo>
                <a:lnTo>
                  <a:pt x="5937" y="4949"/>
                </a:lnTo>
                <a:lnTo>
                  <a:pt x="6150" y="458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5" name="Picture Placeholder 18">
            <a:extLst>
              <a:ext uri="{FF2B5EF4-FFF2-40B4-BE49-F238E27FC236}">
                <a16:creationId xmlns:a16="http://schemas.microsoft.com/office/drawing/2014/main" xmlns="" id="{03BE1227-FFF2-44C6-BC04-77D9B1419324}"/>
              </a:ext>
            </a:extLst>
          </p:cNvPr>
          <p:cNvSpPr>
            <a:spLocks noGrp="1"/>
          </p:cNvSpPr>
          <p:nvPr/>
        </p:nvSpPr>
        <p:spPr>
          <a:xfrm>
            <a:off x="6481776" y="3961867"/>
            <a:ext cx="706974" cy="761476"/>
          </a:xfrm>
          <a:custGeom>
            <a:avLst/>
            <a:gdLst>
              <a:gd name="connsiteX0" fmla="*/ 124397 w 400868"/>
              <a:gd name="connsiteY0" fmla="*/ 342936 h 431771"/>
              <a:gd name="connsiteX1" fmla="*/ 276769 w 400868"/>
              <a:gd name="connsiteY1" fmla="*/ 342936 h 431771"/>
              <a:gd name="connsiteX2" fmla="*/ 276769 w 400868"/>
              <a:gd name="connsiteY2" fmla="*/ 368331 h 431771"/>
              <a:gd name="connsiteX3" fmla="*/ 124397 w 400868"/>
              <a:gd name="connsiteY3" fmla="*/ 368331 h 431771"/>
              <a:gd name="connsiteX4" fmla="*/ 197101 w 400868"/>
              <a:gd name="connsiteY4" fmla="*/ 25384 h 431771"/>
              <a:gd name="connsiteX5" fmla="*/ 109146 w 400868"/>
              <a:gd name="connsiteY5" fmla="*/ 114301 h 431771"/>
              <a:gd name="connsiteX6" fmla="*/ 129099 w 400868"/>
              <a:gd name="connsiteY6" fmla="*/ 169499 h 431771"/>
              <a:gd name="connsiteX7" fmla="*/ 134385 w 400868"/>
              <a:gd name="connsiteY7" fmla="*/ 176261 h 431771"/>
              <a:gd name="connsiteX8" fmla="*/ 145385 w 400868"/>
              <a:gd name="connsiteY8" fmla="*/ 191740 h 431771"/>
              <a:gd name="connsiteX9" fmla="*/ 161862 w 400868"/>
              <a:gd name="connsiteY9" fmla="*/ 231459 h 431771"/>
              <a:gd name="connsiteX10" fmla="*/ 141623 w 400868"/>
              <a:gd name="connsiteY10" fmla="*/ 279275 h 431771"/>
              <a:gd name="connsiteX11" fmla="*/ 123765 w 400868"/>
              <a:gd name="connsiteY11" fmla="*/ 293563 h 431771"/>
              <a:gd name="connsiteX12" fmla="*/ 120670 w 400868"/>
              <a:gd name="connsiteY12" fmla="*/ 295563 h 431771"/>
              <a:gd name="connsiteX13" fmla="*/ 54049 w 400868"/>
              <a:gd name="connsiteY13" fmla="*/ 295563 h 431771"/>
              <a:gd name="connsiteX14" fmla="*/ 25381 w 400868"/>
              <a:gd name="connsiteY14" fmla="*/ 317471 h 431771"/>
              <a:gd name="connsiteX15" fmla="*/ 25381 w 400868"/>
              <a:gd name="connsiteY15" fmla="*/ 393623 h 431771"/>
              <a:gd name="connsiteX16" fmla="*/ 38096 w 400868"/>
              <a:gd name="connsiteY16" fmla="*/ 406339 h 431771"/>
              <a:gd name="connsiteX17" fmla="*/ 362820 w 400868"/>
              <a:gd name="connsiteY17" fmla="*/ 405673 h 431771"/>
              <a:gd name="connsiteX18" fmla="*/ 375534 w 400868"/>
              <a:gd name="connsiteY18" fmla="*/ 392957 h 431771"/>
              <a:gd name="connsiteX19" fmla="*/ 375534 w 400868"/>
              <a:gd name="connsiteY19" fmla="*/ 317471 h 431771"/>
              <a:gd name="connsiteX20" fmla="*/ 346867 w 400868"/>
              <a:gd name="connsiteY20" fmla="*/ 295610 h 431771"/>
              <a:gd name="connsiteX21" fmla="*/ 280294 w 400868"/>
              <a:gd name="connsiteY21" fmla="*/ 295610 h 431771"/>
              <a:gd name="connsiteX22" fmla="*/ 277151 w 400868"/>
              <a:gd name="connsiteY22" fmla="*/ 293610 h 431771"/>
              <a:gd name="connsiteX23" fmla="*/ 259245 w 400868"/>
              <a:gd name="connsiteY23" fmla="*/ 279227 h 431771"/>
              <a:gd name="connsiteX24" fmla="*/ 239054 w 400868"/>
              <a:gd name="connsiteY24" fmla="*/ 231459 h 431771"/>
              <a:gd name="connsiteX25" fmla="*/ 249483 w 400868"/>
              <a:gd name="connsiteY25" fmla="*/ 201550 h 431771"/>
              <a:gd name="connsiteX26" fmla="*/ 256007 w 400868"/>
              <a:gd name="connsiteY26" fmla="*/ 191025 h 431771"/>
              <a:gd name="connsiteX27" fmla="*/ 271722 w 400868"/>
              <a:gd name="connsiteY27" fmla="*/ 169546 h 431771"/>
              <a:gd name="connsiteX28" fmla="*/ 291770 w 400868"/>
              <a:gd name="connsiteY28" fmla="*/ 114253 h 431771"/>
              <a:gd name="connsiteX29" fmla="*/ 204387 w 400868"/>
              <a:gd name="connsiteY29" fmla="*/ 25384 h 431771"/>
              <a:gd name="connsiteX30" fmla="*/ 196529 w 400868"/>
              <a:gd name="connsiteY30" fmla="*/ 0 h 431771"/>
              <a:gd name="connsiteX31" fmla="*/ 205006 w 400868"/>
              <a:gd name="connsiteY31" fmla="*/ 0 h 431771"/>
              <a:gd name="connsiteX32" fmla="*/ 317199 w 400868"/>
              <a:gd name="connsiteY32" fmla="*/ 114301 h 431771"/>
              <a:gd name="connsiteX33" fmla="*/ 291294 w 400868"/>
              <a:gd name="connsiteY33" fmla="*/ 185691 h 431771"/>
              <a:gd name="connsiteX34" fmla="*/ 277151 w 400868"/>
              <a:gd name="connsiteY34" fmla="*/ 205075 h 431771"/>
              <a:gd name="connsiteX35" fmla="*/ 271436 w 400868"/>
              <a:gd name="connsiteY35" fmla="*/ 214314 h 431771"/>
              <a:gd name="connsiteX36" fmla="*/ 264436 w 400868"/>
              <a:gd name="connsiteY36" fmla="*/ 230507 h 431771"/>
              <a:gd name="connsiteX37" fmla="*/ 264436 w 400868"/>
              <a:gd name="connsiteY37" fmla="*/ 233078 h 431771"/>
              <a:gd name="connsiteX38" fmla="*/ 277484 w 400868"/>
              <a:gd name="connsiteY38" fmla="*/ 261558 h 431771"/>
              <a:gd name="connsiteX39" fmla="*/ 287770 w 400868"/>
              <a:gd name="connsiteY39" fmla="*/ 270179 h 431771"/>
              <a:gd name="connsiteX40" fmla="*/ 346867 w 400868"/>
              <a:gd name="connsiteY40" fmla="*/ 270179 h 431771"/>
              <a:gd name="connsiteX41" fmla="*/ 400868 w 400868"/>
              <a:gd name="connsiteY41" fmla="*/ 317518 h 431771"/>
              <a:gd name="connsiteX42" fmla="*/ 400868 w 400868"/>
              <a:gd name="connsiteY42" fmla="*/ 393004 h 431771"/>
              <a:gd name="connsiteX43" fmla="*/ 362867 w 400868"/>
              <a:gd name="connsiteY43" fmla="*/ 431105 h 431771"/>
              <a:gd name="connsiteX44" fmla="*/ 38144 w 400868"/>
              <a:gd name="connsiteY44" fmla="*/ 431771 h 431771"/>
              <a:gd name="connsiteX45" fmla="*/ 0 w 400868"/>
              <a:gd name="connsiteY45" fmla="*/ 393671 h 431771"/>
              <a:gd name="connsiteX46" fmla="*/ 0 w 400868"/>
              <a:gd name="connsiteY46" fmla="*/ 317471 h 431771"/>
              <a:gd name="connsiteX47" fmla="*/ 54049 w 400868"/>
              <a:gd name="connsiteY47" fmla="*/ 270131 h 431771"/>
              <a:gd name="connsiteX48" fmla="*/ 113146 w 400868"/>
              <a:gd name="connsiteY48" fmla="*/ 270131 h 431771"/>
              <a:gd name="connsiteX49" fmla="*/ 123384 w 400868"/>
              <a:gd name="connsiteY49" fmla="*/ 261558 h 431771"/>
              <a:gd name="connsiteX50" fmla="*/ 123432 w 400868"/>
              <a:gd name="connsiteY50" fmla="*/ 261558 h 431771"/>
              <a:gd name="connsiteX51" fmla="*/ 136480 w 400868"/>
              <a:gd name="connsiteY51" fmla="*/ 232840 h 431771"/>
              <a:gd name="connsiteX52" fmla="*/ 136480 w 400868"/>
              <a:gd name="connsiteY52" fmla="*/ 230459 h 431771"/>
              <a:gd name="connsiteX53" fmla="*/ 124194 w 400868"/>
              <a:gd name="connsiteY53" fmla="*/ 205789 h 431771"/>
              <a:gd name="connsiteX54" fmla="*/ 110812 w 400868"/>
              <a:gd name="connsiteY54" fmla="*/ 187263 h 431771"/>
              <a:gd name="connsiteX55" fmla="*/ 109907 w 400868"/>
              <a:gd name="connsiteY55" fmla="*/ 186120 h 431771"/>
              <a:gd name="connsiteX56" fmla="*/ 83764 w 400868"/>
              <a:gd name="connsiteY56" fmla="*/ 114301 h 431771"/>
              <a:gd name="connsiteX57" fmla="*/ 196529 w 400868"/>
              <a:gd name="connsiteY57" fmla="*/ 0 h 43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00868" h="431771">
                <a:moveTo>
                  <a:pt x="124397" y="342936"/>
                </a:moveTo>
                <a:lnTo>
                  <a:pt x="276769" y="342936"/>
                </a:lnTo>
                <a:lnTo>
                  <a:pt x="276769" y="368331"/>
                </a:lnTo>
                <a:lnTo>
                  <a:pt x="124397" y="368331"/>
                </a:lnTo>
                <a:close/>
                <a:moveTo>
                  <a:pt x="197101" y="25384"/>
                </a:moveTo>
                <a:cubicBezTo>
                  <a:pt x="147814" y="27718"/>
                  <a:pt x="109146" y="66866"/>
                  <a:pt x="109146" y="114301"/>
                </a:cubicBezTo>
                <a:cubicBezTo>
                  <a:pt x="109146" y="134399"/>
                  <a:pt x="116193" y="153925"/>
                  <a:pt x="129099" y="169499"/>
                </a:cubicBezTo>
                <a:cubicBezTo>
                  <a:pt x="130956" y="171689"/>
                  <a:pt x="132718" y="173975"/>
                  <a:pt x="134385" y="176261"/>
                </a:cubicBezTo>
                <a:cubicBezTo>
                  <a:pt x="138147" y="181262"/>
                  <a:pt x="141909" y="186501"/>
                  <a:pt x="145385" y="191740"/>
                </a:cubicBezTo>
                <a:cubicBezTo>
                  <a:pt x="156147" y="208123"/>
                  <a:pt x="162290" y="220839"/>
                  <a:pt x="161862" y="231459"/>
                </a:cubicBezTo>
                <a:cubicBezTo>
                  <a:pt x="162671" y="245509"/>
                  <a:pt x="157481" y="262892"/>
                  <a:pt x="141623" y="279275"/>
                </a:cubicBezTo>
                <a:cubicBezTo>
                  <a:pt x="136242" y="284704"/>
                  <a:pt x="130242" y="289514"/>
                  <a:pt x="123765" y="293563"/>
                </a:cubicBezTo>
                <a:lnTo>
                  <a:pt x="120670" y="295563"/>
                </a:lnTo>
                <a:lnTo>
                  <a:pt x="54049" y="295563"/>
                </a:lnTo>
                <a:cubicBezTo>
                  <a:pt x="29762" y="295610"/>
                  <a:pt x="25381" y="299325"/>
                  <a:pt x="25381" y="317471"/>
                </a:cubicBezTo>
                <a:lnTo>
                  <a:pt x="25381" y="393623"/>
                </a:lnTo>
                <a:cubicBezTo>
                  <a:pt x="25381" y="400672"/>
                  <a:pt x="31048" y="406339"/>
                  <a:pt x="38096" y="406339"/>
                </a:cubicBezTo>
                <a:lnTo>
                  <a:pt x="362820" y="405673"/>
                </a:lnTo>
                <a:cubicBezTo>
                  <a:pt x="369820" y="405673"/>
                  <a:pt x="375534" y="400005"/>
                  <a:pt x="375534" y="392957"/>
                </a:cubicBezTo>
                <a:lnTo>
                  <a:pt x="375534" y="317471"/>
                </a:lnTo>
                <a:cubicBezTo>
                  <a:pt x="375534" y="299135"/>
                  <a:pt x="371296" y="295563"/>
                  <a:pt x="346867" y="295610"/>
                </a:cubicBezTo>
                <a:lnTo>
                  <a:pt x="280294" y="295610"/>
                </a:lnTo>
                <a:lnTo>
                  <a:pt x="277151" y="293610"/>
                </a:lnTo>
                <a:cubicBezTo>
                  <a:pt x="270627" y="289562"/>
                  <a:pt x="264626" y="284704"/>
                  <a:pt x="259245" y="279227"/>
                </a:cubicBezTo>
                <a:cubicBezTo>
                  <a:pt x="243388" y="262892"/>
                  <a:pt x="238245" y="245509"/>
                  <a:pt x="239054" y="231459"/>
                </a:cubicBezTo>
                <a:cubicBezTo>
                  <a:pt x="238769" y="222982"/>
                  <a:pt x="242578" y="213409"/>
                  <a:pt x="249483" y="201550"/>
                </a:cubicBezTo>
                <a:cubicBezTo>
                  <a:pt x="251436" y="198121"/>
                  <a:pt x="253626" y="194645"/>
                  <a:pt x="256007" y="191025"/>
                </a:cubicBezTo>
                <a:cubicBezTo>
                  <a:pt x="260912" y="183643"/>
                  <a:pt x="266150" y="176500"/>
                  <a:pt x="271722" y="169546"/>
                </a:cubicBezTo>
                <a:cubicBezTo>
                  <a:pt x="284675" y="154068"/>
                  <a:pt x="291770" y="134446"/>
                  <a:pt x="291770" y="114253"/>
                </a:cubicBezTo>
                <a:cubicBezTo>
                  <a:pt x="291770" y="66818"/>
                  <a:pt x="253055" y="27718"/>
                  <a:pt x="204387" y="25384"/>
                </a:cubicBezTo>
                <a:close/>
                <a:moveTo>
                  <a:pt x="196529" y="0"/>
                </a:moveTo>
                <a:lnTo>
                  <a:pt x="205006" y="0"/>
                </a:lnTo>
                <a:cubicBezTo>
                  <a:pt x="267579" y="2953"/>
                  <a:pt x="317199" y="53055"/>
                  <a:pt x="317199" y="114301"/>
                </a:cubicBezTo>
                <a:cubicBezTo>
                  <a:pt x="317199" y="140447"/>
                  <a:pt x="307961" y="165784"/>
                  <a:pt x="291294" y="185691"/>
                </a:cubicBezTo>
                <a:cubicBezTo>
                  <a:pt x="286294" y="191978"/>
                  <a:pt x="281579" y="198455"/>
                  <a:pt x="277151" y="205075"/>
                </a:cubicBezTo>
                <a:cubicBezTo>
                  <a:pt x="275055" y="208313"/>
                  <a:pt x="273103" y="211409"/>
                  <a:pt x="271436" y="214314"/>
                </a:cubicBezTo>
                <a:cubicBezTo>
                  <a:pt x="266769" y="222315"/>
                  <a:pt x="264341" y="228697"/>
                  <a:pt x="264436" y="230507"/>
                </a:cubicBezTo>
                <a:lnTo>
                  <a:pt x="264436" y="233078"/>
                </a:lnTo>
                <a:cubicBezTo>
                  <a:pt x="263960" y="240365"/>
                  <a:pt x="267055" y="250843"/>
                  <a:pt x="277484" y="261558"/>
                </a:cubicBezTo>
                <a:cubicBezTo>
                  <a:pt x="280389" y="264559"/>
                  <a:pt x="283817" y="267464"/>
                  <a:pt x="287770" y="270179"/>
                </a:cubicBezTo>
                <a:lnTo>
                  <a:pt x="346867" y="270179"/>
                </a:lnTo>
                <a:cubicBezTo>
                  <a:pt x="384534" y="270179"/>
                  <a:pt x="400868" y="284228"/>
                  <a:pt x="400868" y="317518"/>
                </a:cubicBezTo>
                <a:lnTo>
                  <a:pt x="400868" y="393004"/>
                </a:lnTo>
                <a:cubicBezTo>
                  <a:pt x="400868" y="414007"/>
                  <a:pt x="383868" y="431057"/>
                  <a:pt x="362867" y="431105"/>
                </a:cubicBezTo>
                <a:lnTo>
                  <a:pt x="38144" y="431771"/>
                </a:lnTo>
                <a:cubicBezTo>
                  <a:pt x="17095" y="431819"/>
                  <a:pt x="0" y="414722"/>
                  <a:pt x="0" y="393671"/>
                </a:cubicBezTo>
                <a:lnTo>
                  <a:pt x="0" y="317471"/>
                </a:lnTo>
                <a:cubicBezTo>
                  <a:pt x="0" y="284323"/>
                  <a:pt x="16572" y="270179"/>
                  <a:pt x="54049" y="270131"/>
                </a:cubicBezTo>
                <a:lnTo>
                  <a:pt x="113146" y="270131"/>
                </a:lnTo>
                <a:cubicBezTo>
                  <a:pt x="117098" y="267416"/>
                  <a:pt x="120479" y="264559"/>
                  <a:pt x="123384" y="261558"/>
                </a:cubicBezTo>
                <a:lnTo>
                  <a:pt x="123432" y="261558"/>
                </a:lnTo>
                <a:cubicBezTo>
                  <a:pt x="133861" y="250795"/>
                  <a:pt x="136956" y="240317"/>
                  <a:pt x="136480" y="232840"/>
                </a:cubicBezTo>
                <a:lnTo>
                  <a:pt x="136480" y="230459"/>
                </a:lnTo>
                <a:cubicBezTo>
                  <a:pt x="136718" y="227649"/>
                  <a:pt x="132004" y="217600"/>
                  <a:pt x="124194" y="205789"/>
                </a:cubicBezTo>
                <a:cubicBezTo>
                  <a:pt x="120003" y="199407"/>
                  <a:pt x="115527" y="193264"/>
                  <a:pt x="110812" y="187263"/>
                </a:cubicBezTo>
                <a:lnTo>
                  <a:pt x="109907" y="186120"/>
                </a:lnTo>
                <a:cubicBezTo>
                  <a:pt x="93050" y="165974"/>
                  <a:pt x="83812" y="140542"/>
                  <a:pt x="83764" y="114301"/>
                </a:cubicBezTo>
                <a:cubicBezTo>
                  <a:pt x="83764" y="53102"/>
                  <a:pt x="133290" y="3000"/>
                  <a:pt x="19652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22227D3-80F3-4E6C-8F15-539EB8D88A4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CF0C697B-93EC-41DB-A9B8-B0AAC51CF38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408F6DBB-18B9-4477-A315-ECB6EBE7A8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B4C24D61-9752-4974-B0D5-BF8482FF61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9B3DABE4-1989-47EB-8879-A6109386D2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A2AF868B-820E-4435-9C68-7499B4AE93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xmlns="" id="{955039CF-51EC-4D70-BDD5-93D19B2ED2A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4F5D1C06-3F0F-4694-B802-075125D2F6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30" name="文本占位符 20">
            <a:extLst>
              <a:ext uri="{FF2B5EF4-FFF2-40B4-BE49-F238E27FC236}">
                <a16:creationId xmlns:a16="http://schemas.microsoft.com/office/drawing/2014/main" xmlns="" id="{B6327751-6AA6-4224-89C7-EF9F98A03C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013" y="179388"/>
            <a:ext cx="4132482" cy="728662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A319E463-2CE7-4954-8EDE-FE0A390F665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128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E9F87C6C-403E-415A-BA22-4D134F6ADA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823961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9" name="图片占位符 28" descr="图片包含 人, 笔记本, 桌子, 室内&#10;&#10;描述已自动生成">
            <a:extLst>
              <a:ext uri="{FF2B5EF4-FFF2-40B4-BE49-F238E27FC236}">
                <a16:creationId xmlns:a16="http://schemas.microsoft.com/office/drawing/2014/main" xmlns="" id="{7360E05C-B2AB-4F94-AE7F-8E5108ACE8C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31" name="图片占位符 30" descr="图片包含 游戏机, 笔记本, 电脑&#10;&#10;描述已自动生成">
            <a:extLst>
              <a:ext uri="{FF2B5EF4-FFF2-40B4-BE49-F238E27FC236}">
                <a16:creationId xmlns:a16="http://schemas.microsoft.com/office/drawing/2014/main" xmlns="" id="{45367B36-F46A-41C9-9CF1-67DC8285D2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33" name="图片占位符 32" descr="图片包含 笔记本, 电脑, 人, 室内&#10;&#10;描述已自动生成">
            <a:extLst>
              <a:ext uri="{FF2B5EF4-FFF2-40B4-BE49-F238E27FC236}">
                <a16:creationId xmlns:a16="http://schemas.microsoft.com/office/drawing/2014/main" xmlns="" id="{EB7C1148-58C8-4E2C-A33C-AF24ECCEEA8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</p:pic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1F29A0E-DB3D-45E9-A91C-71482DD552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synergize resource taxing relationships 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AB3ECAEA-A195-4EC6-9D6D-E73E6BF3445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 synergize resource taxing relationships 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EF0096E4-42A1-4CED-B351-2F4682353BB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synergize resource taxing relationships </a:t>
            </a:r>
            <a:endParaRPr lang="zh-CN" altLang="en-US" dirty="0"/>
          </a:p>
        </p:txBody>
      </p:sp>
      <p:sp>
        <p:nvSpPr>
          <p:cNvPr id="34" name="Picture Placeholder 15">
            <a:extLst>
              <a:ext uri="{FF2B5EF4-FFF2-40B4-BE49-F238E27FC236}">
                <a16:creationId xmlns:a16="http://schemas.microsoft.com/office/drawing/2014/main" xmlns="" id="{89DA37DE-B048-491D-9593-328A695324F8}"/>
              </a:ext>
            </a:extLst>
          </p:cNvPr>
          <p:cNvSpPr>
            <a:spLocks noGrp="1"/>
          </p:cNvSpPr>
          <p:nvPr/>
        </p:nvSpPr>
        <p:spPr>
          <a:xfrm>
            <a:off x="6677122" y="1848571"/>
            <a:ext cx="655726" cy="652851"/>
          </a:xfrm>
          <a:custGeom>
            <a:avLst/>
            <a:gdLst>
              <a:gd name="T0" fmla="*/ 1330 w 12829"/>
              <a:gd name="T1" fmla="*/ 370 h 12771"/>
              <a:gd name="T2" fmla="*/ 7656 w 12829"/>
              <a:gd name="T3" fmla="*/ 370 h 12771"/>
              <a:gd name="T4" fmla="*/ 8986 w 12829"/>
              <a:gd name="T5" fmla="*/ 9933 h 12771"/>
              <a:gd name="T6" fmla="*/ 7804 w 12829"/>
              <a:gd name="T7" fmla="*/ 10938 h 12771"/>
              <a:gd name="T8" fmla="*/ 7716 w 12829"/>
              <a:gd name="T9" fmla="*/ 10464 h 12771"/>
              <a:gd name="T10" fmla="*/ 8513 w 12829"/>
              <a:gd name="T11" fmla="*/ 7775 h 12771"/>
              <a:gd name="T12" fmla="*/ 472 w 12829"/>
              <a:gd name="T13" fmla="*/ 7775 h 12771"/>
              <a:gd name="T14" fmla="*/ 915 w 12829"/>
              <a:gd name="T15" fmla="*/ 10346 h 12771"/>
              <a:gd name="T16" fmla="*/ 4493 w 12829"/>
              <a:gd name="T17" fmla="*/ 10879 h 12771"/>
              <a:gd name="T18" fmla="*/ 4493 w 12829"/>
              <a:gd name="T19" fmla="*/ 11352 h 12771"/>
              <a:gd name="T20" fmla="*/ 0 w 12829"/>
              <a:gd name="T21" fmla="*/ 9933 h 12771"/>
              <a:gd name="T22" fmla="*/ 2305 w 12829"/>
              <a:gd name="T23" fmla="*/ 650 h 12771"/>
              <a:gd name="T24" fmla="*/ 474 w 12829"/>
              <a:gd name="T25" fmla="*/ 1420 h 12771"/>
              <a:gd name="T26" fmla="*/ 2321 w 12829"/>
              <a:gd name="T27" fmla="*/ 2203 h 12771"/>
              <a:gd name="T28" fmla="*/ 6668 w 12829"/>
              <a:gd name="T29" fmla="*/ 2203 h 12771"/>
              <a:gd name="T30" fmla="*/ 8515 w 12829"/>
              <a:gd name="T31" fmla="*/ 1420 h 12771"/>
              <a:gd name="T32" fmla="*/ 6666 w 12829"/>
              <a:gd name="T33" fmla="*/ 636 h 12771"/>
              <a:gd name="T34" fmla="*/ 2305 w 12829"/>
              <a:gd name="T35" fmla="*/ 650 h 12771"/>
              <a:gd name="T36" fmla="*/ 4493 w 12829"/>
              <a:gd name="T37" fmla="*/ 2838 h 12771"/>
              <a:gd name="T38" fmla="*/ 472 w 12829"/>
              <a:gd name="T39" fmla="*/ 4257 h 12771"/>
              <a:gd name="T40" fmla="*/ 2319 w 12829"/>
              <a:gd name="T41" fmla="*/ 5041 h 12771"/>
              <a:gd name="T42" fmla="*/ 6666 w 12829"/>
              <a:gd name="T43" fmla="*/ 5041 h 12771"/>
              <a:gd name="T44" fmla="*/ 8513 w 12829"/>
              <a:gd name="T45" fmla="*/ 4257 h 12771"/>
              <a:gd name="T46" fmla="*/ 474 w 12829"/>
              <a:gd name="T47" fmla="*/ 7095 h 12771"/>
              <a:gd name="T48" fmla="*/ 2321 w 12829"/>
              <a:gd name="T49" fmla="*/ 7878 h 12771"/>
              <a:gd name="T50" fmla="*/ 6668 w 12829"/>
              <a:gd name="T51" fmla="*/ 7878 h 12771"/>
              <a:gd name="T52" fmla="*/ 8513 w 12829"/>
              <a:gd name="T53" fmla="*/ 7095 h 12771"/>
              <a:gd name="T54" fmla="*/ 4493 w 12829"/>
              <a:gd name="T55" fmla="*/ 5676 h 12771"/>
              <a:gd name="T56" fmla="*/ 472 w 12829"/>
              <a:gd name="T57" fmla="*/ 7095 h 12771"/>
              <a:gd name="T58" fmla="*/ 12357 w 12829"/>
              <a:gd name="T59" fmla="*/ 7626 h 12771"/>
              <a:gd name="T60" fmla="*/ 12712 w 12829"/>
              <a:gd name="T61" fmla="*/ 7981 h 12771"/>
              <a:gd name="T62" fmla="*/ 7982 w 12829"/>
              <a:gd name="T63" fmla="*/ 12712 h 12771"/>
              <a:gd name="T64" fmla="*/ 7626 w 12829"/>
              <a:gd name="T65" fmla="*/ 12712 h 12771"/>
              <a:gd name="T66" fmla="*/ 5262 w 12829"/>
              <a:gd name="T67" fmla="*/ 9992 h 12771"/>
              <a:gd name="T68" fmla="*/ 7804 w 12829"/>
              <a:gd name="T69" fmla="*/ 12209 h 12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29" h="12771">
                <a:moveTo>
                  <a:pt x="0" y="1420"/>
                </a:moveTo>
                <a:cubicBezTo>
                  <a:pt x="0" y="966"/>
                  <a:pt x="443" y="617"/>
                  <a:pt x="1330" y="370"/>
                </a:cubicBezTo>
                <a:cubicBezTo>
                  <a:pt x="2217" y="123"/>
                  <a:pt x="3272" y="0"/>
                  <a:pt x="4493" y="0"/>
                </a:cubicBezTo>
                <a:cubicBezTo>
                  <a:pt x="5715" y="0"/>
                  <a:pt x="6769" y="123"/>
                  <a:pt x="7656" y="370"/>
                </a:cubicBezTo>
                <a:cubicBezTo>
                  <a:pt x="8543" y="617"/>
                  <a:pt x="8986" y="966"/>
                  <a:pt x="8986" y="1420"/>
                </a:cubicBezTo>
                <a:lnTo>
                  <a:pt x="8986" y="9933"/>
                </a:lnTo>
                <a:cubicBezTo>
                  <a:pt x="8986" y="10346"/>
                  <a:pt x="8621" y="10671"/>
                  <a:pt x="7891" y="10908"/>
                </a:cubicBezTo>
                <a:cubicBezTo>
                  <a:pt x="7873" y="10927"/>
                  <a:pt x="7844" y="10938"/>
                  <a:pt x="7804" y="10938"/>
                </a:cubicBezTo>
                <a:cubicBezTo>
                  <a:pt x="7706" y="10938"/>
                  <a:pt x="7626" y="10879"/>
                  <a:pt x="7567" y="10760"/>
                </a:cubicBezTo>
                <a:cubicBezTo>
                  <a:pt x="7528" y="10623"/>
                  <a:pt x="7578" y="10524"/>
                  <a:pt x="7716" y="10464"/>
                </a:cubicBezTo>
                <a:cubicBezTo>
                  <a:pt x="8247" y="10307"/>
                  <a:pt x="8513" y="10130"/>
                  <a:pt x="8513" y="9933"/>
                </a:cubicBezTo>
                <a:lnTo>
                  <a:pt x="8513" y="7775"/>
                </a:lnTo>
                <a:cubicBezTo>
                  <a:pt x="7764" y="8268"/>
                  <a:pt x="6424" y="8513"/>
                  <a:pt x="4493" y="8513"/>
                </a:cubicBezTo>
                <a:cubicBezTo>
                  <a:pt x="2561" y="8513"/>
                  <a:pt x="1221" y="8266"/>
                  <a:pt x="472" y="7775"/>
                </a:cubicBezTo>
                <a:lnTo>
                  <a:pt x="472" y="9933"/>
                </a:lnTo>
                <a:cubicBezTo>
                  <a:pt x="472" y="10071"/>
                  <a:pt x="620" y="10209"/>
                  <a:pt x="915" y="10346"/>
                </a:cubicBezTo>
                <a:cubicBezTo>
                  <a:pt x="1211" y="10484"/>
                  <a:pt x="1679" y="10607"/>
                  <a:pt x="2319" y="10716"/>
                </a:cubicBezTo>
                <a:cubicBezTo>
                  <a:pt x="2959" y="10825"/>
                  <a:pt x="3684" y="10879"/>
                  <a:pt x="4493" y="10879"/>
                </a:cubicBezTo>
                <a:cubicBezTo>
                  <a:pt x="4650" y="10879"/>
                  <a:pt x="4730" y="10958"/>
                  <a:pt x="4730" y="11116"/>
                </a:cubicBezTo>
                <a:cubicBezTo>
                  <a:pt x="4730" y="11274"/>
                  <a:pt x="4650" y="11352"/>
                  <a:pt x="4493" y="11352"/>
                </a:cubicBezTo>
                <a:cubicBezTo>
                  <a:pt x="3270" y="11352"/>
                  <a:pt x="2217" y="11229"/>
                  <a:pt x="1330" y="10982"/>
                </a:cubicBezTo>
                <a:cubicBezTo>
                  <a:pt x="443" y="10735"/>
                  <a:pt x="0" y="10386"/>
                  <a:pt x="0" y="9933"/>
                </a:cubicBezTo>
                <a:lnTo>
                  <a:pt x="0" y="1420"/>
                </a:lnTo>
                <a:close/>
                <a:moveTo>
                  <a:pt x="2305" y="650"/>
                </a:moveTo>
                <a:cubicBezTo>
                  <a:pt x="1674" y="749"/>
                  <a:pt x="1211" y="868"/>
                  <a:pt x="916" y="1005"/>
                </a:cubicBezTo>
                <a:cubicBezTo>
                  <a:pt x="621" y="1143"/>
                  <a:pt x="474" y="1281"/>
                  <a:pt x="474" y="1420"/>
                </a:cubicBezTo>
                <a:cubicBezTo>
                  <a:pt x="474" y="1558"/>
                  <a:pt x="621" y="1696"/>
                  <a:pt x="916" y="1833"/>
                </a:cubicBezTo>
                <a:cubicBezTo>
                  <a:pt x="1212" y="1971"/>
                  <a:pt x="1681" y="2094"/>
                  <a:pt x="2321" y="2203"/>
                </a:cubicBezTo>
                <a:cubicBezTo>
                  <a:pt x="2961" y="2312"/>
                  <a:pt x="3685" y="2365"/>
                  <a:pt x="4494" y="2365"/>
                </a:cubicBezTo>
                <a:cubicBezTo>
                  <a:pt x="5303" y="2365"/>
                  <a:pt x="6026" y="2312"/>
                  <a:pt x="6668" y="2203"/>
                </a:cubicBezTo>
                <a:cubicBezTo>
                  <a:pt x="7308" y="2095"/>
                  <a:pt x="7776" y="1971"/>
                  <a:pt x="8072" y="1833"/>
                </a:cubicBezTo>
                <a:cubicBezTo>
                  <a:pt x="8367" y="1696"/>
                  <a:pt x="8515" y="1556"/>
                  <a:pt x="8515" y="1420"/>
                </a:cubicBezTo>
                <a:cubicBezTo>
                  <a:pt x="8515" y="1283"/>
                  <a:pt x="8367" y="1143"/>
                  <a:pt x="8072" y="1006"/>
                </a:cubicBezTo>
                <a:cubicBezTo>
                  <a:pt x="7775" y="868"/>
                  <a:pt x="7306" y="744"/>
                  <a:pt x="6666" y="636"/>
                </a:cubicBezTo>
                <a:cubicBezTo>
                  <a:pt x="6025" y="527"/>
                  <a:pt x="5302" y="474"/>
                  <a:pt x="4493" y="474"/>
                </a:cubicBezTo>
                <a:cubicBezTo>
                  <a:pt x="3684" y="474"/>
                  <a:pt x="2957" y="532"/>
                  <a:pt x="2305" y="650"/>
                </a:cubicBezTo>
                <a:close/>
                <a:moveTo>
                  <a:pt x="8513" y="2099"/>
                </a:moveTo>
                <a:cubicBezTo>
                  <a:pt x="7764" y="2592"/>
                  <a:pt x="6424" y="2838"/>
                  <a:pt x="4493" y="2838"/>
                </a:cubicBezTo>
                <a:cubicBezTo>
                  <a:pt x="2561" y="2838"/>
                  <a:pt x="1221" y="2591"/>
                  <a:pt x="472" y="2099"/>
                </a:cubicBezTo>
                <a:lnTo>
                  <a:pt x="472" y="4257"/>
                </a:lnTo>
                <a:cubicBezTo>
                  <a:pt x="472" y="4396"/>
                  <a:pt x="620" y="4534"/>
                  <a:pt x="915" y="4671"/>
                </a:cubicBezTo>
                <a:cubicBezTo>
                  <a:pt x="1211" y="4809"/>
                  <a:pt x="1679" y="4932"/>
                  <a:pt x="2319" y="5041"/>
                </a:cubicBezTo>
                <a:cubicBezTo>
                  <a:pt x="2959" y="5149"/>
                  <a:pt x="3684" y="5203"/>
                  <a:pt x="4493" y="5203"/>
                </a:cubicBezTo>
                <a:cubicBezTo>
                  <a:pt x="5302" y="5203"/>
                  <a:pt x="6025" y="5149"/>
                  <a:pt x="6666" y="5041"/>
                </a:cubicBezTo>
                <a:cubicBezTo>
                  <a:pt x="7306" y="4933"/>
                  <a:pt x="7775" y="4809"/>
                  <a:pt x="8070" y="4671"/>
                </a:cubicBezTo>
                <a:cubicBezTo>
                  <a:pt x="8366" y="4534"/>
                  <a:pt x="8513" y="4394"/>
                  <a:pt x="8513" y="4257"/>
                </a:cubicBezTo>
                <a:lnTo>
                  <a:pt x="8513" y="2099"/>
                </a:lnTo>
                <a:close/>
                <a:moveTo>
                  <a:pt x="474" y="7095"/>
                </a:moveTo>
                <a:cubicBezTo>
                  <a:pt x="474" y="7233"/>
                  <a:pt x="621" y="7372"/>
                  <a:pt x="916" y="7508"/>
                </a:cubicBezTo>
                <a:cubicBezTo>
                  <a:pt x="1212" y="7647"/>
                  <a:pt x="1681" y="7770"/>
                  <a:pt x="2321" y="7878"/>
                </a:cubicBezTo>
                <a:cubicBezTo>
                  <a:pt x="2961" y="7987"/>
                  <a:pt x="3685" y="8041"/>
                  <a:pt x="4494" y="8041"/>
                </a:cubicBezTo>
                <a:cubicBezTo>
                  <a:pt x="5303" y="8041"/>
                  <a:pt x="6026" y="7987"/>
                  <a:pt x="6668" y="7878"/>
                </a:cubicBezTo>
                <a:cubicBezTo>
                  <a:pt x="7308" y="7771"/>
                  <a:pt x="7776" y="7647"/>
                  <a:pt x="8072" y="7508"/>
                </a:cubicBezTo>
                <a:cubicBezTo>
                  <a:pt x="8366" y="7372"/>
                  <a:pt x="8513" y="7232"/>
                  <a:pt x="8513" y="7095"/>
                </a:cubicBezTo>
                <a:lnTo>
                  <a:pt x="8513" y="4937"/>
                </a:lnTo>
                <a:cubicBezTo>
                  <a:pt x="7764" y="5430"/>
                  <a:pt x="6424" y="5676"/>
                  <a:pt x="4493" y="5676"/>
                </a:cubicBezTo>
                <a:cubicBezTo>
                  <a:pt x="2561" y="5676"/>
                  <a:pt x="1221" y="5428"/>
                  <a:pt x="472" y="4937"/>
                </a:cubicBezTo>
                <a:lnTo>
                  <a:pt x="472" y="7095"/>
                </a:lnTo>
                <a:lnTo>
                  <a:pt x="474" y="7095"/>
                </a:lnTo>
                <a:close/>
                <a:moveTo>
                  <a:pt x="12357" y="7626"/>
                </a:moveTo>
                <a:cubicBezTo>
                  <a:pt x="12475" y="7508"/>
                  <a:pt x="12594" y="7508"/>
                  <a:pt x="12712" y="7626"/>
                </a:cubicBezTo>
                <a:cubicBezTo>
                  <a:pt x="12829" y="7744"/>
                  <a:pt x="12829" y="7863"/>
                  <a:pt x="12712" y="7981"/>
                </a:cubicBezTo>
                <a:lnTo>
                  <a:pt x="7982" y="12682"/>
                </a:lnTo>
                <a:lnTo>
                  <a:pt x="7982" y="12712"/>
                </a:lnTo>
                <a:cubicBezTo>
                  <a:pt x="7903" y="12751"/>
                  <a:pt x="7844" y="12771"/>
                  <a:pt x="7804" y="12771"/>
                </a:cubicBezTo>
                <a:cubicBezTo>
                  <a:pt x="7764" y="12771"/>
                  <a:pt x="7706" y="12751"/>
                  <a:pt x="7626" y="12712"/>
                </a:cubicBezTo>
                <a:lnTo>
                  <a:pt x="5262" y="10346"/>
                </a:lnTo>
                <a:cubicBezTo>
                  <a:pt x="5144" y="10228"/>
                  <a:pt x="5144" y="10109"/>
                  <a:pt x="5262" y="9992"/>
                </a:cubicBezTo>
                <a:cubicBezTo>
                  <a:pt x="5380" y="9874"/>
                  <a:pt x="5499" y="9874"/>
                  <a:pt x="5617" y="9992"/>
                </a:cubicBezTo>
                <a:lnTo>
                  <a:pt x="7804" y="12209"/>
                </a:lnTo>
                <a:lnTo>
                  <a:pt x="12357" y="7626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5" name="Picture Placeholder 24">
            <a:extLst>
              <a:ext uri="{FF2B5EF4-FFF2-40B4-BE49-F238E27FC236}">
                <a16:creationId xmlns:a16="http://schemas.microsoft.com/office/drawing/2014/main" xmlns="" id="{E5B6B355-3E50-4639-A3AB-C234BCC3705E}"/>
              </a:ext>
            </a:extLst>
          </p:cNvPr>
          <p:cNvSpPr>
            <a:spLocks noGrp="1"/>
          </p:cNvSpPr>
          <p:nvPr/>
        </p:nvSpPr>
        <p:spPr>
          <a:xfrm>
            <a:off x="6677122" y="3329736"/>
            <a:ext cx="655726" cy="655726"/>
          </a:xfrm>
          <a:custGeom>
            <a:avLst/>
            <a:gdLst>
              <a:gd name="T0" fmla="*/ 10904 w 12800"/>
              <a:gd name="T1" fmla="*/ 10934 h 12800"/>
              <a:gd name="T2" fmla="*/ 6400 w 12800"/>
              <a:gd name="T3" fmla="*/ 12800 h 12800"/>
              <a:gd name="T4" fmla="*/ 1882 w 12800"/>
              <a:gd name="T5" fmla="*/ 10918 h 12800"/>
              <a:gd name="T6" fmla="*/ 0 w 12800"/>
              <a:gd name="T7" fmla="*/ 6400 h 12800"/>
              <a:gd name="T8" fmla="*/ 1882 w 12800"/>
              <a:gd name="T9" fmla="*/ 1882 h 12800"/>
              <a:gd name="T10" fmla="*/ 6400 w 12800"/>
              <a:gd name="T11" fmla="*/ 0 h 12800"/>
              <a:gd name="T12" fmla="*/ 10918 w 12800"/>
              <a:gd name="T13" fmla="*/ 1882 h 12800"/>
              <a:gd name="T14" fmla="*/ 12800 w 12800"/>
              <a:gd name="T15" fmla="*/ 6400 h 12800"/>
              <a:gd name="T16" fmla="*/ 10904 w 12800"/>
              <a:gd name="T17" fmla="*/ 10934 h 12800"/>
              <a:gd name="T18" fmla="*/ 10578 w 12800"/>
              <a:gd name="T19" fmla="*/ 2222 h 12800"/>
              <a:gd name="T20" fmla="*/ 6400 w 12800"/>
              <a:gd name="T21" fmla="*/ 474 h 12800"/>
              <a:gd name="T22" fmla="*/ 2222 w 12800"/>
              <a:gd name="T23" fmla="*/ 2222 h 12800"/>
              <a:gd name="T24" fmla="*/ 474 w 12800"/>
              <a:gd name="T25" fmla="*/ 6400 h 12800"/>
              <a:gd name="T26" fmla="*/ 2222 w 12800"/>
              <a:gd name="T27" fmla="*/ 10578 h 12800"/>
              <a:gd name="T28" fmla="*/ 6400 w 12800"/>
              <a:gd name="T29" fmla="*/ 12326 h 12800"/>
              <a:gd name="T30" fmla="*/ 10578 w 12800"/>
              <a:gd name="T31" fmla="*/ 10578 h 12800"/>
              <a:gd name="T32" fmla="*/ 12326 w 12800"/>
              <a:gd name="T33" fmla="*/ 6400 h 12800"/>
              <a:gd name="T34" fmla="*/ 10578 w 12800"/>
              <a:gd name="T35" fmla="*/ 2222 h 12800"/>
              <a:gd name="T36" fmla="*/ 8504 w 12800"/>
              <a:gd name="T37" fmla="*/ 8593 h 12800"/>
              <a:gd name="T38" fmla="*/ 6400 w 12800"/>
              <a:gd name="T39" fmla="*/ 9481 h 12800"/>
              <a:gd name="T40" fmla="*/ 4548 w 12800"/>
              <a:gd name="T41" fmla="*/ 8814 h 12800"/>
              <a:gd name="T42" fmla="*/ 3437 w 12800"/>
              <a:gd name="T43" fmla="*/ 7112 h 12800"/>
              <a:gd name="T44" fmla="*/ 6400 w 12800"/>
              <a:gd name="T45" fmla="*/ 7112 h 12800"/>
              <a:gd name="T46" fmla="*/ 6637 w 12800"/>
              <a:gd name="T47" fmla="*/ 6875 h 12800"/>
              <a:gd name="T48" fmla="*/ 6400 w 12800"/>
              <a:gd name="T49" fmla="*/ 6638 h 12800"/>
              <a:gd name="T50" fmla="*/ 3348 w 12800"/>
              <a:gd name="T51" fmla="*/ 6638 h 12800"/>
              <a:gd name="T52" fmla="*/ 3319 w 12800"/>
              <a:gd name="T53" fmla="*/ 6164 h 12800"/>
              <a:gd name="T54" fmla="*/ 3348 w 12800"/>
              <a:gd name="T55" fmla="*/ 5691 h 12800"/>
              <a:gd name="T56" fmla="*/ 6400 w 12800"/>
              <a:gd name="T57" fmla="*/ 5691 h 12800"/>
              <a:gd name="T58" fmla="*/ 6637 w 12800"/>
              <a:gd name="T59" fmla="*/ 5454 h 12800"/>
              <a:gd name="T60" fmla="*/ 6400 w 12800"/>
              <a:gd name="T61" fmla="*/ 5217 h 12800"/>
              <a:gd name="T62" fmla="*/ 3437 w 12800"/>
              <a:gd name="T63" fmla="*/ 5217 h 12800"/>
              <a:gd name="T64" fmla="*/ 4548 w 12800"/>
              <a:gd name="T65" fmla="*/ 3511 h 12800"/>
              <a:gd name="T66" fmla="*/ 6400 w 12800"/>
              <a:gd name="T67" fmla="*/ 2844 h 12800"/>
              <a:gd name="T68" fmla="*/ 8504 w 12800"/>
              <a:gd name="T69" fmla="*/ 3734 h 12800"/>
              <a:gd name="T70" fmla="*/ 8831 w 12800"/>
              <a:gd name="T71" fmla="*/ 3734 h 12800"/>
              <a:gd name="T72" fmla="*/ 8831 w 12800"/>
              <a:gd name="T73" fmla="*/ 3378 h 12800"/>
              <a:gd name="T74" fmla="*/ 6400 w 12800"/>
              <a:gd name="T75" fmla="*/ 2371 h 12800"/>
              <a:gd name="T76" fmla="*/ 4207 w 12800"/>
              <a:gd name="T77" fmla="*/ 3171 h 12800"/>
              <a:gd name="T78" fmla="*/ 2963 w 12800"/>
              <a:gd name="T79" fmla="*/ 5215 h 12800"/>
              <a:gd name="T80" fmla="*/ 2607 w 12800"/>
              <a:gd name="T81" fmla="*/ 5215 h 12800"/>
              <a:gd name="T82" fmla="*/ 2371 w 12800"/>
              <a:gd name="T83" fmla="*/ 5452 h 12800"/>
              <a:gd name="T84" fmla="*/ 2607 w 12800"/>
              <a:gd name="T85" fmla="*/ 5688 h 12800"/>
              <a:gd name="T86" fmla="*/ 2874 w 12800"/>
              <a:gd name="T87" fmla="*/ 5688 h 12800"/>
              <a:gd name="T88" fmla="*/ 2844 w 12800"/>
              <a:gd name="T89" fmla="*/ 6163 h 12800"/>
              <a:gd name="T90" fmla="*/ 2874 w 12800"/>
              <a:gd name="T91" fmla="*/ 6637 h 12800"/>
              <a:gd name="T92" fmla="*/ 2607 w 12800"/>
              <a:gd name="T93" fmla="*/ 6637 h 12800"/>
              <a:gd name="T94" fmla="*/ 2371 w 12800"/>
              <a:gd name="T95" fmla="*/ 6874 h 12800"/>
              <a:gd name="T96" fmla="*/ 2607 w 12800"/>
              <a:gd name="T97" fmla="*/ 7110 h 12800"/>
              <a:gd name="T98" fmla="*/ 2963 w 12800"/>
              <a:gd name="T99" fmla="*/ 7110 h 12800"/>
              <a:gd name="T100" fmla="*/ 4207 w 12800"/>
              <a:gd name="T101" fmla="*/ 9155 h 12800"/>
              <a:gd name="T102" fmla="*/ 6400 w 12800"/>
              <a:gd name="T103" fmla="*/ 9956 h 12800"/>
              <a:gd name="T104" fmla="*/ 8829 w 12800"/>
              <a:gd name="T105" fmla="*/ 8948 h 12800"/>
              <a:gd name="T106" fmla="*/ 8829 w 12800"/>
              <a:gd name="T107" fmla="*/ 8593 h 12800"/>
              <a:gd name="T108" fmla="*/ 8504 w 12800"/>
              <a:gd name="T109" fmla="*/ 859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00" h="12800">
                <a:moveTo>
                  <a:pt x="10904" y="10934"/>
                </a:moveTo>
                <a:cubicBezTo>
                  <a:pt x="9659" y="12178"/>
                  <a:pt x="8157" y="12800"/>
                  <a:pt x="6400" y="12800"/>
                </a:cubicBezTo>
                <a:cubicBezTo>
                  <a:pt x="4643" y="12800"/>
                  <a:pt x="3136" y="12174"/>
                  <a:pt x="1882" y="10918"/>
                </a:cubicBezTo>
                <a:cubicBezTo>
                  <a:pt x="627" y="9664"/>
                  <a:pt x="0" y="8159"/>
                  <a:pt x="0" y="6400"/>
                </a:cubicBezTo>
                <a:cubicBezTo>
                  <a:pt x="0" y="4643"/>
                  <a:pt x="627" y="3136"/>
                  <a:pt x="1882" y="1882"/>
                </a:cubicBezTo>
                <a:cubicBezTo>
                  <a:pt x="3136" y="627"/>
                  <a:pt x="4643" y="0"/>
                  <a:pt x="6400" y="0"/>
                </a:cubicBezTo>
                <a:cubicBezTo>
                  <a:pt x="8157" y="0"/>
                  <a:pt x="9664" y="627"/>
                  <a:pt x="10918" y="1882"/>
                </a:cubicBezTo>
                <a:cubicBezTo>
                  <a:pt x="12173" y="3136"/>
                  <a:pt x="12800" y="4643"/>
                  <a:pt x="12800" y="6400"/>
                </a:cubicBezTo>
                <a:cubicBezTo>
                  <a:pt x="12800" y="8159"/>
                  <a:pt x="12168" y="9670"/>
                  <a:pt x="10904" y="10934"/>
                </a:cubicBezTo>
                <a:close/>
                <a:moveTo>
                  <a:pt x="10578" y="2222"/>
                </a:moveTo>
                <a:cubicBezTo>
                  <a:pt x="9412" y="1057"/>
                  <a:pt x="8019" y="474"/>
                  <a:pt x="6400" y="474"/>
                </a:cubicBezTo>
                <a:cubicBezTo>
                  <a:pt x="4781" y="474"/>
                  <a:pt x="3388" y="1056"/>
                  <a:pt x="2222" y="2222"/>
                </a:cubicBezTo>
                <a:cubicBezTo>
                  <a:pt x="1057" y="3388"/>
                  <a:pt x="474" y="4781"/>
                  <a:pt x="474" y="6400"/>
                </a:cubicBezTo>
                <a:cubicBezTo>
                  <a:pt x="474" y="8019"/>
                  <a:pt x="1056" y="9412"/>
                  <a:pt x="2222" y="10578"/>
                </a:cubicBezTo>
                <a:cubicBezTo>
                  <a:pt x="3388" y="11744"/>
                  <a:pt x="4781" y="12326"/>
                  <a:pt x="6400" y="12326"/>
                </a:cubicBezTo>
                <a:cubicBezTo>
                  <a:pt x="8019" y="12326"/>
                  <a:pt x="9412" y="11744"/>
                  <a:pt x="10578" y="10578"/>
                </a:cubicBezTo>
                <a:cubicBezTo>
                  <a:pt x="11743" y="9412"/>
                  <a:pt x="12326" y="8019"/>
                  <a:pt x="12326" y="6400"/>
                </a:cubicBezTo>
                <a:cubicBezTo>
                  <a:pt x="12326" y="4781"/>
                  <a:pt x="11743" y="3388"/>
                  <a:pt x="10578" y="2222"/>
                </a:cubicBezTo>
                <a:close/>
                <a:moveTo>
                  <a:pt x="8504" y="8593"/>
                </a:moveTo>
                <a:cubicBezTo>
                  <a:pt x="7872" y="9185"/>
                  <a:pt x="7171" y="9481"/>
                  <a:pt x="6400" y="9481"/>
                </a:cubicBezTo>
                <a:cubicBezTo>
                  <a:pt x="5709" y="9481"/>
                  <a:pt x="5092" y="9258"/>
                  <a:pt x="4548" y="8814"/>
                </a:cubicBezTo>
                <a:cubicBezTo>
                  <a:pt x="4005" y="8370"/>
                  <a:pt x="3635" y="7803"/>
                  <a:pt x="3437" y="7112"/>
                </a:cubicBezTo>
                <a:lnTo>
                  <a:pt x="6400" y="7112"/>
                </a:lnTo>
                <a:cubicBezTo>
                  <a:pt x="6557" y="7112"/>
                  <a:pt x="6637" y="7034"/>
                  <a:pt x="6637" y="6875"/>
                </a:cubicBezTo>
                <a:cubicBezTo>
                  <a:pt x="6637" y="6717"/>
                  <a:pt x="6557" y="6638"/>
                  <a:pt x="6400" y="6638"/>
                </a:cubicBezTo>
                <a:lnTo>
                  <a:pt x="3348" y="6638"/>
                </a:lnTo>
                <a:cubicBezTo>
                  <a:pt x="3329" y="6540"/>
                  <a:pt x="3319" y="6382"/>
                  <a:pt x="3319" y="6164"/>
                </a:cubicBezTo>
                <a:cubicBezTo>
                  <a:pt x="3319" y="5947"/>
                  <a:pt x="3329" y="5789"/>
                  <a:pt x="3348" y="5691"/>
                </a:cubicBezTo>
                <a:lnTo>
                  <a:pt x="6400" y="5691"/>
                </a:lnTo>
                <a:cubicBezTo>
                  <a:pt x="6557" y="5691"/>
                  <a:pt x="6637" y="5613"/>
                  <a:pt x="6637" y="5454"/>
                </a:cubicBezTo>
                <a:cubicBezTo>
                  <a:pt x="6637" y="5297"/>
                  <a:pt x="6557" y="5217"/>
                  <a:pt x="6400" y="5217"/>
                </a:cubicBezTo>
                <a:lnTo>
                  <a:pt x="3437" y="5217"/>
                </a:lnTo>
                <a:cubicBezTo>
                  <a:pt x="3635" y="4524"/>
                  <a:pt x="4005" y="3955"/>
                  <a:pt x="4548" y="3511"/>
                </a:cubicBezTo>
                <a:cubicBezTo>
                  <a:pt x="5092" y="3067"/>
                  <a:pt x="5709" y="2844"/>
                  <a:pt x="6400" y="2844"/>
                </a:cubicBezTo>
                <a:cubicBezTo>
                  <a:pt x="7171" y="2844"/>
                  <a:pt x="7872" y="3141"/>
                  <a:pt x="8504" y="3734"/>
                </a:cubicBezTo>
                <a:cubicBezTo>
                  <a:pt x="8603" y="3853"/>
                  <a:pt x="8712" y="3853"/>
                  <a:pt x="8831" y="3734"/>
                </a:cubicBezTo>
                <a:cubicBezTo>
                  <a:pt x="8950" y="3615"/>
                  <a:pt x="8950" y="3497"/>
                  <a:pt x="8831" y="3378"/>
                </a:cubicBezTo>
                <a:cubicBezTo>
                  <a:pt x="8157" y="2707"/>
                  <a:pt x="7348" y="2371"/>
                  <a:pt x="6400" y="2371"/>
                </a:cubicBezTo>
                <a:cubicBezTo>
                  <a:pt x="5571" y="2371"/>
                  <a:pt x="4840" y="2637"/>
                  <a:pt x="4207" y="3171"/>
                </a:cubicBezTo>
                <a:cubicBezTo>
                  <a:pt x="3575" y="3704"/>
                  <a:pt x="3160" y="4385"/>
                  <a:pt x="2963" y="5215"/>
                </a:cubicBezTo>
                <a:lnTo>
                  <a:pt x="2607" y="5215"/>
                </a:lnTo>
                <a:cubicBezTo>
                  <a:pt x="2450" y="5215"/>
                  <a:pt x="2371" y="5294"/>
                  <a:pt x="2371" y="5452"/>
                </a:cubicBezTo>
                <a:cubicBezTo>
                  <a:pt x="2371" y="5610"/>
                  <a:pt x="2450" y="5688"/>
                  <a:pt x="2607" y="5688"/>
                </a:cubicBezTo>
                <a:lnTo>
                  <a:pt x="2874" y="5688"/>
                </a:lnTo>
                <a:cubicBezTo>
                  <a:pt x="2854" y="5788"/>
                  <a:pt x="2844" y="5946"/>
                  <a:pt x="2844" y="6163"/>
                </a:cubicBezTo>
                <a:cubicBezTo>
                  <a:pt x="2844" y="6381"/>
                  <a:pt x="2854" y="6538"/>
                  <a:pt x="2874" y="6637"/>
                </a:cubicBezTo>
                <a:lnTo>
                  <a:pt x="2607" y="6637"/>
                </a:lnTo>
                <a:cubicBezTo>
                  <a:pt x="2450" y="6637"/>
                  <a:pt x="2371" y="6716"/>
                  <a:pt x="2371" y="6874"/>
                </a:cubicBezTo>
                <a:cubicBezTo>
                  <a:pt x="2371" y="7032"/>
                  <a:pt x="2450" y="7110"/>
                  <a:pt x="2607" y="7110"/>
                </a:cubicBezTo>
                <a:lnTo>
                  <a:pt x="2963" y="7110"/>
                </a:lnTo>
                <a:cubicBezTo>
                  <a:pt x="3160" y="7940"/>
                  <a:pt x="3575" y="8622"/>
                  <a:pt x="4207" y="9155"/>
                </a:cubicBezTo>
                <a:cubicBezTo>
                  <a:pt x="4840" y="9688"/>
                  <a:pt x="5571" y="9956"/>
                  <a:pt x="6400" y="9956"/>
                </a:cubicBezTo>
                <a:cubicBezTo>
                  <a:pt x="7348" y="9956"/>
                  <a:pt x="8157" y="9620"/>
                  <a:pt x="8829" y="8948"/>
                </a:cubicBezTo>
                <a:cubicBezTo>
                  <a:pt x="8928" y="8850"/>
                  <a:pt x="8928" y="8731"/>
                  <a:pt x="8829" y="8593"/>
                </a:cubicBezTo>
                <a:cubicBezTo>
                  <a:pt x="8712" y="8474"/>
                  <a:pt x="8603" y="8474"/>
                  <a:pt x="8504" y="8593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6" name="Picture Placeholder 25">
            <a:extLst>
              <a:ext uri="{FF2B5EF4-FFF2-40B4-BE49-F238E27FC236}">
                <a16:creationId xmlns:a16="http://schemas.microsoft.com/office/drawing/2014/main" xmlns="" id="{B442FA58-4DCE-4FD3-BB6D-CF7F71F3A44C}"/>
              </a:ext>
            </a:extLst>
          </p:cNvPr>
          <p:cNvSpPr>
            <a:spLocks noGrp="1"/>
          </p:cNvSpPr>
          <p:nvPr/>
        </p:nvSpPr>
        <p:spPr>
          <a:xfrm>
            <a:off x="6677122" y="4922055"/>
            <a:ext cx="655726" cy="655726"/>
          </a:xfrm>
          <a:custGeom>
            <a:avLst/>
            <a:gdLst>
              <a:gd name="T0" fmla="*/ 10904 w 12800"/>
              <a:gd name="T1" fmla="*/ 10934 h 12800"/>
              <a:gd name="T2" fmla="*/ 6400 w 12800"/>
              <a:gd name="T3" fmla="*/ 12800 h 12800"/>
              <a:gd name="T4" fmla="*/ 1882 w 12800"/>
              <a:gd name="T5" fmla="*/ 10918 h 12800"/>
              <a:gd name="T6" fmla="*/ 0 w 12800"/>
              <a:gd name="T7" fmla="*/ 6400 h 12800"/>
              <a:gd name="T8" fmla="*/ 1882 w 12800"/>
              <a:gd name="T9" fmla="*/ 1882 h 12800"/>
              <a:gd name="T10" fmla="*/ 6400 w 12800"/>
              <a:gd name="T11" fmla="*/ 0 h 12800"/>
              <a:gd name="T12" fmla="*/ 10918 w 12800"/>
              <a:gd name="T13" fmla="*/ 1882 h 12800"/>
              <a:gd name="T14" fmla="*/ 12800 w 12800"/>
              <a:gd name="T15" fmla="*/ 6400 h 12800"/>
              <a:gd name="T16" fmla="*/ 10904 w 12800"/>
              <a:gd name="T17" fmla="*/ 10934 h 12800"/>
              <a:gd name="T18" fmla="*/ 10578 w 12800"/>
              <a:gd name="T19" fmla="*/ 2222 h 12800"/>
              <a:gd name="T20" fmla="*/ 6400 w 12800"/>
              <a:gd name="T21" fmla="*/ 474 h 12800"/>
              <a:gd name="T22" fmla="*/ 2222 w 12800"/>
              <a:gd name="T23" fmla="*/ 2222 h 12800"/>
              <a:gd name="T24" fmla="*/ 474 w 12800"/>
              <a:gd name="T25" fmla="*/ 6400 h 12800"/>
              <a:gd name="T26" fmla="*/ 2222 w 12800"/>
              <a:gd name="T27" fmla="*/ 10578 h 12800"/>
              <a:gd name="T28" fmla="*/ 6400 w 12800"/>
              <a:gd name="T29" fmla="*/ 12326 h 12800"/>
              <a:gd name="T30" fmla="*/ 10578 w 12800"/>
              <a:gd name="T31" fmla="*/ 10578 h 12800"/>
              <a:gd name="T32" fmla="*/ 12326 w 12800"/>
              <a:gd name="T33" fmla="*/ 6400 h 12800"/>
              <a:gd name="T34" fmla="*/ 10578 w 12800"/>
              <a:gd name="T35" fmla="*/ 2222 h 12800"/>
              <a:gd name="T36" fmla="*/ 6637 w 12800"/>
              <a:gd name="T37" fmla="*/ 6163 h 12800"/>
              <a:gd name="T38" fmla="*/ 6637 w 12800"/>
              <a:gd name="T39" fmla="*/ 3348 h 12800"/>
              <a:gd name="T40" fmla="*/ 7644 w 12800"/>
              <a:gd name="T41" fmla="*/ 3808 h 12800"/>
              <a:gd name="T42" fmla="*/ 8059 w 12800"/>
              <a:gd name="T43" fmla="*/ 4741 h 12800"/>
              <a:gd name="T44" fmla="*/ 8296 w 12800"/>
              <a:gd name="T45" fmla="*/ 4978 h 12800"/>
              <a:gd name="T46" fmla="*/ 8532 w 12800"/>
              <a:gd name="T47" fmla="*/ 4741 h 12800"/>
              <a:gd name="T48" fmla="*/ 7985 w 12800"/>
              <a:gd name="T49" fmla="*/ 3468 h 12800"/>
              <a:gd name="T50" fmla="*/ 6637 w 12800"/>
              <a:gd name="T51" fmla="*/ 2845 h 12800"/>
              <a:gd name="T52" fmla="*/ 6637 w 12800"/>
              <a:gd name="T53" fmla="*/ 2134 h 12800"/>
              <a:gd name="T54" fmla="*/ 6400 w 12800"/>
              <a:gd name="T55" fmla="*/ 1897 h 12800"/>
              <a:gd name="T56" fmla="*/ 6163 w 12800"/>
              <a:gd name="T57" fmla="*/ 2134 h 12800"/>
              <a:gd name="T58" fmla="*/ 6163 w 12800"/>
              <a:gd name="T59" fmla="*/ 2845 h 12800"/>
              <a:gd name="T60" fmla="*/ 4815 w 12800"/>
              <a:gd name="T61" fmla="*/ 3466 h 12800"/>
              <a:gd name="T62" fmla="*/ 4268 w 12800"/>
              <a:gd name="T63" fmla="*/ 4740 h 12800"/>
              <a:gd name="T64" fmla="*/ 4815 w 12800"/>
              <a:gd name="T65" fmla="*/ 6013 h 12800"/>
              <a:gd name="T66" fmla="*/ 6163 w 12800"/>
              <a:gd name="T67" fmla="*/ 6636 h 12800"/>
              <a:gd name="T68" fmla="*/ 6163 w 12800"/>
              <a:gd name="T69" fmla="*/ 9450 h 12800"/>
              <a:gd name="T70" fmla="*/ 5156 w 12800"/>
              <a:gd name="T71" fmla="*/ 8991 h 12800"/>
              <a:gd name="T72" fmla="*/ 4741 w 12800"/>
              <a:gd name="T73" fmla="*/ 8059 h 12800"/>
              <a:gd name="T74" fmla="*/ 4504 w 12800"/>
              <a:gd name="T75" fmla="*/ 7822 h 12800"/>
              <a:gd name="T76" fmla="*/ 4266 w 12800"/>
              <a:gd name="T77" fmla="*/ 8059 h 12800"/>
              <a:gd name="T78" fmla="*/ 4814 w 12800"/>
              <a:gd name="T79" fmla="*/ 9332 h 12800"/>
              <a:gd name="T80" fmla="*/ 6162 w 12800"/>
              <a:gd name="T81" fmla="*/ 9955 h 12800"/>
              <a:gd name="T82" fmla="*/ 6162 w 12800"/>
              <a:gd name="T83" fmla="*/ 10666 h 12800"/>
              <a:gd name="T84" fmla="*/ 6399 w 12800"/>
              <a:gd name="T85" fmla="*/ 10903 h 12800"/>
              <a:gd name="T86" fmla="*/ 6636 w 12800"/>
              <a:gd name="T87" fmla="*/ 10666 h 12800"/>
              <a:gd name="T88" fmla="*/ 6636 w 12800"/>
              <a:gd name="T89" fmla="*/ 9956 h 12800"/>
              <a:gd name="T90" fmla="*/ 7983 w 12800"/>
              <a:gd name="T91" fmla="*/ 9334 h 12800"/>
              <a:gd name="T92" fmla="*/ 8531 w 12800"/>
              <a:gd name="T93" fmla="*/ 8060 h 12800"/>
              <a:gd name="T94" fmla="*/ 7983 w 12800"/>
              <a:gd name="T95" fmla="*/ 6787 h 12800"/>
              <a:gd name="T96" fmla="*/ 6637 w 12800"/>
              <a:gd name="T97" fmla="*/ 6163 h 12800"/>
              <a:gd name="T98" fmla="*/ 6163 w 12800"/>
              <a:gd name="T99" fmla="*/ 3348 h 12800"/>
              <a:gd name="T100" fmla="*/ 6163 w 12800"/>
              <a:gd name="T101" fmla="*/ 6134 h 12800"/>
              <a:gd name="T102" fmla="*/ 5156 w 12800"/>
              <a:gd name="T103" fmla="*/ 5674 h 12800"/>
              <a:gd name="T104" fmla="*/ 4741 w 12800"/>
              <a:gd name="T105" fmla="*/ 4741 h 12800"/>
              <a:gd name="T106" fmla="*/ 5156 w 12800"/>
              <a:gd name="T107" fmla="*/ 3808 h 12800"/>
              <a:gd name="T108" fmla="*/ 6163 w 12800"/>
              <a:gd name="T109" fmla="*/ 3348 h 12800"/>
              <a:gd name="T110" fmla="*/ 6637 w 12800"/>
              <a:gd name="T111" fmla="*/ 9452 h 12800"/>
              <a:gd name="T112" fmla="*/ 6637 w 12800"/>
              <a:gd name="T113" fmla="*/ 6666 h 12800"/>
              <a:gd name="T114" fmla="*/ 7644 w 12800"/>
              <a:gd name="T115" fmla="*/ 7126 h 12800"/>
              <a:gd name="T116" fmla="*/ 8059 w 12800"/>
              <a:gd name="T117" fmla="*/ 8059 h 12800"/>
              <a:gd name="T118" fmla="*/ 7644 w 12800"/>
              <a:gd name="T119" fmla="*/ 8992 h 12800"/>
              <a:gd name="T120" fmla="*/ 6637 w 12800"/>
              <a:gd name="T121" fmla="*/ 9452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800" h="12800">
                <a:moveTo>
                  <a:pt x="10904" y="10934"/>
                </a:moveTo>
                <a:cubicBezTo>
                  <a:pt x="9659" y="12178"/>
                  <a:pt x="8159" y="12800"/>
                  <a:pt x="6400" y="12800"/>
                </a:cubicBezTo>
                <a:cubicBezTo>
                  <a:pt x="4643" y="12800"/>
                  <a:pt x="3136" y="12174"/>
                  <a:pt x="1882" y="10918"/>
                </a:cubicBezTo>
                <a:cubicBezTo>
                  <a:pt x="627" y="9664"/>
                  <a:pt x="0" y="8159"/>
                  <a:pt x="0" y="6400"/>
                </a:cubicBezTo>
                <a:cubicBezTo>
                  <a:pt x="0" y="4643"/>
                  <a:pt x="627" y="3136"/>
                  <a:pt x="1882" y="1882"/>
                </a:cubicBezTo>
                <a:cubicBezTo>
                  <a:pt x="3136" y="627"/>
                  <a:pt x="4643" y="0"/>
                  <a:pt x="6400" y="0"/>
                </a:cubicBezTo>
                <a:cubicBezTo>
                  <a:pt x="8159" y="0"/>
                  <a:pt x="9664" y="627"/>
                  <a:pt x="10918" y="1882"/>
                </a:cubicBezTo>
                <a:cubicBezTo>
                  <a:pt x="12173" y="3136"/>
                  <a:pt x="12800" y="4643"/>
                  <a:pt x="12800" y="6400"/>
                </a:cubicBezTo>
                <a:cubicBezTo>
                  <a:pt x="12800" y="8159"/>
                  <a:pt x="12168" y="9669"/>
                  <a:pt x="10904" y="10934"/>
                </a:cubicBezTo>
                <a:close/>
                <a:moveTo>
                  <a:pt x="10578" y="2222"/>
                </a:moveTo>
                <a:cubicBezTo>
                  <a:pt x="9412" y="1057"/>
                  <a:pt x="8019" y="474"/>
                  <a:pt x="6400" y="474"/>
                </a:cubicBezTo>
                <a:cubicBezTo>
                  <a:pt x="4781" y="474"/>
                  <a:pt x="3388" y="1056"/>
                  <a:pt x="2222" y="2222"/>
                </a:cubicBezTo>
                <a:cubicBezTo>
                  <a:pt x="1057" y="3388"/>
                  <a:pt x="474" y="4781"/>
                  <a:pt x="474" y="6400"/>
                </a:cubicBezTo>
                <a:cubicBezTo>
                  <a:pt x="474" y="8019"/>
                  <a:pt x="1056" y="9412"/>
                  <a:pt x="2222" y="10578"/>
                </a:cubicBezTo>
                <a:cubicBezTo>
                  <a:pt x="3388" y="11744"/>
                  <a:pt x="4781" y="12326"/>
                  <a:pt x="6400" y="12326"/>
                </a:cubicBezTo>
                <a:cubicBezTo>
                  <a:pt x="8019" y="12326"/>
                  <a:pt x="9412" y="11744"/>
                  <a:pt x="10578" y="10578"/>
                </a:cubicBezTo>
                <a:cubicBezTo>
                  <a:pt x="11743" y="9412"/>
                  <a:pt x="12326" y="8019"/>
                  <a:pt x="12326" y="6400"/>
                </a:cubicBezTo>
                <a:cubicBezTo>
                  <a:pt x="12326" y="4781"/>
                  <a:pt x="11743" y="3388"/>
                  <a:pt x="10578" y="2222"/>
                </a:cubicBezTo>
                <a:close/>
                <a:moveTo>
                  <a:pt x="6637" y="6163"/>
                </a:moveTo>
                <a:lnTo>
                  <a:pt x="6637" y="3348"/>
                </a:lnTo>
                <a:cubicBezTo>
                  <a:pt x="7032" y="3388"/>
                  <a:pt x="7368" y="3542"/>
                  <a:pt x="7644" y="3808"/>
                </a:cubicBezTo>
                <a:cubicBezTo>
                  <a:pt x="7921" y="4074"/>
                  <a:pt x="8059" y="4385"/>
                  <a:pt x="8059" y="4741"/>
                </a:cubicBezTo>
                <a:cubicBezTo>
                  <a:pt x="8059" y="4900"/>
                  <a:pt x="8138" y="4978"/>
                  <a:pt x="8296" y="4978"/>
                </a:cubicBezTo>
                <a:cubicBezTo>
                  <a:pt x="8453" y="4978"/>
                  <a:pt x="8532" y="4900"/>
                  <a:pt x="8532" y="4741"/>
                </a:cubicBezTo>
                <a:cubicBezTo>
                  <a:pt x="8532" y="4248"/>
                  <a:pt x="8349" y="3822"/>
                  <a:pt x="7985" y="3468"/>
                </a:cubicBezTo>
                <a:cubicBezTo>
                  <a:pt x="7619" y="3112"/>
                  <a:pt x="7169" y="2904"/>
                  <a:pt x="6637" y="2845"/>
                </a:cubicBezTo>
                <a:lnTo>
                  <a:pt x="6637" y="2134"/>
                </a:lnTo>
                <a:cubicBezTo>
                  <a:pt x="6637" y="1976"/>
                  <a:pt x="6557" y="1897"/>
                  <a:pt x="6400" y="1897"/>
                </a:cubicBezTo>
                <a:cubicBezTo>
                  <a:pt x="6243" y="1897"/>
                  <a:pt x="6163" y="1976"/>
                  <a:pt x="6163" y="2134"/>
                </a:cubicBezTo>
                <a:lnTo>
                  <a:pt x="6163" y="2845"/>
                </a:lnTo>
                <a:cubicBezTo>
                  <a:pt x="5629" y="2904"/>
                  <a:pt x="5180" y="3112"/>
                  <a:pt x="4815" y="3466"/>
                </a:cubicBezTo>
                <a:cubicBezTo>
                  <a:pt x="4451" y="3822"/>
                  <a:pt x="4268" y="4247"/>
                  <a:pt x="4268" y="4740"/>
                </a:cubicBezTo>
                <a:cubicBezTo>
                  <a:pt x="4268" y="5234"/>
                  <a:pt x="4451" y="5659"/>
                  <a:pt x="4815" y="6013"/>
                </a:cubicBezTo>
                <a:cubicBezTo>
                  <a:pt x="5181" y="6369"/>
                  <a:pt x="5631" y="6577"/>
                  <a:pt x="6163" y="6636"/>
                </a:cubicBezTo>
                <a:lnTo>
                  <a:pt x="6163" y="9450"/>
                </a:lnTo>
                <a:cubicBezTo>
                  <a:pt x="5768" y="9411"/>
                  <a:pt x="5432" y="9258"/>
                  <a:pt x="5156" y="8991"/>
                </a:cubicBezTo>
                <a:cubicBezTo>
                  <a:pt x="4879" y="8726"/>
                  <a:pt x="4741" y="8415"/>
                  <a:pt x="4741" y="8059"/>
                </a:cubicBezTo>
                <a:cubicBezTo>
                  <a:pt x="4741" y="7901"/>
                  <a:pt x="4662" y="7822"/>
                  <a:pt x="4504" y="7822"/>
                </a:cubicBezTo>
                <a:cubicBezTo>
                  <a:pt x="4347" y="7822"/>
                  <a:pt x="4266" y="7901"/>
                  <a:pt x="4266" y="8059"/>
                </a:cubicBezTo>
                <a:cubicBezTo>
                  <a:pt x="4266" y="8553"/>
                  <a:pt x="4449" y="8978"/>
                  <a:pt x="4814" y="9332"/>
                </a:cubicBezTo>
                <a:cubicBezTo>
                  <a:pt x="5180" y="9688"/>
                  <a:pt x="5629" y="9896"/>
                  <a:pt x="6162" y="9955"/>
                </a:cubicBezTo>
                <a:lnTo>
                  <a:pt x="6162" y="10666"/>
                </a:lnTo>
                <a:cubicBezTo>
                  <a:pt x="6162" y="10825"/>
                  <a:pt x="6241" y="10903"/>
                  <a:pt x="6399" y="10903"/>
                </a:cubicBezTo>
                <a:cubicBezTo>
                  <a:pt x="6556" y="10903"/>
                  <a:pt x="6636" y="10825"/>
                  <a:pt x="6636" y="10666"/>
                </a:cubicBezTo>
                <a:lnTo>
                  <a:pt x="6636" y="9956"/>
                </a:lnTo>
                <a:cubicBezTo>
                  <a:pt x="7169" y="9897"/>
                  <a:pt x="7619" y="9690"/>
                  <a:pt x="7983" y="9334"/>
                </a:cubicBezTo>
                <a:cubicBezTo>
                  <a:pt x="8348" y="8978"/>
                  <a:pt x="8531" y="8553"/>
                  <a:pt x="8531" y="8060"/>
                </a:cubicBezTo>
                <a:cubicBezTo>
                  <a:pt x="8531" y="7567"/>
                  <a:pt x="8348" y="7141"/>
                  <a:pt x="7983" y="6787"/>
                </a:cubicBezTo>
                <a:cubicBezTo>
                  <a:pt x="7620" y="6429"/>
                  <a:pt x="7171" y="6222"/>
                  <a:pt x="6637" y="6163"/>
                </a:cubicBezTo>
                <a:close/>
                <a:moveTo>
                  <a:pt x="6163" y="3348"/>
                </a:moveTo>
                <a:lnTo>
                  <a:pt x="6163" y="6134"/>
                </a:lnTo>
                <a:cubicBezTo>
                  <a:pt x="5768" y="6094"/>
                  <a:pt x="5432" y="5942"/>
                  <a:pt x="5156" y="5674"/>
                </a:cubicBezTo>
                <a:cubicBezTo>
                  <a:pt x="4879" y="5407"/>
                  <a:pt x="4741" y="5096"/>
                  <a:pt x="4741" y="4741"/>
                </a:cubicBezTo>
                <a:cubicBezTo>
                  <a:pt x="4741" y="4385"/>
                  <a:pt x="4879" y="4074"/>
                  <a:pt x="5156" y="3808"/>
                </a:cubicBezTo>
                <a:cubicBezTo>
                  <a:pt x="5432" y="3540"/>
                  <a:pt x="5768" y="3388"/>
                  <a:pt x="6163" y="3348"/>
                </a:cubicBezTo>
                <a:close/>
                <a:moveTo>
                  <a:pt x="6637" y="9452"/>
                </a:moveTo>
                <a:lnTo>
                  <a:pt x="6637" y="6666"/>
                </a:lnTo>
                <a:cubicBezTo>
                  <a:pt x="7032" y="6707"/>
                  <a:pt x="7368" y="6860"/>
                  <a:pt x="7644" y="7126"/>
                </a:cubicBezTo>
                <a:cubicBezTo>
                  <a:pt x="7921" y="7392"/>
                  <a:pt x="8059" y="7703"/>
                  <a:pt x="8059" y="8059"/>
                </a:cubicBezTo>
                <a:cubicBezTo>
                  <a:pt x="8059" y="8415"/>
                  <a:pt x="7921" y="8726"/>
                  <a:pt x="7644" y="8992"/>
                </a:cubicBezTo>
                <a:cubicBezTo>
                  <a:pt x="7368" y="9260"/>
                  <a:pt x="7032" y="9412"/>
                  <a:pt x="6637" y="9452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pic>
        <p:nvPicPr>
          <p:cNvPr id="27" name="图片占位符 30">
            <a:extLst>
              <a:ext uri="{FF2B5EF4-FFF2-40B4-BE49-F238E27FC236}">
                <a16:creationId xmlns:a16="http://schemas.microsoft.com/office/drawing/2014/main" xmlns="" id="{0132EADF-BD33-402B-BDE1-FC533B883B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63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CC7F9FE2-1C81-4F73-BEF1-E367A52BE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923" y="1996439"/>
            <a:ext cx="3380347" cy="2864486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36156349-2E68-4ECC-84F3-1440128451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7558" y="2766060"/>
            <a:ext cx="6507162" cy="105156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C09EF78-FC3A-4B86-8DE2-0DDCEDB7AE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86FAEEF5-1683-4550-A660-7FD88D4D57E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D11680A9-68E5-4E99-B378-5AAD51E5E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534054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B68BBBC9-32B5-4542-9701-4BDB8BE9B8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1245" y="3828124"/>
            <a:ext cx="2156434" cy="1055015"/>
          </a:xfrm>
        </p:spPr>
        <p:txBody>
          <a:bodyPr/>
          <a:lstStyle/>
          <a:p>
            <a:r>
              <a:rPr lang="en-US" altLang="zh-CN" sz="2000" dirty="0"/>
              <a:t>Completely synergize</a:t>
            </a:r>
            <a:endParaRPr lang="zh-CN" altLang="en-US" sz="2000" dirty="0"/>
          </a:p>
        </p:txBody>
      </p:sp>
      <p:graphicFrame>
        <p:nvGraphicFramePr>
          <p:cNvPr id="29" name="图表占位符 28">
            <a:extLst>
              <a:ext uri="{FF2B5EF4-FFF2-40B4-BE49-F238E27FC236}">
                <a16:creationId xmlns:a16="http://schemas.microsoft.com/office/drawing/2014/main" xmlns="" id="{BBCADCE3-11DF-47BB-8C61-FB98F89087AB}"/>
              </a:ext>
            </a:extLst>
          </p:cNvPr>
          <p:cNvGraphicFramePr>
            <a:graphicFrameLocks noGrp="1"/>
          </p:cNvGraphicFramePr>
          <p:nvPr>
            <p:ph type="chart" sz="quarter" idx="19"/>
            <p:extLst>
              <p:ext uri="{D42A27DB-BD31-4B8C-83A1-F6EECF244321}">
                <p14:modId xmlns:p14="http://schemas.microsoft.com/office/powerpoint/2010/main" val="2106575302"/>
              </p:ext>
            </p:extLst>
          </p:nvPr>
        </p:nvGraphicFramePr>
        <p:xfrm>
          <a:off x="1071245" y="1665605"/>
          <a:ext cx="2157413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45A18941-8502-411F-B706-839017ADC8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43061" y="3810539"/>
            <a:ext cx="2156434" cy="1055015"/>
          </a:xfrm>
        </p:spPr>
        <p:txBody>
          <a:bodyPr/>
          <a:lstStyle/>
          <a:p>
            <a:r>
              <a:rPr lang="en-US" altLang="zh-CN" sz="2000" dirty="0"/>
              <a:t>Completely synergize</a:t>
            </a:r>
            <a:endParaRPr lang="zh-CN" altLang="en-US" sz="2000" dirty="0"/>
          </a:p>
          <a:p>
            <a:endParaRPr lang="zh-CN" altLang="en-US" sz="2000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592E8F6D-53BD-41FA-AC7E-6163EC6704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38631" y="3837027"/>
            <a:ext cx="2156434" cy="1055015"/>
          </a:xfrm>
        </p:spPr>
        <p:txBody>
          <a:bodyPr/>
          <a:lstStyle/>
          <a:p>
            <a:r>
              <a:rPr lang="en-US" altLang="zh-CN" sz="2000" dirty="0"/>
              <a:t>Completely synergize</a:t>
            </a:r>
            <a:endParaRPr lang="zh-CN" altLang="en-US" sz="2000" dirty="0"/>
          </a:p>
          <a:p>
            <a:endParaRPr lang="zh-CN" altLang="en-US" sz="2000" dirty="0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AF5707F-8A9F-4A37-B35C-CECBC597FC3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49907" y="3837027"/>
            <a:ext cx="2156434" cy="1055015"/>
          </a:xfrm>
        </p:spPr>
        <p:txBody>
          <a:bodyPr/>
          <a:lstStyle/>
          <a:p>
            <a:r>
              <a:rPr lang="en-US" altLang="zh-CN" sz="2000" dirty="0"/>
              <a:t>Completely synergize</a:t>
            </a:r>
            <a:endParaRPr lang="zh-CN" altLang="en-US" sz="2000" dirty="0"/>
          </a:p>
          <a:p>
            <a:endParaRPr lang="zh-CN" altLang="en-US" sz="2000" dirty="0"/>
          </a:p>
        </p:txBody>
      </p:sp>
      <p:graphicFrame>
        <p:nvGraphicFramePr>
          <p:cNvPr id="36" name="图表占位符 28">
            <a:extLst>
              <a:ext uri="{FF2B5EF4-FFF2-40B4-BE49-F238E27FC236}">
                <a16:creationId xmlns:a16="http://schemas.microsoft.com/office/drawing/2014/main" xmlns="" id="{8EB0EABB-BF24-4751-80C8-CD0DAC7EBA02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474244852"/>
              </p:ext>
            </p:extLst>
          </p:nvPr>
        </p:nvGraphicFramePr>
        <p:xfrm>
          <a:off x="3743008" y="1665605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图表占位符 28">
            <a:extLst>
              <a:ext uri="{FF2B5EF4-FFF2-40B4-BE49-F238E27FC236}">
                <a16:creationId xmlns:a16="http://schemas.microsoft.com/office/drawing/2014/main" xmlns="" id="{2860D255-ED0C-4F81-A26F-3BDCB75F8B2E}"/>
              </a:ext>
            </a:extLst>
          </p:cNvPr>
          <p:cNvGraphicFramePr>
            <a:graphicFrameLocks noGrp="1"/>
          </p:cNvGraphicFramePr>
          <p:nvPr>
            <p:ph type="chart" sz="quarter" idx="21"/>
            <p:extLst>
              <p:ext uri="{D42A27DB-BD31-4B8C-83A1-F6EECF244321}">
                <p14:modId xmlns:p14="http://schemas.microsoft.com/office/powerpoint/2010/main" val="2661422812"/>
              </p:ext>
            </p:extLst>
          </p:nvPr>
        </p:nvGraphicFramePr>
        <p:xfrm>
          <a:off x="6349683" y="1692593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2" name="图表占位符 28">
            <a:extLst>
              <a:ext uri="{FF2B5EF4-FFF2-40B4-BE49-F238E27FC236}">
                <a16:creationId xmlns:a16="http://schemas.microsoft.com/office/drawing/2014/main" xmlns="" id="{11EF0646-3927-40B0-9C82-9035D0BD61BC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67730742"/>
              </p:ext>
            </p:extLst>
          </p:nvPr>
        </p:nvGraphicFramePr>
        <p:xfrm>
          <a:off x="8937308" y="1692593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3" name="图片占位符 30">
            <a:extLst>
              <a:ext uri="{FF2B5EF4-FFF2-40B4-BE49-F238E27FC236}">
                <a16:creationId xmlns:a16="http://schemas.microsoft.com/office/drawing/2014/main" xmlns="" id="{83289F12-C05E-4795-8A7F-7B09DF7E66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286B0ABF-ADA9-495F-9E3D-BC31D843CE77}"/>
              </a:ext>
            </a:extLst>
          </p:cNvPr>
          <p:cNvSpPr/>
          <p:nvPr/>
        </p:nvSpPr>
        <p:spPr>
          <a:xfrm>
            <a:off x="1587486" y="4719499"/>
            <a:ext cx="1123951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107A4880-E924-4948-A85A-8793A4EDE90B}"/>
              </a:ext>
            </a:extLst>
          </p:cNvPr>
          <p:cNvSpPr/>
          <p:nvPr/>
        </p:nvSpPr>
        <p:spPr>
          <a:xfrm>
            <a:off x="4259302" y="4719499"/>
            <a:ext cx="1123951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7BEDCB96-96EA-46F6-8BE3-1B03BA65F756}"/>
              </a:ext>
            </a:extLst>
          </p:cNvPr>
          <p:cNvSpPr/>
          <p:nvPr/>
        </p:nvSpPr>
        <p:spPr>
          <a:xfrm>
            <a:off x="6866148" y="4719499"/>
            <a:ext cx="1123951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E715D275-E262-4776-9EEA-96D9B94A4166}"/>
              </a:ext>
            </a:extLst>
          </p:cNvPr>
          <p:cNvSpPr/>
          <p:nvPr/>
        </p:nvSpPr>
        <p:spPr>
          <a:xfrm>
            <a:off x="9454038" y="4719499"/>
            <a:ext cx="1123951" cy="4571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12679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8AF397D5-B4B5-43E7-B04A-299AF799161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8BC9CABC-628D-4951-9125-16B219A0F5F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F96D457-D291-4F40-A213-E9809BEA177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03F2A5C4-9263-44FB-B16E-00DC7C75B40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2955756-AB3B-4156-93CC-0CEEAFE8571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D1AB052-61D4-43C1-A4AB-2D2B828CB0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30" name="图片占位符 29" descr="图片包含 人, 领带, 男人, 桌子&#10;&#10;描述已自动生成">
            <a:extLst>
              <a:ext uri="{FF2B5EF4-FFF2-40B4-BE49-F238E27FC236}">
                <a16:creationId xmlns:a16="http://schemas.microsoft.com/office/drawing/2014/main" xmlns="" id="{3E4FB1B5-9C17-4418-8590-BE30F024D9F9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pic>
        <p:nvPicPr>
          <p:cNvPr id="36" name="图片占位符 35" descr="图片包含 人, 穿着, 看着, 站&#10;&#10;描述已自动生成">
            <a:extLst>
              <a:ext uri="{FF2B5EF4-FFF2-40B4-BE49-F238E27FC236}">
                <a16:creationId xmlns:a16="http://schemas.microsoft.com/office/drawing/2014/main" xmlns="" id="{8578D156-6D66-4240-952C-CBD98F3317DD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pic>
        <p:nvPicPr>
          <p:cNvPr id="32" name="图片占位符 31" descr="图片包含 人, 服装, 穿着, 领带&#10;&#10;描述已自动生成">
            <a:extLst>
              <a:ext uri="{FF2B5EF4-FFF2-40B4-BE49-F238E27FC236}">
                <a16:creationId xmlns:a16="http://schemas.microsoft.com/office/drawing/2014/main" xmlns="" id="{B8D0FDB0-257A-4511-9CEE-8B48A76CA23F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sp>
        <p:nvSpPr>
          <p:cNvPr id="27" name="文本占位符 20">
            <a:extLst>
              <a:ext uri="{FF2B5EF4-FFF2-40B4-BE49-F238E27FC236}">
                <a16:creationId xmlns:a16="http://schemas.microsoft.com/office/drawing/2014/main" xmlns="" id="{8BF5183E-FBB0-4A2E-AE77-534F2188B8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013" y="179388"/>
            <a:ext cx="4224994" cy="728662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8" name="图片占位符 27">
            <a:extLst>
              <a:ext uri="{FF2B5EF4-FFF2-40B4-BE49-F238E27FC236}">
                <a16:creationId xmlns:a16="http://schemas.microsoft.com/office/drawing/2014/main" xmlns="" id="{504BE7B7-5588-4889-88A5-C513184318C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6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69F0808C-DE9F-4D9C-8C93-EDD25269764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72272" y="2977482"/>
            <a:ext cx="2910541" cy="1248000"/>
          </a:xfrm>
        </p:spPr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102E437D-2257-4A5D-B466-25AA8AFB69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anchor="ctr"/>
          <a:lstStyle/>
          <a:p>
            <a:r>
              <a:rPr lang="en-US" altLang="zh-CN" sz="2800" dirty="0"/>
              <a:t>2018</a:t>
            </a:r>
            <a:endParaRPr lang="zh-CN" altLang="en-US" sz="2800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E0A4ECF2-10AD-4FBD-AB5B-926F3005CE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252714" y="1930278"/>
            <a:ext cx="2910540" cy="1248000"/>
          </a:xfrm>
        </p:spPr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8A9F883A-D1B1-428B-AFB0-6CD784CB7F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anchor="ctr"/>
          <a:lstStyle/>
          <a:p>
            <a:r>
              <a:rPr lang="en-US" altLang="zh-CN" sz="2800" dirty="0"/>
              <a:t>2019</a:t>
            </a:r>
            <a:endParaRPr lang="zh-CN" altLang="en-US" sz="2800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0C050D78-FBC8-4A67-A2DF-48B785627A0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56599" y="946514"/>
            <a:ext cx="2910539" cy="1248000"/>
          </a:xfrm>
        </p:spPr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E2BE341D-B82F-44EF-A9E6-956081BB19A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 anchor="ctr"/>
          <a:lstStyle/>
          <a:p>
            <a:r>
              <a:rPr lang="en-US" altLang="zh-CN" sz="2800" dirty="0"/>
              <a:t>2020</a:t>
            </a:r>
            <a:endParaRPr lang="zh-CN" altLang="en-US" sz="2800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51605EDE-FC9F-4479-B04B-6FEE6B4F0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013" y="179388"/>
            <a:ext cx="4067339" cy="728662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5DB22617-DF12-4A27-B46A-FFB6326F4E1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6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7">
            <a:extLst>
              <a:ext uri="{FF2B5EF4-FFF2-40B4-BE49-F238E27FC236}">
                <a16:creationId xmlns:a16="http://schemas.microsoft.com/office/drawing/2014/main" xmlns="" id="{C8D2CAF5-915C-40D7-9AE1-C59169F2F278}"/>
              </a:ext>
            </a:extLst>
          </p:cNvPr>
          <p:cNvSpPr>
            <a:spLocks noGrp="1"/>
          </p:cNvSpPr>
          <p:nvPr/>
        </p:nvSpPr>
        <p:spPr>
          <a:xfrm>
            <a:off x="2233499" y="1615788"/>
            <a:ext cx="468000" cy="324000"/>
          </a:xfrm>
          <a:custGeom>
            <a:avLst/>
            <a:gdLst>
              <a:gd name="connsiteX0" fmla="*/ 405115 w 605522"/>
              <a:gd name="connsiteY0" fmla="*/ 338268 h 452324"/>
              <a:gd name="connsiteX1" fmla="*/ 405115 w 605522"/>
              <a:gd name="connsiteY1" fmla="*/ 377758 h 452324"/>
              <a:gd name="connsiteX2" fmla="*/ 535015 w 605522"/>
              <a:gd name="connsiteY2" fmla="*/ 377758 h 452324"/>
              <a:gd name="connsiteX3" fmla="*/ 535015 w 605522"/>
              <a:gd name="connsiteY3" fmla="*/ 338268 h 452324"/>
              <a:gd name="connsiteX4" fmla="*/ 405115 w 605522"/>
              <a:gd name="connsiteY4" fmla="*/ 270622 h 452324"/>
              <a:gd name="connsiteX5" fmla="*/ 405115 w 605522"/>
              <a:gd name="connsiteY5" fmla="*/ 309993 h 452324"/>
              <a:gd name="connsiteX6" fmla="*/ 535015 w 605522"/>
              <a:gd name="connsiteY6" fmla="*/ 309993 h 452324"/>
              <a:gd name="connsiteX7" fmla="*/ 535015 w 605522"/>
              <a:gd name="connsiteY7" fmla="*/ 270622 h 452324"/>
              <a:gd name="connsiteX8" fmla="*/ 405115 w 605522"/>
              <a:gd name="connsiteY8" fmla="*/ 202975 h 452324"/>
              <a:gd name="connsiteX9" fmla="*/ 405115 w 605522"/>
              <a:gd name="connsiteY9" fmla="*/ 242466 h 452324"/>
              <a:gd name="connsiteX10" fmla="*/ 535015 w 605522"/>
              <a:gd name="connsiteY10" fmla="*/ 242466 h 452324"/>
              <a:gd name="connsiteX11" fmla="*/ 535015 w 605522"/>
              <a:gd name="connsiteY11" fmla="*/ 202975 h 452324"/>
              <a:gd name="connsiteX12" fmla="*/ 0 w 605522"/>
              <a:gd name="connsiteY12" fmla="*/ 152986 h 452324"/>
              <a:gd name="connsiteX13" fmla="*/ 605522 w 605522"/>
              <a:gd name="connsiteY13" fmla="*/ 152986 h 452324"/>
              <a:gd name="connsiteX14" fmla="*/ 605522 w 605522"/>
              <a:gd name="connsiteY14" fmla="*/ 397563 h 452324"/>
              <a:gd name="connsiteX15" fmla="*/ 551268 w 605522"/>
              <a:gd name="connsiteY15" fmla="*/ 452324 h 452324"/>
              <a:gd name="connsiteX16" fmla="*/ 54254 w 605522"/>
              <a:gd name="connsiteY16" fmla="*/ 452324 h 452324"/>
              <a:gd name="connsiteX17" fmla="*/ 0 w 605522"/>
              <a:gd name="connsiteY17" fmla="*/ 397563 h 452324"/>
              <a:gd name="connsiteX18" fmla="*/ 54254 w 605522"/>
              <a:gd name="connsiteY18" fmla="*/ 0 h 452324"/>
              <a:gd name="connsiteX19" fmla="*/ 551268 w 605522"/>
              <a:gd name="connsiteY19" fmla="*/ 0 h 452324"/>
              <a:gd name="connsiteX20" fmla="*/ 605522 w 605522"/>
              <a:gd name="connsiteY20" fmla="*/ 54764 h 452324"/>
              <a:gd name="connsiteX21" fmla="*/ 605522 w 605522"/>
              <a:gd name="connsiteY21" fmla="*/ 97239 h 452324"/>
              <a:gd name="connsiteX22" fmla="*/ 0 w 605522"/>
              <a:gd name="connsiteY22" fmla="*/ 97239 h 452324"/>
              <a:gd name="connsiteX23" fmla="*/ 0 w 605522"/>
              <a:gd name="connsiteY23" fmla="*/ 54764 h 452324"/>
              <a:gd name="connsiteX24" fmla="*/ 54254 w 605522"/>
              <a:gd name="connsiteY24" fmla="*/ 0 h 45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5522" h="452324">
                <a:moveTo>
                  <a:pt x="405115" y="338268"/>
                </a:moveTo>
                <a:lnTo>
                  <a:pt x="405115" y="377758"/>
                </a:lnTo>
                <a:lnTo>
                  <a:pt x="535015" y="377758"/>
                </a:lnTo>
                <a:lnTo>
                  <a:pt x="535015" y="338268"/>
                </a:lnTo>
                <a:close/>
                <a:moveTo>
                  <a:pt x="405115" y="270622"/>
                </a:moveTo>
                <a:lnTo>
                  <a:pt x="405115" y="309993"/>
                </a:lnTo>
                <a:lnTo>
                  <a:pt x="535015" y="309993"/>
                </a:lnTo>
                <a:lnTo>
                  <a:pt x="535015" y="270622"/>
                </a:lnTo>
                <a:close/>
                <a:moveTo>
                  <a:pt x="405115" y="202975"/>
                </a:moveTo>
                <a:lnTo>
                  <a:pt x="405115" y="242466"/>
                </a:lnTo>
                <a:lnTo>
                  <a:pt x="535015" y="242466"/>
                </a:lnTo>
                <a:lnTo>
                  <a:pt x="535015" y="202975"/>
                </a:lnTo>
                <a:close/>
                <a:moveTo>
                  <a:pt x="0" y="152986"/>
                </a:moveTo>
                <a:lnTo>
                  <a:pt x="605522" y="152986"/>
                </a:lnTo>
                <a:lnTo>
                  <a:pt x="605522" y="397563"/>
                </a:lnTo>
                <a:cubicBezTo>
                  <a:pt x="605522" y="427867"/>
                  <a:pt x="581263" y="452324"/>
                  <a:pt x="551268" y="452324"/>
                </a:cubicBezTo>
                <a:lnTo>
                  <a:pt x="54254" y="452324"/>
                </a:lnTo>
                <a:cubicBezTo>
                  <a:pt x="24259" y="452324"/>
                  <a:pt x="0" y="427867"/>
                  <a:pt x="0" y="397563"/>
                </a:cubicBezTo>
                <a:close/>
                <a:moveTo>
                  <a:pt x="54254" y="0"/>
                </a:moveTo>
                <a:lnTo>
                  <a:pt x="551268" y="0"/>
                </a:lnTo>
                <a:cubicBezTo>
                  <a:pt x="581263" y="0"/>
                  <a:pt x="605522" y="24578"/>
                  <a:pt x="605522" y="54764"/>
                </a:cubicBezTo>
                <a:lnTo>
                  <a:pt x="605522" y="97239"/>
                </a:lnTo>
                <a:lnTo>
                  <a:pt x="0" y="97239"/>
                </a:lnTo>
                <a:lnTo>
                  <a:pt x="0" y="54764"/>
                </a:lnTo>
                <a:cubicBezTo>
                  <a:pt x="0" y="24578"/>
                  <a:pt x="24259" y="0"/>
                  <a:pt x="54254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6" name="Picture Placeholder 18">
            <a:extLst>
              <a:ext uri="{FF2B5EF4-FFF2-40B4-BE49-F238E27FC236}">
                <a16:creationId xmlns:a16="http://schemas.microsoft.com/office/drawing/2014/main" xmlns="" id="{37AACFC1-2834-4CBF-8231-B7CE4B17FD70}"/>
              </a:ext>
            </a:extLst>
          </p:cNvPr>
          <p:cNvSpPr>
            <a:spLocks noGrp="1"/>
          </p:cNvSpPr>
          <p:nvPr/>
        </p:nvSpPr>
        <p:spPr>
          <a:xfrm>
            <a:off x="5870031" y="1578589"/>
            <a:ext cx="468000" cy="396000"/>
          </a:xfrm>
          <a:custGeom>
            <a:avLst/>
            <a:gdLst>
              <a:gd name="T0" fmla="*/ 243 w 934"/>
              <a:gd name="T1" fmla="*/ 409 h 812"/>
              <a:gd name="T2" fmla="*/ 241 w 934"/>
              <a:gd name="T3" fmla="*/ 353 h 812"/>
              <a:gd name="T4" fmla="*/ 275 w 934"/>
              <a:gd name="T5" fmla="*/ 423 h 812"/>
              <a:gd name="T6" fmla="*/ 0 w 934"/>
              <a:gd name="T7" fmla="*/ 654 h 812"/>
              <a:gd name="T8" fmla="*/ 41 w 934"/>
              <a:gd name="T9" fmla="*/ 209 h 812"/>
              <a:gd name="T10" fmla="*/ 567 w 934"/>
              <a:gd name="T11" fmla="*/ 250 h 812"/>
              <a:gd name="T12" fmla="*/ 526 w 934"/>
              <a:gd name="T13" fmla="*/ 695 h 812"/>
              <a:gd name="T14" fmla="*/ 148 w 934"/>
              <a:gd name="T15" fmla="*/ 812 h 812"/>
              <a:gd name="T16" fmla="*/ 41 w 934"/>
              <a:gd name="T17" fmla="*/ 695 h 812"/>
              <a:gd name="T18" fmla="*/ 275 w 934"/>
              <a:gd name="T19" fmla="*/ 456 h 812"/>
              <a:gd name="T20" fmla="*/ 234 w 934"/>
              <a:gd name="T21" fmla="*/ 531 h 812"/>
              <a:gd name="T22" fmla="*/ 194 w 934"/>
              <a:gd name="T23" fmla="*/ 495 h 812"/>
              <a:gd name="T24" fmla="*/ 275 w 934"/>
              <a:gd name="T25" fmla="*/ 581 h 812"/>
              <a:gd name="T26" fmla="*/ 292 w 934"/>
              <a:gd name="T27" fmla="*/ 616 h 812"/>
              <a:gd name="T28" fmla="*/ 342 w 934"/>
              <a:gd name="T29" fmla="*/ 566 h 812"/>
              <a:gd name="T30" fmla="*/ 349 w 934"/>
              <a:gd name="T31" fmla="*/ 448 h 812"/>
              <a:gd name="T32" fmla="*/ 292 w 934"/>
              <a:gd name="T33" fmla="*/ 339 h 812"/>
              <a:gd name="T34" fmla="*/ 335 w 934"/>
              <a:gd name="T35" fmla="*/ 382 h 812"/>
              <a:gd name="T36" fmla="*/ 347 w 934"/>
              <a:gd name="T37" fmla="*/ 333 h 812"/>
              <a:gd name="T38" fmla="*/ 292 w 934"/>
              <a:gd name="T39" fmla="*/ 288 h 812"/>
              <a:gd name="T40" fmla="*/ 275 w 934"/>
              <a:gd name="T41" fmla="*/ 312 h 812"/>
              <a:gd name="T42" fmla="*/ 199 w 934"/>
              <a:gd name="T43" fmla="*/ 383 h 812"/>
              <a:gd name="T44" fmla="*/ 275 w 934"/>
              <a:gd name="T45" fmla="*/ 456 h 812"/>
              <a:gd name="T46" fmla="*/ 409 w 934"/>
              <a:gd name="T47" fmla="*/ 0 h 812"/>
              <a:gd name="T48" fmla="*/ 367 w 934"/>
              <a:gd name="T49" fmla="*/ 186 h 812"/>
              <a:gd name="T50" fmla="*/ 590 w 934"/>
              <a:gd name="T51" fmla="*/ 227 h 812"/>
              <a:gd name="T52" fmla="*/ 669 w 934"/>
              <a:gd name="T53" fmla="*/ 486 h 812"/>
              <a:gd name="T54" fmla="*/ 787 w 934"/>
              <a:gd name="T55" fmla="*/ 486 h 812"/>
              <a:gd name="T56" fmla="*/ 934 w 934"/>
              <a:gd name="T57" fmla="*/ 445 h 812"/>
              <a:gd name="T58" fmla="*/ 893 w 934"/>
              <a:gd name="T59" fmla="*/ 0 h 812"/>
              <a:gd name="T60" fmla="*/ 341 w 934"/>
              <a:gd name="T61" fmla="*/ 507 h 812"/>
              <a:gd name="T62" fmla="*/ 292 w 934"/>
              <a:gd name="T63" fmla="*/ 460 h 812"/>
              <a:gd name="T64" fmla="*/ 334 w 934"/>
              <a:gd name="T65" fmla="*/ 53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4" h="812">
                <a:moveTo>
                  <a:pt x="275" y="423"/>
                </a:moveTo>
                <a:cubicBezTo>
                  <a:pt x="262" y="420"/>
                  <a:pt x="251" y="416"/>
                  <a:pt x="243" y="409"/>
                </a:cubicBezTo>
                <a:cubicBezTo>
                  <a:pt x="235" y="402"/>
                  <a:pt x="231" y="393"/>
                  <a:pt x="231" y="381"/>
                </a:cubicBezTo>
                <a:cubicBezTo>
                  <a:pt x="231" y="372"/>
                  <a:pt x="235" y="362"/>
                  <a:pt x="241" y="353"/>
                </a:cubicBezTo>
                <a:cubicBezTo>
                  <a:pt x="248" y="344"/>
                  <a:pt x="259" y="339"/>
                  <a:pt x="275" y="339"/>
                </a:cubicBezTo>
                <a:lnTo>
                  <a:pt x="275" y="423"/>
                </a:lnTo>
                <a:lnTo>
                  <a:pt x="275" y="423"/>
                </a:lnTo>
                <a:close/>
                <a:moveTo>
                  <a:pt x="0" y="654"/>
                </a:moveTo>
                <a:lnTo>
                  <a:pt x="0" y="250"/>
                </a:lnTo>
                <a:cubicBezTo>
                  <a:pt x="0" y="227"/>
                  <a:pt x="18" y="209"/>
                  <a:pt x="41" y="209"/>
                </a:cubicBezTo>
                <a:lnTo>
                  <a:pt x="526" y="209"/>
                </a:lnTo>
                <a:cubicBezTo>
                  <a:pt x="548" y="209"/>
                  <a:pt x="567" y="227"/>
                  <a:pt x="567" y="250"/>
                </a:cubicBezTo>
                <a:lnTo>
                  <a:pt x="567" y="654"/>
                </a:lnTo>
                <a:cubicBezTo>
                  <a:pt x="567" y="676"/>
                  <a:pt x="548" y="695"/>
                  <a:pt x="526" y="695"/>
                </a:cubicBezTo>
                <a:lnTo>
                  <a:pt x="265" y="695"/>
                </a:lnTo>
                <a:lnTo>
                  <a:pt x="148" y="812"/>
                </a:lnTo>
                <a:lnTo>
                  <a:pt x="148" y="695"/>
                </a:lnTo>
                <a:lnTo>
                  <a:pt x="41" y="695"/>
                </a:lnTo>
                <a:cubicBezTo>
                  <a:pt x="18" y="695"/>
                  <a:pt x="0" y="676"/>
                  <a:pt x="0" y="654"/>
                </a:cubicBezTo>
                <a:close/>
                <a:moveTo>
                  <a:pt x="275" y="456"/>
                </a:moveTo>
                <a:lnTo>
                  <a:pt x="275" y="553"/>
                </a:lnTo>
                <a:cubicBezTo>
                  <a:pt x="255" y="552"/>
                  <a:pt x="241" y="544"/>
                  <a:pt x="234" y="531"/>
                </a:cubicBezTo>
                <a:cubicBezTo>
                  <a:pt x="229" y="523"/>
                  <a:pt x="227" y="511"/>
                  <a:pt x="226" y="495"/>
                </a:cubicBezTo>
                <a:lnTo>
                  <a:pt x="194" y="495"/>
                </a:lnTo>
                <a:cubicBezTo>
                  <a:pt x="194" y="515"/>
                  <a:pt x="197" y="532"/>
                  <a:pt x="204" y="544"/>
                </a:cubicBezTo>
                <a:cubicBezTo>
                  <a:pt x="217" y="566"/>
                  <a:pt x="240" y="578"/>
                  <a:pt x="275" y="581"/>
                </a:cubicBezTo>
                <a:lnTo>
                  <a:pt x="275" y="616"/>
                </a:lnTo>
                <a:lnTo>
                  <a:pt x="292" y="616"/>
                </a:lnTo>
                <a:lnTo>
                  <a:pt x="292" y="581"/>
                </a:lnTo>
                <a:cubicBezTo>
                  <a:pt x="314" y="578"/>
                  <a:pt x="330" y="574"/>
                  <a:pt x="342" y="566"/>
                </a:cubicBezTo>
                <a:cubicBezTo>
                  <a:pt x="362" y="553"/>
                  <a:pt x="373" y="530"/>
                  <a:pt x="373" y="498"/>
                </a:cubicBezTo>
                <a:cubicBezTo>
                  <a:pt x="373" y="476"/>
                  <a:pt x="365" y="460"/>
                  <a:pt x="349" y="448"/>
                </a:cubicBezTo>
                <a:cubicBezTo>
                  <a:pt x="339" y="442"/>
                  <a:pt x="320" y="434"/>
                  <a:pt x="292" y="426"/>
                </a:cubicBezTo>
                <a:lnTo>
                  <a:pt x="292" y="339"/>
                </a:lnTo>
                <a:cubicBezTo>
                  <a:pt x="309" y="340"/>
                  <a:pt x="321" y="346"/>
                  <a:pt x="328" y="358"/>
                </a:cubicBezTo>
                <a:cubicBezTo>
                  <a:pt x="332" y="365"/>
                  <a:pt x="335" y="373"/>
                  <a:pt x="335" y="382"/>
                </a:cubicBezTo>
                <a:lnTo>
                  <a:pt x="367" y="382"/>
                </a:lnTo>
                <a:cubicBezTo>
                  <a:pt x="366" y="361"/>
                  <a:pt x="360" y="345"/>
                  <a:pt x="347" y="333"/>
                </a:cubicBezTo>
                <a:cubicBezTo>
                  <a:pt x="334" y="320"/>
                  <a:pt x="316" y="313"/>
                  <a:pt x="292" y="312"/>
                </a:cubicBezTo>
                <a:lnTo>
                  <a:pt x="292" y="288"/>
                </a:lnTo>
                <a:lnTo>
                  <a:pt x="275" y="288"/>
                </a:lnTo>
                <a:lnTo>
                  <a:pt x="275" y="312"/>
                </a:lnTo>
                <a:cubicBezTo>
                  <a:pt x="251" y="312"/>
                  <a:pt x="232" y="320"/>
                  <a:pt x="219" y="334"/>
                </a:cubicBezTo>
                <a:cubicBezTo>
                  <a:pt x="206" y="349"/>
                  <a:pt x="199" y="365"/>
                  <a:pt x="199" y="383"/>
                </a:cubicBezTo>
                <a:cubicBezTo>
                  <a:pt x="199" y="404"/>
                  <a:pt x="205" y="420"/>
                  <a:pt x="218" y="431"/>
                </a:cubicBezTo>
                <a:cubicBezTo>
                  <a:pt x="230" y="443"/>
                  <a:pt x="249" y="451"/>
                  <a:pt x="275" y="456"/>
                </a:cubicBezTo>
                <a:close/>
                <a:moveTo>
                  <a:pt x="893" y="0"/>
                </a:moveTo>
                <a:lnTo>
                  <a:pt x="409" y="0"/>
                </a:lnTo>
                <a:cubicBezTo>
                  <a:pt x="386" y="0"/>
                  <a:pt x="367" y="18"/>
                  <a:pt x="367" y="41"/>
                </a:cubicBezTo>
                <a:lnTo>
                  <a:pt x="367" y="186"/>
                </a:lnTo>
                <a:lnTo>
                  <a:pt x="549" y="186"/>
                </a:lnTo>
                <a:cubicBezTo>
                  <a:pt x="572" y="186"/>
                  <a:pt x="590" y="204"/>
                  <a:pt x="590" y="227"/>
                </a:cubicBezTo>
                <a:lnTo>
                  <a:pt x="590" y="486"/>
                </a:lnTo>
                <a:lnTo>
                  <a:pt x="669" y="486"/>
                </a:lnTo>
                <a:lnTo>
                  <a:pt x="787" y="603"/>
                </a:lnTo>
                <a:lnTo>
                  <a:pt x="787" y="486"/>
                </a:lnTo>
                <a:lnTo>
                  <a:pt x="893" y="486"/>
                </a:lnTo>
                <a:cubicBezTo>
                  <a:pt x="916" y="486"/>
                  <a:pt x="934" y="468"/>
                  <a:pt x="934" y="445"/>
                </a:cubicBezTo>
                <a:lnTo>
                  <a:pt x="934" y="41"/>
                </a:lnTo>
                <a:cubicBezTo>
                  <a:pt x="934" y="18"/>
                  <a:pt x="916" y="0"/>
                  <a:pt x="893" y="0"/>
                </a:cubicBezTo>
                <a:close/>
                <a:moveTo>
                  <a:pt x="334" y="532"/>
                </a:moveTo>
                <a:cubicBezTo>
                  <a:pt x="339" y="525"/>
                  <a:pt x="341" y="516"/>
                  <a:pt x="341" y="507"/>
                </a:cubicBezTo>
                <a:cubicBezTo>
                  <a:pt x="341" y="492"/>
                  <a:pt x="335" y="481"/>
                  <a:pt x="324" y="473"/>
                </a:cubicBezTo>
                <a:cubicBezTo>
                  <a:pt x="318" y="468"/>
                  <a:pt x="307" y="464"/>
                  <a:pt x="292" y="460"/>
                </a:cubicBezTo>
                <a:lnTo>
                  <a:pt x="292" y="554"/>
                </a:lnTo>
                <a:cubicBezTo>
                  <a:pt x="313" y="553"/>
                  <a:pt x="327" y="546"/>
                  <a:pt x="334" y="532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7" name="Picture Placeholder 19">
            <a:extLst>
              <a:ext uri="{FF2B5EF4-FFF2-40B4-BE49-F238E27FC236}">
                <a16:creationId xmlns:a16="http://schemas.microsoft.com/office/drawing/2014/main" xmlns="" id="{86788710-643A-4904-BC91-D07A53187244}"/>
              </a:ext>
            </a:extLst>
          </p:cNvPr>
          <p:cNvSpPr>
            <a:spLocks noGrp="1"/>
          </p:cNvSpPr>
          <p:nvPr/>
        </p:nvSpPr>
        <p:spPr>
          <a:xfrm>
            <a:off x="9506027" y="1612261"/>
            <a:ext cx="468000" cy="396000"/>
          </a:xfrm>
          <a:custGeom>
            <a:avLst/>
            <a:gdLst>
              <a:gd name="connsiteX0" fmla="*/ 439584 w 602865"/>
              <a:gd name="connsiteY0" fmla="*/ 91241 h 457264"/>
              <a:gd name="connsiteX1" fmla="*/ 506703 w 602865"/>
              <a:gd name="connsiteY1" fmla="*/ 215119 h 457264"/>
              <a:gd name="connsiteX2" fmla="*/ 537074 w 602865"/>
              <a:gd name="connsiteY2" fmla="*/ 194043 h 457264"/>
              <a:gd name="connsiteX3" fmla="*/ 537074 w 602865"/>
              <a:gd name="connsiteY3" fmla="*/ 286989 h 457264"/>
              <a:gd name="connsiteX4" fmla="*/ 508677 w 602865"/>
              <a:gd name="connsiteY4" fmla="*/ 364621 h 457264"/>
              <a:gd name="connsiteX5" fmla="*/ 458718 w 602865"/>
              <a:gd name="connsiteY5" fmla="*/ 423755 h 457264"/>
              <a:gd name="connsiteX6" fmla="*/ 386131 w 602865"/>
              <a:gd name="connsiteY6" fmla="*/ 457264 h 457264"/>
              <a:gd name="connsiteX7" fmla="*/ 92447 w 602865"/>
              <a:gd name="connsiteY7" fmla="*/ 457264 h 457264"/>
              <a:gd name="connsiteX8" fmla="*/ 48409 w 602865"/>
              <a:gd name="connsiteY8" fmla="*/ 413293 h 457264"/>
              <a:gd name="connsiteX9" fmla="*/ 48409 w 602865"/>
              <a:gd name="connsiteY9" fmla="*/ 229220 h 457264"/>
              <a:gd name="connsiteX10" fmla="*/ 404202 w 602865"/>
              <a:gd name="connsiteY10" fmla="*/ 229220 h 457264"/>
              <a:gd name="connsiteX11" fmla="*/ 78042 w 602865"/>
              <a:gd name="connsiteY11" fmla="*/ 81433 h 457264"/>
              <a:gd name="connsiteX12" fmla="*/ 415279 w 602865"/>
              <a:gd name="connsiteY12" fmla="*/ 81433 h 457264"/>
              <a:gd name="connsiteX13" fmla="*/ 380052 w 602865"/>
              <a:gd name="connsiteY13" fmla="*/ 203793 h 457264"/>
              <a:gd name="connsiteX14" fmla="*/ 30971 w 602865"/>
              <a:gd name="connsiteY14" fmla="*/ 203793 h 457264"/>
              <a:gd name="connsiteX15" fmla="*/ 2729 w 602865"/>
              <a:gd name="connsiteY15" fmla="*/ 162703 h 457264"/>
              <a:gd name="connsiteX16" fmla="*/ 18368 w 602865"/>
              <a:gd name="connsiteY16" fmla="*/ 122068 h 457264"/>
              <a:gd name="connsiteX17" fmla="*/ 78042 w 602865"/>
              <a:gd name="connsiteY17" fmla="*/ 81433 h 457264"/>
              <a:gd name="connsiteX18" fmla="*/ 546706 w 602865"/>
              <a:gd name="connsiteY18" fmla="*/ 27172 h 457264"/>
              <a:gd name="connsiteX19" fmla="*/ 562137 w 602865"/>
              <a:gd name="connsiteY19" fmla="*/ 35742 h 457264"/>
              <a:gd name="connsiteX20" fmla="*/ 592505 w 602865"/>
              <a:gd name="connsiteY20" fmla="*/ 72143 h 457264"/>
              <a:gd name="connsiteX21" fmla="*/ 587798 w 602865"/>
              <a:gd name="connsiteY21" fmla="*/ 135391 h 457264"/>
              <a:gd name="connsiteX22" fmla="*/ 519774 w 602865"/>
              <a:gd name="connsiteY22" fmla="*/ 186505 h 457264"/>
              <a:gd name="connsiteX23" fmla="*/ 456912 w 602865"/>
              <a:gd name="connsiteY23" fmla="*/ 75632 h 457264"/>
              <a:gd name="connsiteX24" fmla="*/ 529340 w 602865"/>
              <a:gd name="connsiteY24" fmla="*/ 30433 h 457264"/>
              <a:gd name="connsiteX25" fmla="*/ 546706 w 602865"/>
              <a:gd name="connsiteY25" fmla="*/ 27172 h 457264"/>
              <a:gd name="connsiteX26" fmla="*/ 256169 w 602865"/>
              <a:gd name="connsiteY26" fmla="*/ 0 h 457264"/>
              <a:gd name="connsiteX27" fmla="*/ 482414 w 602865"/>
              <a:gd name="connsiteY27" fmla="*/ 0 h 457264"/>
              <a:gd name="connsiteX28" fmla="*/ 489550 w 602865"/>
              <a:gd name="connsiteY28" fmla="*/ 24115 h 457264"/>
              <a:gd name="connsiteX29" fmla="*/ 434128 w 602865"/>
              <a:gd name="connsiteY29" fmla="*/ 56876 h 457264"/>
              <a:gd name="connsiteX30" fmla="*/ 85651 w 602865"/>
              <a:gd name="connsiteY30" fmla="*/ 56876 h 457264"/>
              <a:gd name="connsiteX31" fmla="*/ 84284 w 602865"/>
              <a:gd name="connsiteY31" fmla="*/ 48989 h 457264"/>
              <a:gd name="connsiteX32" fmla="*/ 170986 w 602865"/>
              <a:gd name="connsiteY32" fmla="*/ 15774 h 457264"/>
              <a:gd name="connsiteX33" fmla="*/ 256169 w 602865"/>
              <a:gd name="connsiteY33" fmla="*/ 0 h 45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2865" h="457264">
                <a:moveTo>
                  <a:pt x="439584" y="91241"/>
                </a:moveTo>
                <a:lnTo>
                  <a:pt x="506703" y="215119"/>
                </a:lnTo>
                <a:lnTo>
                  <a:pt x="537074" y="194043"/>
                </a:lnTo>
                <a:lnTo>
                  <a:pt x="537074" y="286989"/>
                </a:lnTo>
                <a:cubicBezTo>
                  <a:pt x="537074" y="311401"/>
                  <a:pt x="524318" y="346123"/>
                  <a:pt x="508677" y="364621"/>
                </a:cubicBezTo>
                <a:lnTo>
                  <a:pt x="458718" y="423755"/>
                </a:lnTo>
                <a:cubicBezTo>
                  <a:pt x="442925" y="442253"/>
                  <a:pt x="410428" y="457264"/>
                  <a:pt x="386131" y="457264"/>
                </a:cubicBezTo>
                <a:lnTo>
                  <a:pt x="92447" y="457264"/>
                </a:lnTo>
                <a:cubicBezTo>
                  <a:pt x="68150" y="457264"/>
                  <a:pt x="48409" y="437553"/>
                  <a:pt x="48409" y="413293"/>
                </a:cubicBezTo>
                <a:lnTo>
                  <a:pt x="48409" y="229220"/>
                </a:lnTo>
                <a:lnTo>
                  <a:pt x="404202" y="229220"/>
                </a:lnTo>
                <a:close/>
                <a:moveTo>
                  <a:pt x="78042" y="81433"/>
                </a:moveTo>
                <a:lnTo>
                  <a:pt x="415279" y="81433"/>
                </a:lnTo>
                <a:lnTo>
                  <a:pt x="380052" y="203793"/>
                </a:lnTo>
                <a:lnTo>
                  <a:pt x="30971" y="203793"/>
                </a:lnTo>
                <a:cubicBezTo>
                  <a:pt x="6677" y="203793"/>
                  <a:pt x="-5926" y="185447"/>
                  <a:pt x="2729" y="162703"/>
                </a:cubicBezTo>
                <a:cubicBezTo>
                  <a:pt x="2729" y="162703"/>
                  <a:pt x="9714" y="144508"/>
                  <a:pt x="18368" y="122068"/>
                </a:cubicBezTo>
                <a:cubicBezTo>
                  <a:pt x="27023" y="99628"/>
                  <a:pt x="53747" y="81433"/>
                  <a:pt x="78042" y="81433"/>
                </a:cubicBezTo>
                <a:close/>
                <a:moveTo>
                  <a:pt x="546706" y="27172"/>
                </a:moveTo>
                <a:cubicBezTo>
                  <a:pt x="552647" y="28120"/>
                  <a:pt x="558265" y="31040"/>
                  <a:pt x="562137" y="35742"/>
                </a:cubicBezTo>
                <a:lnTo>
                  <a:pt x="592505" y="72143"/>
                </a:lnTo>
                <a:cubicBezTo>
                  <a:pt x="607993" y="90799"/>
                  <a:pt x="605867" y="119162"/>
                  <a:pt x="587798" y="135391"/>
                </a:cubicBezTo>
                <a:lnTo>
                  <a:pt x="519774" y="186505"/>
                </a:lnTo>
                <a:lnTo>
                  <a:pt x="456912" y="75632"/>
                </a:lnTo>
                <a:lnTo>
                  <a:pt x="529340" y="30433"/>
                </a:lnTo>
                <a:cubicBezTo>
                  <a:pt x="534503" y="27248"/>
                  <a:pt x="540766" y="26224"/>
                  <a:pt x="546706" y="27172"/>
                </a:cubicBezTo>
                <a:close/>
                <a:moveTo>
                  <a:pt x="256169" y="0"/>
                </a:moveTo>
                <a:lnTo>
                  <a:pt x="482414" y="0"/>
                </a:lnTo>
                <a:cubicBezTo>
                  <a:pt x="506860" y="0"/>
                  <a:pt x="510049" y="10769"/>
                  <a:pt x="489550" y="24115"/>
                </a:cubicBezTo>
                <a:lnTo>
                  <a:pt x="434128" y="56876"/>
                </a:lnTo>
                <a:lnTo>
                  <a:pt x="85651" y="56876"/>
                </a:lnTo>
                <a:cubicBezTo>
                  <a:pt x="73503" y="56876"/>
                  <a:pt x="72896" y="53236"/>
                  <a:pt x="84284" y="48989"/>
                </a:cubicBezTo>
                <a:lnTo>
                  <a:pt x="170986" y="15774"/>
                </a:lnTo>
                <a:cubicBezTo>
                  <a:pt x="193762" y="7128"/>
                  <a:pt x="231875" y="0"/>
                  <a:pt x="25616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4C59B065-9551-4CDD-A7F5-F02DCBAD4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A92B1C2B-63AC-4575-878B-0EB37D042F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2A15384A-4BCD-429C-9CE5-CCBBE13816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A3415F26-F77B-4A4C-ADD9-8F1B7F9FDD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F7B68B7D-D42F-4502-94C7-487C3B2DCD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AF69DAD1-85E8-43D9-9841-B6561264983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3" name="文本占位符 20">
            <a:extLst>
              <a:ext uri="{FF2B5EF4-FFF2-40B4-BE49-F238E27FC236}">
                <a16:creationId xmlns:a16="http://schemas.microsoft.com/office/drawing/2014/main" xmlns="" id="{D79F01FE-2116-40F3-B74F-E985ABDF1B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013" y="179388"/>
            <a:ext cx="4167188" cy="728662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694F7493-2214-4F83-AAF9-2DEC219376A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29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CC7F9FE2-1C81-4F73-BEF1-E367A52BE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923" y="1996439"/>
            <a:ext cx="3380347" cy="2864486"/>
          </a:xfrm>
        </p:spPr>
        <p:txBody>
          <a:bodyPr/>
          <a:lstStyle/>
          <a:p>
            <a:r>
              <a:rPr lang="en-US" altLang="zh-CN" dirty="0"/>
              <a:t>04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36156349-2E68-4ECC-84F3-1440128451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7558" y="2766060"/>
            <a:ext cx="6507162" cy="105156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C09EF78-FC3A-4B86-8DE2-0DDCEDB7AE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86FAEEF5-1683-4550-A660-7FD88D4D57E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4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8A1BBD47-6DA6-4893-A71B-A60993E71D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374882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536F5967-EC17-4B2D-8C21-223D92DFCA1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donut">
            <a:avLst>
              <a:gd name="adj" fmla="val 30850"/>
            </a:avLst>
          </a:prstGeom>
        </p:spPr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6E6F2AD8-D45A-4214-863F-4602AA6806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 err="1"/>
              <a:t>winwin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CC5D8C19-1122-475C-8000-62AF2ABDC68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l"/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7A418F54-534D-4045-8824-A99DE3AAA3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l"/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6C97A664-3AF9-46F5-BAC7-89482936BE8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l"/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3B21FD9-F4A9-4E4A-B728-1D268EA5D8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196593" y="2280209"/>
            <a:ext cx="2130799" cy="436791"/>
          </a:xfrm>
        </p:spPr>
        <p:txBody>
          <a:bodyPr/>
          <a:lstStyle/>
          <a:p>
            <a:pPr algn="l"/>
            <a:r>
              <a:rPr lang="en-US" altLang="zh-CN" sz="2000" dirty="0"/>
              <a:t>Enter the title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B5F7D976-3DCE-4CEB-AF59-FC9A5848A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196593" y="3388355"/>
            <a:ext cx="2173471" cy="436790"/>
          </a:xfrm>
        </p:spPr>
        <p:txBody>
          <a:bodyPr/>
          <a:lstStyle/>
          <a:p>
            <a:pPr algn="l"/>
            <a:r>
              <a:rPr lang="en-US" altLang="zh-CN" sz="2000" dirty="0"/>
              <a:t>Enter the title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67BD0563-49E1-44AB-90A0-30B5D9893E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96593" y="4515108"/>
            <a:ext cx="2130799" cy="418180"/>
          </a:xfrm>
        </p:spPr>
        <p:txBody>
          <a:bodyPr/>
          <a:lstStyle/>
          <a:p>
            <a:pPr algn="l"/>
            <a:r>
              <a:rPr lang="en-US" altLang="zh-CN" sz="2000" dirty="0"/>
              <a:t>Enter the title</a:t>
            </a:r>
          </a:p>
        </p:txBody>
      </p:sp>
      <p:pic>
        <p:nvPicPr>
          <p:cNvPr id="27" name="图片占位符 23">
            <a:extLst>
              <a:ext uri="{FF2B5EF4-FFF2-40B4-BE49-F238E27FC236}">
                <a16:creationId xmlns:a16="http://schemas.microsoft.com/office/drawing/2014/main" xmlns="" id="{6294AF88-78FC-4191-873E-4B9D205D004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0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B49EC80B-1B73-4A43-98E0-4A37AAEE60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47186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6313E18F-D57E-49D1-A53E-22DD737978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77200" y="2032349"/>
            <a:ext cx="2947986" cy="609612"/>
          </a:xfrm>
        </p:spPr>
        <p:txBody>
          <a:bodyPr/>
          <a:lstStyle/>
          <a:p>
            <a:pPr algn="l"/>
            <a:r>
              <a:rPr lang="en-US" altLang="zh-CN" sz="1400" dirty="0"/>
              <a:t>Completely synergize resource taxing relationships via </a:t>
            </a:r>
            <a:r>
              <a:rPr lang="en-US" altLang="zh-CN" sz="1400" dirty="0" err="1"/>
              <a:t>preier</a:t>
            </a:r>
            <a:r>
              <a:rPr lang="en-US" altLang="zh-CN" sz="1400" dirty="0"/>
              <a:t> </a:t>
            </a:r>
            <a:endParaRPr lang="zh-CN" altLang="en-US" sz="1400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6E44B851-828C-486B-AA1C-29B38DCCF3C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077200" y="3336036"/>
            <a:ext cx="2947986" cy="609612"/>
          </a:xfrm>
        </p:spPr>
        <p:txBody>
          <a:bodyPr/>
          <a:lstStyle/>
          <a:p>
            <a:r>
              <a:rPr lang="en-US" altLang="zh-CN" sz="1400" dirty="0"/>
              <a:t>Completely synergize resource taxing relationships via </a:t>
            </a:r>
            <a:r>
              <a:rPr lang="en-US" altLang="zh-CN" sz="1400" dirty="0" err="1"/>
              <a:t>preier</a:t>
            </a:r>
            <a:r>
              <a:rPr lang="en-US" altLang="zh-CN" sz="1400" dirty="0"/>
              <a:t> </a:t>
            </a:r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E68F45B9-50BE-4959-87AF-2A665A7BE1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077200" y="4694067"/>
            <a:ext cx="2947986" cy="609612"/>
          </a:xfrm>
        </p:spPr>
        <p:txBody>
          <a:bodyPr/>
          <a:lstStyle/>
          <a:p>
            <a:r>
              <a:rPr lang="en-US" altLang="zh-CN" sz="1400" dirty="0"/>
              <a:t>Completely synergize resource taxing relationships via </a:t>
            </a:r>
            <a:r>
              <a:rPr lang="en-US" altLang="zh-CN" sz="1400" dirty="0" err="1"/>
              <a:t>preier</a:t>
            </a:r>
            <a:r>
              <a:rPr lang="en-US" altLang="zh-CN" sz="1400" dirty="0"/>
              <a:t> </a:t>
            </a:r>
            <a:endParaRPr lang="zh-CN" altLang="en-US" sz="1400" dirty="0"/>
          </a:p>
          <a:p>
            <a:endParaRPr lang="zh-CN" altLang="en-US" sz="1400" dirty="0"/>
          </a:p>
        </p:txBody>
      </p:sp>
      <p:pic>
        <p:nvPicPr>
          <p:cNvPr id="27" name="图片占位符 26" descr="图片包含 人, 领带, 男人, 桌子&#10;&#10;描述已自动生成">
            <a:extLst>
              <a:ext uri="{FF2B5EF4-FFF2-40B4-BE49-F238E27FC236}">
                <a16:creationId xmlns:a16="http://schemas.microsoft.com/office/drawing/2014/main" xmlns="" id="{2D3B075F-0862-4ABC-A810-43790755EA1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608BBC6C-F95D-41EC-9942-59C0382008A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9BB16146-C86B-4A2A-9E2D-88ED33D21F4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826D98B6-B762-482C-A4B6-368CA66066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25" name="图片占位符 23">
            <a:extLst>
              <a:ext uri="{FF2B5EF4-FFF2-40B4-BE49-F238E27FC236}">
                <a16:creationId xmlns:a16="http://schemas.microsoft.com/office/drawing/2014/main" xmlns="" id="{08778C66-9EE6-4823-BBDF-D1E250E33A3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  <p:graphicFrame>
        <p:nvGraphicFramePr>
          <p:cNvPr id="32" name="图表占位符 31">
            <a:extLst>
              <a:ext uri="{FF2B5EF4-FFF2-40B4-BE49-F238E27FC236}">
                <a16:creationId xmlns:a16="http://schemas.microsoft.com/office/drawing/2014/main" xmlns="" id="{2E3E8FCB-93DF-4ED2-AB03-048D83832E4D}"/>
              </a:ext>
            </a:extLst>
          </p:cNvPr>
          <p:cNvGraphicFramePr>
            <a:graphicFrameLocks noGrp="1"/>
          </p:cNvGraphicFramePr>
          <p:nvPr>
            <p:ph type="chart" sz="quarter" idx="19"/>
            <p:extLst>
              <p:ext uri="{D42A27DB-BD31-4B8C-83A1-F6EECF244321}">
                <p14:modId xmlns:p14="http://schemas.microsoft.com/office/powerpoint/2010/main" val="372767679"/>
              </p:ext>
            </p:extLst>
          </p:nvPr>
        </p:nvGraphicFramePr>
        <p:xfrm>
          <a:off x="4884738" y="1554163"/>
          <a:ext cx="2947987" cy="3749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92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A2BEB39D-CF14-4806-B640-BB087289BB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</p:spPr>
        <p:txBody>
          <a:bodyPr/>
          <a:lstStyle/>
          <a:p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About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B35F7F-4D59-4515-B212-36E029B9D4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Portfolio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5022AB9-F147-443B-8255-7EAACCFE3D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Jobs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9FF76E8-1B8C-4743-96EA-3BAD56EFAD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Product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5870D935-9203-476A-A251-524E1C2514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noFill/>
        </p:spPr>
        <p:txBody>
          <a:bodyPr/>
          <a:lstStyle/>
          <a:p>
            <a:r>
              <a:rPr lang="en-US" altLang="zh-CN" b="1" spc="600" dirty="0">
                <a:latin typeface="+mn-ea"/>
              </a:rPr>
              <a:t>Contact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CF63C233-58EC-4A04-8FE9-29E72C56CC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6C6EE9B-77BF-4619-AB29-E3F67AA054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D9D93857-042B-4862-B1A9-198221A1844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42D9310A-A578-484A-9029-C1C985A1BB6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/>
        </p:blipFill>
        <p:spPr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58DA5D48-FE60-4A3B-B05A-555A135464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97478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235DE08-8720-4A97-9498-03C0E161FF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Step 1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ABC71834-EAE2-4E04-AFBF-3862283604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Step 2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BC1DE93D-E38B-41E0-BEDC-87B693396A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Step 3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3F325875-AA34-4C31-B378-5EDB13AAAB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Step 4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C6B76FE2-1093-4135-94D4-EB2CC576726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361681" y="3223627"/>
            <a:ext cx="1758905" cy="441392"/>
          </a:xfrm>
        </p:spPr>
        <p:txBody>
          <a:bodyPr/>
          <a:lstStyle/>
          <a:p>
            <a:pPr algn="l"/>
            <a:r>
              <a:rPr lang="en-US" altLang="zh-CN" b="1" dirty="0"/>
              <a:t>Enter title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44454B7C-2FF5-48B8-B5B1-0C02EDFE074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58274" y="3262418"/>
            <a:ext cx="1758905" cy="441392"/>
          </a:xfrm>
        </p:spPr>
        <p:txBody>
          <a:bodyPr/>
          <a:lstStyle/>
          <a:p>
            <a:pPr algn="l"/>
            <a:r>
              <a:rPr lang="en-US" altLang="zh-CN" b="1" dirty="0"/>
              <a:t>Enter title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3D2C3709-DEB2-4A5C-A4FD-9D72279186D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97731" y="3262418"/>
            <a:ext cx="1758905" cy="441392"/>
          </a:xfrm>
        </p:spPr>
        <p:txBody>
          <a:bodyPr/>
          <a:lstStyle/>
          <a:p>
            <a:pPr algn="l"/>
            <a:r>
              <a:rPr lang="en-US" altLang="zh-CN" b="1" dirty="0"/>
              <a:t>Enter title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DCEA4A5B-82F5-488D-96E0-A948E58B9FC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09544" y="3270729"/>
            <a:ext cx="1758905" cy="441392"/>
          </a:xfrm>
        </p:spPr>
        <p:txBody>
          <a:bodyPr/>
          <a:lstStyle/>
          <a:p>
            <a:pPr algn="l"/>
            <a:r>
              <a:rPr lang="en-US" altLang="zh-CN" b="1" dirty="0"/>
              <a:t>Enter title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5C06AD41-EFB1-4262-BF1A-9EA9246BC87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63418" y="3902393"/>
            <a:ext cx="3423923" cy="441392"/>
          </a:xfrm>
        </p:spPr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02763A22-7130-4B7C-89E1-928F7A1FA8C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363418" y="4615126"/>
            <a:ext cx="7233763" cy="1365470"/>
          </a:xfrm>
        </p:spPr>
        <p:txBody>
          <a:bodyPr/>
          <a:lstStyle/>
          <a:p>
            <a:r>
              <a:rPr lang="en-US" altLang="zh-CN" sz="1600" dirty="0">
                <a:latin typeface="+mn-ea"/>
              </a:rPr>
              <a:t>Completely synergize resource taxing relationships via premier niche markets. Professionally cultivate one-to-one customer service with robust ideas. Dynamically innovate resource-leveling customer service for state of the art customer service.</a:t>
            </a:r>
          </a:p>
        </p:txBody>
      </p:sp>
    </p:spTree>
    <p:extLst>
      <p:ext uri="{BB962C8B-B14F-4D97-AF65-F5344CB8AC3E}">
        <p14:creationId xmlns:p14="http://schemas.microsoft.com/office/powerpoint/2010/main" val="33922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561CEC89-6E09-4DB0-AB5D-CDE529D2C8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47186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pic>
        <p:nvPicPr>
          <p:cNvPr id="27" name="图片占位符 26" descr="图片包含 人, 女人, 穿着, 年轻&#10;&#10;描述已自动生成">
            <a:extLst>
              <a:ext uri="{FF2B5EF4-FFF2-40B4-BE49-F238E27FC236}">
                <a16:creationId xmlns:a16="http://schemas.microsoft.com/office/drawing/2014/main" xmlns="" id="{20AC9564-AE03-4379-9D29-CB1886F13C1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37"/>
          <a:stretch/>
        </p:blipFill>
        <p:spPr>
          <a:xfrm>
            <a:off x="8151672" y="1045964"/>
            <a:ext cx="1799480" cy="1800131"/>
          </a:xfrm>
        </p:spPr>
      </p:pic>
      <p:pic>
        <p:nvPicPr>
          <p:cNvPr id="29" name="图片占位符 28" descr="图片包含 建筑, 站, 人们, 行李&#10;&#10;描述已自动生成">
            <a:extLst>
              <a:ext uri="{FF2B5EF4-FFF2-40B4-BE49-F238E27FC236}">
                <a16:creationId xmlns:a16="http://schemas.microsoft.com/office/drawing/2014/main" xmlns="" id="{8922DD75-EFA3-4235-981A-23021AD08BDA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 descr="图片包含 游戏机&#10;&#10;描述已自动生成">
            <a:extLst>
              <a:ext uri="{FF2B5EF4-FFF2-40B4-BE49-F238E27FC236}">
                <a16:creationId xmlns:a16="http://schemas.microsoft.com/office/drawing/2014/main" xmlns="" id="{DCD50CAD-C1BE-4DD9-9575-2D6FFFB49A49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C9F83057-50DD-4162-BD29-189203A78C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Completely synergize resource taxing relationships via premier niche markets.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8FC52BED-1D47-4633-A871-F2E15133D1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Completely synergize resource taxing relationships via premier niche markets.</a:t>
            </a:r>
          </a:p>
          <a:p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AFA4BD95-3FB1-41EB-B57F-5A2E62090B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Completely synergize resource taxing relationships via premier niche markets.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24A2A657-1586-4037-A79E-5276AF1D1FF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18DAE61-BC21-40DE-AA07-C25AA15A452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AE8883FE-6394-4957-BF83-AA1C7837BBA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25" name="图片占位符 23">
            <a:extLst>
              <a:ext uri="{FF2B5EF4-FFF2-40B4-BE49-F238E27FC236}">
                <a16:creationId xmlns:a16="http://schemas.microsoft.com/office/drawing/2014/main" xmlns="" id="{0F5C04CC-E49E-48ED-B316-20BF20228FC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3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BE96930D-CFD2-414C-A6E7-2BF5CD85DE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47186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8B71DF19-5D7C-4547-B6E4-F1CB6C28A60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anchor="ctr"/>
          <a:lstStyle/>
          <a:p>
            <a:r>
              <a:rPr lang="en-US" altLang="zh-CN" sz="2000" dirty="0">
                <a:latin typeface="+mn-ea"/>
              </a:rPr>
              <a:t>Completely synergize resource taxing relationships via premier niche markets. Professionally cultivate one-to-one customer service with robust ideas. Dynamically innovate resource-leveling customer service for state of the art customer service.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DF96CD4B-841C-477B-B196-DA0C064538A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Enter the title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30D635BD-99AC-47E8-B174-D6907D3696C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Enter the title</a:t>
            </a:r>
          </a:p>
        </p:txBody>
      </p:sp>
      <p:pic>
        <p:nvPicPr>
          <p:cNvPr id="23" name="图片占位符 23">
            <a:extLst>
              <a:ext uri="{FF2B5EF4-FFF2-40B4-BE49-F238E27FC236}">
                <a16:creationId xmlns:a16="http://schemas.microsoft.com/office/drawing/2014/main" xmlns="" id="{01324EE6-BBEF-40D3-8902-480C303FF76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629DA8B-9297-4001-B89A-A053EECFD8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algn="ctr"/>
            <a:r>
              <a:rPr lang="zh-CN" altLang="en-US" sz="7200" dirty="0"/>
              <a:t>写一句口号吧</a:t>
            </a:r>
          </a:p>
        </p:txBody>
      </p:sp>
      <p:pic>
        <p:nvPicPr>
          <p:cNvPr id="4" name="图片占位符 23">
            <a:extLst>
              <a:ext uri="{FF2B5EF4-FFF2-40B4-BE49-F238E27FC236}">
                <a16:creationId xmlns:a16="http://schemas.microsoft.com/office/drawing/2014/main" xmlns="" id="{F6B934C1-6710-4970-AF89-DCC3179EA1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5283200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13907C73-F0D4-44D5-B29C-DB478E0361D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A2247E-3524-4A8B-9255-24863479B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8AC0053-75DD-4DC1-87D6-89B252A7D1C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BED74BD3-7C93-405D-8D53-FC29C396F64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73F1AB50-0A48-489D-BC2C-1EA4479289C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5A5303-E36E-4849-AF62-4CC4C7ABF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3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汤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 smtClean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 smtClean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CC7F9FE2-1C81-4F73-BEF1-E367A52BE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36156349-2E68-4ECC-84F3-1440128451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7558" y="2766060"/>
            <a:ext cx="6507162" cy="105156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C09EF78-FC3A-4B86-8DE2-0DDCEDB7AE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86FAEEF5-1683-4550-A660-7FD88D4D57E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0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AF6F4238-3319-4722-8CA9-BD499B1AC7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+mj-ea"/>
                <a:ea typeface="+mj-ea"/>
              </a:rPr>
              <a:t>Our Goals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xmlns="" id="{E4D503FF-4350-4018-AB1F-461EFFB4C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2000" b="1" dirty="0">
                <a:latin typeface="+mn-ea"/>
              </a:rPr>
              <a:t>Education</a:t>
            </a:r>
          </a:p>
          <a:p>
            <a:r>
              <a:rPr lang="en-US" altLang="zh-CN" sz="2000" dirty="0">
                <a:latin typeface="+mn-ea"/>
              </a:rPr>
              <a:t>Efficiently unleash cross-media information without cross-media value. 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xmlns="" id="{63D9D55E-4D7F-4D5C-A665-8D59C98C61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2000" b="1" dirty="0">
                <a:latin typeface="+mn-ea"/>
              </a:rPr>
              <a:t>Progress</a:t>
            </a:r>
          </a:p>
          <a:p>
            <a:r>
              <a:rPr lang="en-US" altLang="zh-CN" sz="2000" dirty="0">
                <a:latin typeface="+mn-ea"/>
              </a:rPr>
              <a:t>Objectively innovate empowered manufactured products whereas parallel platforms.</a:t>
            </a: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6BFECC97-6E96-4944-BCE9-72DF5BDB50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sz="2000" b="1" dirty="0">
                <a:latin typeface="+mn-ea"/>
              </a:rPr>
              <a:t>Productivity</a:t>
            </a:r>
          </a:p>
          <a:p>
            <a:r>
              <a:rPr lang="en-US" altLang="zh-CN" sz="2000" dirty="0">
                <a:latin typeface="+mn-ea"/>
              </a:rPr>
              <a:t>Proactively envisioned multimedia based expertise and cross-media growth strategies. 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5D2AC97-A2D9-42DA-A102-968D44B4178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Podcasting operational change management inside of workflows to establish a framework. Taking seamless key performance indicators offline to maximize the long tail. Keeping your eye on the ball while performing a deep dive on the start-up mentality to derive convergence on cross-platform integration.</a:t>
            </a:r>
          </a:p>
          <a:p>
            <a:endParaRPr lang="zh-CN" altLang="en-US" dirty="0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ADC6B605-01EA-48BA-B78D-F9D14D844C0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3">
            <a:extLst>
              <a:ext uri="{FF2B5EF4-FFF2-40B4-BE49-F238E27FC236}">
                <a16:creationId xmlns:a16="http://schemas.microsoft.com/office/drawing/2014/main" xmlns="" id="{88A58F22-8B5E-4565-8C33-4295F522BB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768038"/>
              </p:ext>
            </p:extLst>
          </p:nvPr>
        </p:nvGraphicFramePr>
        <p:xfrm>
          <a:off x="5462954" y="1734206"/>
          <a:ext cx="6104206" cy="3775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F46ED1-E07F-49F3-9463-9D8C45F021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altLang="zh-CN" dirty="0">
                <a:latin typeface="+mj-ea"/>
              </a:rPr>
              <a:t>Our Goals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1783CB5-BB7A-4088-AC34-9F304A264E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24136" y="1352013"/>
            <a:ext cx="3641547" cy="414142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Podcasting operational change management inside of workflows to establish a framework. Taking seamless key performance indicators offline to maximize the long tail. Keeping your eye on the ball while performing a deep dive on the start-up mentality to derive convergence on cross-platform integration.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E3BE721E-6B4F-479D-B4E5-7466F61A504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xmlns="" id="{A4E2A843-8FB4-4E57-A6B7-35985E9697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657872"/>
              </p:ext>
            </p:extLst>
          </p:nvPr>
        </p:nvGraphicFramePr>
        <p:xfrm>
          <a:off x="5697415" y="1600200"/>
          <a:ext cx="5438898" cy="3566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A341459B-BB41-4B66-ACB0-D52224B1DA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t"/>
          <a:lstStyle/>
          <a:p>
            <a:r>
              <a:rPr lang="en-US" altLang="zh-CN" sz="1800" dirty="0">
                <a:latin typeface="+mn-ea"/>
              </a:rPr>
              <a:t>Completely synergize resource taxing relationships via premier niche markets. Professionally cultivate one-to-one customer service with robust ideas. Dynamically innovate resource-leveling customer service for state of the art customer service.</a:t>
            </a:r>
          </a:p>
          <a:p>
            <a:endParaRPr lang="zh-CN" altLang="en-US" sz="1800" dirty="0">
              <a:latin typeface="+mn-ea"/>
            </a:endParaRPr>
          </a:p>
        </p:txBody>
      </p:sp>
      <p:sp>
        <p:nvSpPr>
          <p:cNvPr id="2" name="图表占位符 1">
            <a:extLst>
              <a:ext uri="{FF2B5EF4-FFF2-40B4-BE49-F238E27FC236}">
                <a16:creationId xmlns:a16="http://schemas.microsoft.com/office/drawing/2014/main" xmlns="" id="{921E58BA-4A52-4F46-9087-50A258D26A3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BE579FC-95FE-4A1A-A376-E89372354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5691064" cy="72853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latin typeface="+mj-ea"/>
              </a:rPr>
              <a:t>numbers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6658E2DC-F4A9-4069-B1FB-CDC972F3F0B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3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表占位符 1">
            <a:extLst>
              <a:ext uri="{FF2B5EF4-FFF2-40B4-BE49-F238E27FC236}">
                <a16:creationId xmlns:a16="http://schemas.microsoft.com/office/drawing/2014/main" xmlns="" id="{44F26232-33CF-4102-9703-27096DBD7BCD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4DC30C98-6E9F-4B7E-80CB-DAFB56F272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53385"/>
              </p:ext>
            </p:extLst>
          </p:nvPr>
        </p:nvGraphicFramePr>
        <p:xfrm>
          <a:off x="5884985" y="1477108"/>
          <a:ext cx="6140185" cy="3892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AC921C51-1489-4591-A836-A48DCAE0DF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altLang="zh-CN" sz="1800" dirty="0">
                <a:latin typeface="+mn-ea"/>
              </a:rPr>
              <a:t>Completely synergize resource taxing relationships via premier niche markets. Professionally cultivate one-to-one customer service with robust ideas. Dynamically innovate resource-leveling customer service for state of the art customer service.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6F5BEF7F-BD53-47EA-AF36-EB80872BE5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dirty="0">
                <a:latin typeface="+mj-ea"/>
                <a:ea typeface="+mj-ea"/>
              </a:rPr>
              <a:t>numbers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0B79945D-3386-456E-8FE3-28FEEA721C7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3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CC7F9FE2-1C81-4F73-BEF1-E367A52BE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923" y="1996439"/>
            <a:ext cx="3380347" cy="2864486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36156349-2E68-4ECC-84F3-1440128451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7558" y="2766060"/>
            <a:ext cx="6507162" cy="105156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C09EF78-FC3A-4B86-8DE2-0DDCEDB7AE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86FAEEF5-1683-4550-A660-7FD88D4D57E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3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16">
            <a:extLst>
              <a:ext uri="{FF2B5EF4-FFF2-40B4-BE49-F238E27FC236}">
                <a16:creationId xmlns:a16="http://schemas.microsoft.com/office/drawing/2014/main" xmlns="" id="{6E1D6CC4-2A8E-49EF-85A7-0C3F774FAA06}"/>
              </a:ext>
            </a:extLst>
          </p:cNvPr>
          <p:cNvSpPr>
            <a:spLocks noGrp="1"/>
          </p:cNvSpPr>
          <p:nvPr/>
        </p:nvSpPr>
        <p:spPr>
          <a:xfrm>
            <a:off x="4995019" y="2544844"/>
            <a:ext cx="761476" cy="735712"/>
          </a:xfrm>
          <a:custGeom>
            <a:avLst/>
            <a:gdLst>
              <a:gd name="T0" fmla="*/ 8658 w 11206"/>
              <a:gd name="T1" fmla="*/ 6286 h 10826"/>
              <a:gd name="T2" fmla="*/ 9490 w 11206"/>
              <a:gd name="T3" fmla="*/ 3887 h 10826"/>
              <a:gd name="T4" fmla="*/ 5603 w 11206"/>
              <a:gd name="T5" fmla="*/ 0 h 10826"/>
              <a:gd name="T6" fmla="*/ 1716 w 11206"/>
              <a:gd name="T7" fmla="*/ 3887 h 10826"/>
              <a:gd name="T8" fmla="*/ 2548 w 11206"/>
              <a:gd name="T9" fmla="*/ 6286 h 10826"/>
              <a:gd name="T10" fmla="*/ 0 w 11206"/>
              <a:gd name="T11" fmla="*/ 10269 h 10826"/>
              <a:gd name="T12" fmla="*/ 557 w 11206"/>
              <a:gd name="T13" fmla="*/ 10826 h 10826"/>
              <a:gd name="T14" fmla="*/ 1114 w 11206"/>
              <a:gd name="T15" fmla="*/ 10269 h 10826"/>
              <a:gd name="T16" fmla="*/ 3636 w 11206"/>
              <a:gd name="T17" fmla="*/ 6901 h 10826"/>
              <a:gd name="T18" fmla="*/ 3963 w 11206"/>
              <a:gd name="T19" fmla="*/ 6475 h 10826"/>
              <a:gd name="T20" fmla="*/ 3779 w 11206"/>
              <a:gd name="T21" fmla="*/ 5972 h 10826"/>
              <a:gd name="T22" fmla="*/ 2830 w 11206"/>
              <a:gd name="T23" fmla="*/ 3887 h 10826"/>
              <a:gd name="T24" fmla="*/ 5603 w 11206"/>
              <a:gd name="T25" fmla="*/ 1114 h 10826"/>
              <a:gd name="T26" fmla="*/ 8376 w 11206"/>
              <a:gd name="T27" fmla="*/ 3887 h 10826"/>
              <a:gd name="T28" fmla="*/ 7427 w 11206"/>
              <a:gd name="T29" fmla="*/ 5972 h 10826"/>
              <a:gd name="T30" fmla="*/ 7243 w 11206"/>
              <a:gd name="T31" fmla="*/ 6476 h 10826"/>
              <a:gd name="T32" fmla="*/ 7570 w 11206"/>
              <a:gd name="T33" fmla="*/ 6901 h 10826"/>
              <a:gd name="T34" fmla="*/ 10092 w 11206"/>
              <a:gd name="T35" fmla="*/ 10269 h 10826"/>
              <a:gd name="T36" fmla="*/ 10649 w 11206"/>
              <a:gd name="T37" fmla="*/ 10826 h 10826"/>
              <a:gd name="T38" fmla="*/ 11206 w 11206"/>
              <a:gd name="T39" fmla="*/ 10269 h 10826"/>
              <a:gd name="T40" fmla="*/ 8658 w 11206"/>
              <a:gd name="T41" fmla="*/ 6286 h 10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06" h="10826">
                <a:moveTo>
                  <a:pt x="8658" y="6286"/>
                </a:moveTo>
                <a:cubicBezTo>
                  <a:pt x="9193" y="5606"/>
                  <a:pt x="9490" y="4762"/>
                  <a:pt x="9490" y="3887"/>
                </a:cubicBezTo>
                <a:cubicBezTo>
                  <a:pt x="9490" y="1744"/>
                  <a:pt x="7746" y="0"/>
                  <a:pt x="5603" y="0"/>
                </a:cubicBezTo>
                <a:cubicBezTo>
                  <a:pt x="3460" y="0"/>
                  <a:pt x="1716" y="1744"/>
                  <a:pt x="1716" y="3887"/>
                </a:cubicBezTo>
                <a:cubicBezTo>
                  <a:pt x="1716" y="4763"/>
                  <a:pt x="2013" y="5606"/>
                  <a:pt x="2548" y="6286"/>
                </a:cubicBezTo>
                <a:cubicBezTo>
                  <a:pt x="1386" y="7206"/>
                  <a:pt x="0" y="9164"/>
                  <a:pt x="0" y="10269"/>
                </a:cubicBezTo>
                <a:cubicBezTo>
                  <a:pt x="0" y="10576"/>
                  <a:pt x="249" y="10826"/>
                  <a:pt x="557" y="10826"/>
                </a:cubicBezTo>
                <a:cubicBezTo>
                  <a:pt x="864" y="10826"/>
                  <a:pt x="1114" y="10576"/>
                  <a:pt x="1114" y="10269"/>
                </a:cubicBezTo>
                <a:cubicBezTo>
                  <a:pt x="1114" y="9466"/>
                  <a:pt x="2740" y="7294"/>
                  <a:pt x="3636" y="6901"/>
                </a:cubicBezTo>
                <a:cubicBezTo>
                  <a:pt x="3810" y="6824"/>
                  <a:pt x="3934" y="6664"/>
                  <a:pt x="3963" y="6475"/>
                </a:cubicBezTo>
                <a:cubicBezTo>
                  <a:pt x="3992" y="6287"/>
                  <a:pt x="3922" y="6097"/>
                  <a:pt x="3779" y="5972"/>
                </a:cubicBezTo>
                <a:cubicBezTo>
                  <a:pt x="3176" y="5444"/>
                  <a:pt x="2830" y="4684"/>
                  <a:pt x="2830" y="3887"/>
                </a:cubicBezTo>
                <a:cubicBezTo>
                  <a:pt x="2830" y="2358"/>
                  <a:pt x="4074" y="1114"/>
                  <a:pt x="5603" y="1114"/>
                </a:cubicBezTo>
                <a:cubicBezTo>
                  <a:pt x="7132" y="1114"/>
                  <a:pt x="8376" y="2358"/>
                  <a:pt x="8376" y="3887"/>
                </a:cubicBezTo>
                <a:cubicBezTo>
                  <a:pt x="8376" y="4684"/>
                  <a:pt x="8030" y="5443"/>
                  <a:pt x="7427" y="5972"/>
                </a:cubicBezTo>
                <a:cubicBezTo>
                  <a:pt x="7283" y="6097"/>
                  <a:pt x="7214" y="6287"/>
                  <a:pt x="7243" y="6476"/>
                </a:cubicBezTo>
                <a:cubicBezTo>
                  <a:pt x="7272" y="6664"/>
                  <a:pt x="7395" y="6824"/>
                  <a:pt x="7570" y="6901"/>
                </a:cubicBezTo>
                <a:cubicBezTo>
                  <a:pt x="8466" y="7294"/>
                  <a:pt x="10092" y="9466"/>
                  <a:pt x="10092" y="10269"/>
                </a:cubicBezTo>
                <a:cubicBezTo>
                  <a:pt x="10092" y="10576"/>
                  <a:pt x="10341" y="10826"/>
                  <a:pt x="10649" y="10826"/>
                </a:cubicBezTo>
                <a:cubicBezTo>
                  <a:pt x="10957" y="10826"/>
                  <a:pt x="11206" y="10576"/>
                  <a:pt x="11206" y="10269"/>
                </a:cubicBezTo>
                <a:cubicBezTo>
                  <a:pt x="11206" y="9164"/>
                  <a:pt x="9820" y="7206"/>
                  <a:pt x="8658" y="6286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xmlns="" id="{4A1A22D4-E618-49E1-96D3-FA936C73A02E}"/>
              </a:ext>
            </a:extLst>
          </p:cNvPr>
          <p:cNvSpPr>
            <a:spLocks noGrp="1"/>
          </p:cNvSpPr>
          <p:nvPr/>
        </p:nvSpPr>
        <p:spPr>
          <a:xfrm>
            <a:off x="6454525" y="2556416"/>
            <a:ext cx="761476" cy="712567"/>
          </a:xfrm>
          <a:custGeom>
            <a:avLst/>
            <a:gdLst>
              <a:gd name="T0" fmla="*/ 9851 w 11222"/>
              <a:gd name="T1" fmla="*/ 7947 h 10502"/>
              <a:gd name="T2" fmla="*/ 11222 w 11222"/>
              <a:gd name="T3" fmla="*/ 4801 h 10502"/>
              <a:gd name="T4" fmla="*/ 5611 w 11222"/>
              <a:gd name="T5" fmla="*/ 0 h 10502"/>
              <a:gd name="T6" fmla="*/ 0 w 11222"/>
              <a:gd name="T7" fmla="*/ 4801 h 10502"/>
              <a:gd name="T8" fmla="*/ 5611 w 11222"/>
              <a:gd name="T9" fmla="*/ 9603 h 10502"/>
              <a:gd name="T10" fmla="*/ 7866 w 11222"/>
              <a:gd name="T11" fmla="*/ 9199 h 10502"/>
              <a:gd name="T12" fmla="*/ 9950 w 11222"/>
              <a:gd name="T13" fmla="*/ 10434 h 10502"/>
              <a:gd name="T14" fmla="*/ 10197 w 11222"/>
              <a:gd name="T15" fmla="*/ 10502 h 10502"/>
              <a:gd name="T16" fmla="*/ 10516 w 11222"/>
              <a:gd name="T17" fmla="*/ 10382 h 10502"/>
              <a:gd name="T18" fmla="*/ 10644 w 11222"/>
              <a:gd name="T19" fmla="*/ 9829 h 10502"/>
              <a:gd name="T20" fmla="*/ 9851 w 11222"/>
              <a:gd name="T21" fmla="*/ 7947 h 10502"/>
              <a:gd name="T22" fmla="*/ 8826 w 11222"/>
              <a:gd name="T23" fmla="*/ 8009 h 10502"/>
              <a:gd name="T24" fmla="*/ 9180 w 11222"/>
              <a:gd name="T25" fmla="*/ 8851 h 10502"/>
              <a:gd name="T26" fmla="*/ 8155 w 11222"/>
              <a:gd name="T27" fmla="*/ 8243 h 10502"/>
              <a:gd name="T28" fmla="*/ 7907 w 11222"/>
              <a:gd name="T29" fmla="*/ 8175 h 10502"/>
              <a:gd name="T30" fmla="*/ 7719 w 11222"/>
              <a:gd name="T31" fmla="*/ 8214 h 10502"/>
              <a:gd name="T32" fmla="*/ 5611 w 11222"/>
              <a:gd name="T33" fmla="*/ 8633 h 10502"/>
              <a:gd name="T34" fmla="*/ 970 w 11222"/>
              <a:gd name="T35" fmla="*/ 4801 h 10502"/>
              <a:gd name="T36" fmla="*/ 5611 w 11222"/>
              <a:gd name="T37" fmla="*/ 970 h 10502"/>
              <a:gd name="T38" fmla="*/ 10252 w 11222"/>
              <a:gd name="T39" fmla="*/ 4801 h 10502"/>
              <a:gd name="T40" fmla="*/ 8957 w 11222"/>
              <a:gd name="T41" fmla="*/ 7453 h 10502"/>
              <a:gd name="T42" fmla="*/ 8826 w 11222"/>
              <a:gd name="T43" fmla="*/ 8009 h 10502"/>
              <a:gd name="T44" fmla="*/ 3430 w 11222"/>
              <a:gd name="T45" fmla="*/ 4847 h 10502"/>
              <a:gd name="T46" fmla="*/ 2784 w 11222"/>
              <a:gd name="T47" fmla="*/ 4847 h 10502"/>
              <a:gd name="T48" fmla="*/ 3430 w 11222"/>
              <a:gd name="T49" fmla="*/ 5493 h 10502"/>
              <a:gd name="T50" fmla="*/ 4076 w 11222"/>
              <a:gd name="T51" fmla="*/ 4847 h 10502"/>
              <a:gd name="T52" fmla="*/ 3430 w 11222"/>
              <a:gd name="T53" fmla="*/ 4201 h 10502"/>
              <a:gd name="T54" fmla="*/ 2784 w 11222"/>
              <a:gd name="T55" fmla="*/ 4847 h 10502"/>
              <a:gd name="T56" fmla="*/ 5530 w 11222"/>
              <a:gd name="T57" fmla="*/ 4847 h 10502"/>
              <a:gd name="T58" fmla="*/ 4884 w 11222"/>
              <a:gd name="T59" fmla="*/ 4847 h 10502"/>
              <a:gd name="T60" fmla="*/ 5530 w 11222"/>
              <a:gd name="T61" fmla="*/ 5493 h 10502"/>
              <a:gd name="T62" fmla="*/ 6176 w 11222"/>
              <a:gd name="T63" fmla="*/ 4847 h 10502"/>
              <a:gd name="T64" fmla="*/ 5530 w 11222"/>
              <a:gd name="T65" fmla="*/ 4201 h 10502"/>
              <a:gd name="T66" fmla="*/ 4884 w 11222"/>
              <a:gd name="T67" fmla="*/ 4847 h 10502"/>
              <a:gd name="T68" fmla="*/ 7631 w 11222"/>
              <a:gd name="T69" fmla="*/ 4847 h 10502"/>
              <a:gd name="T70" fmla="*/ 6984 w 11222"/>
              <a:gd name="T71" fmla="*/ 4847 h 10502"/>
              <a:gd name="T72" fmla="*/ 7631 w 11222"/>
              <a:gd name="T73" fmla="*/ 5493 h 10502"/>
              <a:gd name="T74" fmla="*/ 8277 w 11222"/>
              <a:gd name="T75" fmla="*/ 4847 h 10502"/>
              <a:gd name="T76" fmla="*/ 7631 w 11222"/>
              <a:gd name="T77" fmla="*/ 4201 h 10502"/>
              <a:gd name="T78" fmla="*/ 6984 w 11222"/>
              <a:gd name="T79" fmla="*/ 4847 h 10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22" h="10502">
                <a:moveTo>
                  <a:pt x="9851" y="7947"/>
                </a:moveTo>
                <a:cubicBezTo>
                  <a:pt x="10738" y="7074"/>
                  <a:pt x="11222" y="5969"/>
                  <a:pt x="11222" y="4801"/>
                </a:cubicBezTo>
                <a:cubicBezTo>
                  <a:pt x="11222" y="2154"/>
                  <a:pt x="8705" y="0"/>
                  <a:pt x="5611" y="0"/>
                </a:cubicBezTo>
                <a:cubicBezTo>
                  <a:pt x="2517" y="0"/>
                  <a:pt x="0" y="2154"/>
                  <a:pt x="0" y="4801"/>
                </a:cubicBezTo>
                <a:cubicBezTo>
                  <a:pt x="0" y="7449"/>
                  <a:pt x="2517" y="9603"/>
                  <a:pt x="5611" y="9603"/>
                </a:cubicBezTo>
                <a:cubicBezTo>
                  <a:pt x="6397" y="9603"/>
                  <a:pt x="7154" y="9467"/>
                  <a:pt x="7866" y="9199"/>
                </a:cubicBezTo>
                <a:lnTo>
                  <a:pt x="9950" y="10434"/>
                </a:lnTo>
                <a:cubicBezTo>
                  <a:pt x="10027" y="10480"/>
                  <a:pt x="10112" y="10502"/>
                  <a:pt x="10197" y="10502"/>
                </a:cubicBezTo>
                <a:cubicBezTo>
                  <a:pt x="10312" y="10502"/>
                  <a:pt x="10425" y="10461"/>
                  <a:pt x="10516" y="10382"/>
                </a:cubicBezTo>
                <a:cubicBezTo>
                  <a:pt x="10673" y="10245"/>
                  <a:pt x="10725" y="10022"/>
                  <a:pt x="10644" y="9829"/>
                </a:cubicBezTo>
                <a:lnTo>
                  <a:pt x="9851" y="7947"/>
                </a:lnTo>
                <a:close/>
                <a:moveTo>
                  <a:pt x="8826" y="8009"/>
                </a:moveTo>
                <a:lnTo>
                  <a:pt x="9180" y="8851"/>
                </a:lnTo>
                <a:lnTo>
                  <a:pt x="8155" y="8243"/>
                </a:lnTo>
                <a:cubicBezTo>
                  <a:pt x="8079" y="8198"/>
                  <a:pt x="7993" y="8175"/>
                  <a:pt x="7907" y="8175"/>
                </a:cubicBezTo>
                <a:cubicBezTo>
                  <a:pt x="7843" y="8175"/>
                  <a:pt x="7779" y="8188"/>
                  <a:pt x="7719" y="8214"/>
                </a:cubicBezTo>
                <a:cubicBezTo>
                  <a:pt x="7061" y="8492"/>
                  <a:pt x="6352" y="8633"/>
                  <a:pt x="5611" y="8633"/>
                </a:cubicBezTo>
                <a:cubicBezTo>
                  <a:pt x="3052" y="8633"/>
                  <a:pt x="970" y="6914"/>
                  <a:pt x="970" y="4801"/>
                </a:cubicBezTo>
                <a:cubicBezTo>
                  <a:pt x="970" y="2688"/>
                  <a:pt x="3052" y="970"/>
                  <a:pt x="5611" y="970"/>
                </a:cubicBezTo>
                <a:cubicBezTo>
                  <a:pt x="8170" y="970"/>
                  <a:pt x="10252" y="2688"/>
                  <a:pt x="10252" y="4801"/>
                </a:cubicBezTo>
                <a:cubicBezTo>
                  <a:pt x="10252" y="5793"/>
                  <a:pt x="9792" y="6735"/>
                  <a:pt x="8957" y="7453"/>
                </a:cubicBezTo>
                <a:cubicBezTo>
                  <a:pt x="8797" y="7590"/>
                  <a:pt x="8744" y="7815"/>
                  <a:pt x="8826" y="8009"/>
                </a:cubicBezTo>
                <a:close/>
                <a:moveTo>
                  <a:pt x="3430" y="4847"/>
                </a:moveTo>
                <a:close/>
                <a:moveTo>
                  <a:pt x="2784" y="4847"/>
                </a:moveTo>
                <a:cubicBezTo>
                  <a:pt x="2784" y="5204"/>
                  <a:pt x="3073" y="5493"/>
                  <a:pt x="3430" y="5493"/>
                </a:cubicBezTo>
                <a:cubicBezTo>
                  <a:pt x="3787" y="5493"/>
                  <a:pt x="4076" y="5204"/>
                  <a:pt x="4076" y="4847"/>
                </a:cubicBezTo>
                <a:cubicBezTo>
                  <a:pt x="4076" y="4490"/>
                  <a:pt x="3787" y="4201"/>
                  <a:pt x="3430" y="4201"/>
                </a:cubicBezTo>
                <a:cubicBezTo>
                  <a:pt x="3073" y="4201"/>
                  <a:pt x="2784" y="4490"/>
                  <a:pt x="2784" y="4847"/>
                </a:cubicBezTo>
                <a:close/>
                <a:moveTo>
                  <a:pt x="5530" y="4847"/>
                </a:moveTo>
                <a:close/>
                <a:moveTo>
                  <a:pt x="4884" y="4847"/>
                </a:moveTo>
                <a:cubicBezTo>
                  <a:pt x="4884" y="5204"/>
                  <a:pt x="5173" y="5493"/>
                  <a:pt x="5530" y="5493"/>
                </a:cubicBezTo>
                <a:cubicBezTo>
                  <a:pt x="5887" y="5493"/>
                  <a:pt x="6176" y="5204"/>
                  <a:pt x="6176" y="4847"/>
                </a:cubicBezTo>
                <a:cubicBezTo>
                  <a:pt x="6176" y="4490"/>
                  <a:pt x="5887" y="4201"/>
                  <a:pt x="5530" y="4201"/>
                </a:cubicBezTo>
                <a:cubicBezTo>
                  <a:pt x="5173" y="4201"/>
                  <a:pt x="4884" y="4490"/>
                  <a:pt x="4884" y="4847"/>
                </a:cubicBezTo>
                <a:close/>
                <a:moveTo>
                  <a:pt x="7631" y="4847"/>
                </a:moveTo>
                <a:close/>
                <a:moveTo>
                  <a:pt x="6984" y="4847"/>
                </a:moveTo>
                <a:cubicBezTo>
                  <a:pt x="6984" y="5204"/>
                  <a:pt x="7274" y="5493"/>
                  <a:pt x="7631" y="5493"/>
                </a:cubicBezTo>
                <a:cubicBezTo>
                  <a:pt x="7987" y="5493"/>
                  <a:pt x="8277" y="5204"/>
                  <a:pt x="8277" y="4847"/>
                </a:cubicBezTo>
                <a:cubicBezTo>
                  <a:pt x="8277" y="4490"/>
                  <a:pt x="7987" y="4201"/>
                  <a:pt x="7631" y="4201"/>
                </a:cubicBezTo>
                <a:cubicBezTo>
                  <a:pt x="7274" y="4201"/>
                  <a:pt x="6984" y="4490"/>
                  <a:pt x="6984" y="4847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6" name="Picture Placeholder 18">
            <a:extLst>
              <a:ext uri="{FF2B5EF4-FFF2-40B4-BE49-F238E27FC236}">
                <a16:creationId xmlns:a16="http://schemas.microsoft.com/office/drawing/2014/main" xmlns="" id="{BD3FA507-A97F-4EE2-A57F-021F72863D34}"/>
              </a:ext>
            </a:extLst>
          </p:cNvPr>
          <p:cNvSpPr>
            <a:spLocks noGrp="1"/>
          </p:cNvSpPr>
          <p:nvPr/>
        </p:nvSpPr>
        <p:spPr>
          <a:xfrm>
            <a:off x="4995019" y="4003904"/>
            <a:ext cx="761476" cy="738361"/>
          </a:xfrm>
          <a:custGeom>
            <a:avLst/>
            <a:gdLst>
              <a:gd name="T0" fmla="*/ 2478 w 11186"/>
              <a:gd name="T1" fmla="*/ 3509 h 10848"/>
              <a:gd name="T2" fmla="*/ 8708 w 11186"/>
              <a:gd name="T3" fmla="*/ 3509 h 10848"/>
              <a:gd name="T4" fmla="*/ 9217 w 11186"/>
              <a:gd name="T5" fmla="*/ 3000 h 10848"/>
              <a:gd name="T6" fmla="*/ 8708 w 11186"/>
              <a:gd name="T7" fmla="*/ 2492 h 10848"/>
              <a:gd name="T8" fmla="*/ 2478 w 11186"/>
              <a:gd name="T9" fmla="*/ 2492 h 10848"/>
              <a:gd name="T10" fmla="*/ 1969 w 11186"/>
              <a:gd name="T11" fmla="*/ 3000 h 10848"/>
              <a:gd name="T12" fmla="*/ 2478 w 11186"/>
              <a:gd name="T13" fmla="*/ 3509 h 10848"/>
              <a:gd name="T14" fmla="*/ 2478 w 11186"/>
              <a:gd name="T15" fmla="*/ 8254 h 10848"/>
              <a:gd name="T16" fmla="*/ 5152 w 11186"/>
              <a:gd name="T17" fmla="*/ 8254 h 10848"/>
              <a:gd name="T18" fmla="*/ 5660 w 11186"/>
              <a:gd name="T19" fmla="*/ 7746 h 10848"/>
              <a:gd name="T20" fmla="*/ 5152 w 11186"/>
              <a:gd name="T21" fmla="*/ 7237 h 10848"/>
              <a:gd name="T22" fmla="*/ 2478 w 11186"/>
              <a:gd name="T23" fmla="*/ 7237 h 10848"/>
              <a:gd name="T24" fmla="*/ 1969 w 11186"/>
              <a:gd name="T25" fmla="*/ 7746 h 10848"/>
              <a:gd name="T26" fmla="*/ 2478 w 11186"/>
              <a:gd name="T27" fmla="*/ 8254 h 10848"/>
              <a:gd name="T28" fmla="*/ 2478 w 11186"/>
              <a:gd name="T29" fmla="*/ 5881 h 10848"/>
              <a:gd name="T30" fmla="*/ 8708 w 11186"/>
              <a:gd name="T31" fmla="*/ 5881 h 10848"/>
              <a:gd name="T32" fmla="*/ 9217 w 11186"/>
              <a:gd name="T33" fmla="*/ 5373 h 10848"/>
              <a:gd name="T34" fmla="*/ 8708 w 11186"/>
              <a:gd name="T35" fmla="*/ 4865 h 10848"/>
              <a:gd name="T36" fmla="*/ 2478 w 11186"/>
              <a:gd name="T37" fmla="*/ 4865 h 10848"/>
              <a:gd name="T38" fmla="*/ 1969 w 11186"/>
              <a:gd name="T39" fmla="*/ 5373 h 10848"/>
              <a:gd name="T40" fmla="*/ 2478 w 11186"/>
              <a:gd name="T41" fmla="*/ 5881 h 10848"/>
              <a:gd name="T42" fmla="*/ 8755 w 11186"/>
              <a:gd name="T43" fmla="*/ 0 h 10848"/>
              <a:gd name="T44" fmla="*/ 2431 w 11186"/>
              <a:gd name="T45" fmla="*/ 0 h 10848"/>
              <a:gd name="T46" fmla="*/ 0 w 11186"/>
              <a:gd name="T47" fmla="*/ 2432 h 10848"/>
              <a:gd name="T48" fmla="*/ 0 w 11186"/>
              <a:gd name="T49" fmla="*/ 8416 h 10848"/>
              <a:gd name="T50" fmla="*/ 2431 w 11186"/>
              <a:gd name="T51" fmla="*/ 10848 h 10848"/>
              <a:gd name="T52" fmla="*/ 5127 w 11186"/>
              <a:gd name="T53" fmla="*/ 10848 h 10848"/>
              <a:gd name="T54" fmla="*/ 5635 w 11186"/>
              <a:gd name="T55" fmla="*/ 10339 h 10848"/>
              <a:gd name="T56" fmla="*/ 5127 w 11186"/>
              <a:gd name="T57" fmla="*/ 9831 h 10848"/>
              <a:gd name="T58" fmla="*/ 2431 w 11186"/>
              <a:gd name="T59" fmla="*/ 9831 h 10848"/>
              <a:gd name="T60" fmla="*/ 1017 w 11186"/>
              <a:gd name="T61" fmla="*/ 8416 h 10848"/>
              <a:gd name="T62" fmla="*/ 1017 w 11186"/>
              <a:gd name="T63" fmla="*/ 2432 h 10848"/>
              <a:gd name="T64" fmla="*/ 2431 w 11186"/>
              <a:gd name="T65" fmla="*/ 1017 h 10848"/>
              <a:gd name="T66" fmla="*/ 8755 w 11186"/>
              <a:gd name="T67" fmla="*/ 1017 h 10848"/>
              <a:gd name="T68" fmla="*/ 10169 w 11186"/>
              <a:gd name="T69" fmla="*/ 2432 h 10848"/>
              <a:gd name="T70" fmla="*/ 10169 w 11186"/>
              <a:gd name="T71" fmla="*/ 6683 h 10848"/>
              <a:gd name="T72" fmla="*/ 9175 w 11186"/>
              <a:gd name="T73" fmla="*/ 6683 h 10848"/>
              <a:gd name="T74" fmla="*/ 6972 w 11186"/>
              <a:gd name="T75" fmla="*/ 8886 h 10848"/>
              <a:gd name="T76" fmla="*/ 6972 w 11186"/>
              <a:gd name="T77" fmla="*/ 10282 h 10848"/>
              <a:gd name="T78" fmla="*/ 7086 w 11186"/>
              <a:gd name="T79" fmla="*/ 10600 h 10848"/>
              <a:gd name="T80" fmla="*/ 7521 w 11186"/>
              <a:gd name="T81" fmla="*/ 10848 h 10848"/>
              <a:gd name="T82" fmla="*/ 8077 w 11186"/>
              <a:gd name="T83" fmla="*/ 10848 h 10848"/>
              <a:gd name="T84" fmla="*/ 9950 w 11186"/>
              <a:gd name="T85" fmla="*/ 9583 h 10848"/>
              <a:gd name="T86" fmla="*/ 11186 w 11186"/>
              <a:gd name="T87" fmla="*/ 7738 h 10848"/>
              <a:gd name="T88" fmla="*/ 11186 w 11186"/>
              <a:gd name="T89" fmla="*/ 2432 h 10848"/>
              <a:gd name="T90" fmla="*/ 8755 w 11186"/>
              <a:gd name="T91" fmla="*/ 0 h 10848"/>
              <a:gd name="T92" fmla="*/ 8046 w 11186"/>
              <a:gd name="T93" fmla="*/ 9831 h 10848"/>
              <a:gd name="T94" fmla="*/ 7989 w 11186"/>
              <a:gd name="T95" fmla="*/ 9831 h 10848"/>
              <a:gd name="T96" fmla="*/ 7989 w 11186"/>
              <a:gd name="T97" fmla="*/ 8886 h 10848"/>
              <a:gd name="T98" fmla="*/ 9175 w 11186"/>
              <a:gd name="T99" fmla="*/ 7699 h 10848"/>
              <a:gd name="T100" fmla="*/ 10168 w 11186"/>
              <a:gd name="T101" fmla="*/ 7699 h 10848"/>
              <a:gd name="T102" fmla="*/ 8046 w 11186"/>
              <a:gd name="T103" fmla="*/ 9831 h 10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186" h="10848">
                <a:moveTo>
                  <a:pt x="2478" y="3509"/>
                </a:moveTo>
                <a:lnTo>
                  <a:pt x="8708" y="3509"/>
                </a:lnTo>
                <a:cubicBezTo>
                  <a:pt x="8989" y="3509"/>
                  <a:pt x="9217" y="3281"/>
                  <a:pt x="9217" y="3000"/>
                </a:cubicBezTo>
                <a:cubicBezTo>
                  <a:pt x="9217" y="2719"/>
                  <a:pt x="8989" y="2492"/>
                  <a:pt x="8708" y="2492"/>
                </a:cubicBezTo>
                <a:lnTo>
                  <a:pt x="2478" y="2492"/>
                </a:lnTo>
                <a:cubicBezTo>
                  <a:pt x="2197" y="2492"/>
                  <a:pt x="1969" y="2719"/>
                  <a:pt x="1969" y="3000"/>
                </a:cubicBezTo>
                <a:cubicBezTo>
                  <a:pt x="1969" y="3281"/>
                  <a:pt x="2197" y="3509"/>
                  <a:pt x="2478" y="3509"/>
                </a:cubicBezTo>
                <a:close/>
                <a:moveTo>
                  <a:pt x="2478" y="8254"/>
                </a:moveTo>
                <a:lnTo>
                  <a:pt x="5152" y="8254"/>
                </a:lnTo>
                <a:cubicBezTo>
                  <a:pt x="5432" y="8254"/>
                  <a:pt x="5660" y="8027"/>
                  <a:pt x="5660" y="7746"/>
                </a:cubicBezTo>
                <a:cubicBezTo>
                  <a:pt x="5660" y="7465"/>
                  <a:pt x="5432" y="7237"/>
                  <a:pt x="5152" y="7237"/>
                </a:cubicBezTo>
                <a:lnTo>
                  <a:pt x="2478" y="7237"/>
                </a:lnTo>
                <a:cubicBezTo>
                  <a:pt x="2197" y="7237"/>
                  <a:pt x="1969" y="7465"/>
                  <a:pt x="1969" y="7746"/>
                </a:cubicBezTo>
                <a:cubicBezTo>
                  <a:pt x="1969" y="8026"/>
                  <a:pt x="2197" y="8254"/>
                  <a:pt x="2478" y="8254"/>
                </a:cubicBezTo>
                <a:close/>
                <a:moveTo>
                  <a:pt x="2478" y="5881"/>
                </a:moveTo>
                <a:lnTo>
                  <a:pt x="8708" y="5881"/>
                </a:lnTo>
                <a:cubicBezTo>
                  <a:pt x="8989" y="5881"/>
                  <a:pt x="9217" y="5654"/>
                  <a:pt x="9217" y="5373"/>
                </a:cubicBezTo>
                <a:cubicBezTo>
                  <a:pt x="9217" y="5092"/>
                  <a:pt x="8989" y="4865"/>
                  <a:pt x="8708" y="4865"/>
                </a:cubicBezTo>
                <a:lnTo>
                  <a:pt x="2478" y="4865"/>
                </a:lnTo>
                <a:cubicBezTo>
                  <a:pt x="2197" y="4865"/>
                  <a:pt x="1969" y="5092"/>
                  <a:pt x="1969" y="5373"/>
                </a:cubicBezTo>
                <a:cubicBezTo>
                  <a:pt x="1969" y="5654"/>
                  <a:pt x="2197" y="5881"/>
                  <a:pt x="2478" y="5881"/>
                </a:cubicBezTo>
                <a:close/>
                <a:moveTo>
                  <a:pt x="8755" y="0"/>
                </a:moveTo>
                <a:lnTo>
                  <a:pt x="2431" y="0"/>
                </a:lnTo>
                <a:cubicBezTo>
                  <a:pt x="1091" y="0"/>
                  <a:pt x="0" y="1091"/>
                  <a:pt x="0" y="2432"/>
                </a:cubicBezTo>
                <a:lnTo>
                  <a:pt x="0" y="8416"/>
                </a:lnTo>
                <a:cubicBezTo>
                  <a:pt x="0" y="9757"/>
                  <a:pt x="1091" y="10848"/>
                  <a:pt x="2431" y="10848"/>
                </a:cubicBezTo>
                <a:lnTo>
                  <a:pt x="5127" y="10848"/>
                </a:lnTo>
                <a:cubicBezTo>
                  <a:pt x="5407" y="10848"/>
                  <a:pt x="5635" y="10620"/>
                  <a:pt x="5635" y="10339"/>
                </a:cubicBezTo>
                <a:cubicBezTo>
                  <a:pt x="5635" y="10058"/>
                  <a:pt x="5407" y="9831"/>
                  <a:pt x="5127" y="9831"/>
                </a:cubicBezTo>
                <a:lnTo>
                  <a:pt x="2431" y="9831"/>
                </a:lnTo>
                <a:cubicBezTo>
                  <a:pt x="1651" y="9831"/>
                  <a:pt x="1017" y="9196"/>
                  <a:pt x="1017" y="8416"/>
                </a:cubicBezTo>
                <a:lnTo>
                  <a:pt x="1017" y="2432"/>
                </a:lnTo>
                <a:cubicBezTo>
                  <a:pt x="1017" y="1652"/>
                  <a:pt x="1651" y="1017"/>
                  <a:pt x="2431" y="1017"/>
                </a:cubicBezTo>
                <a:lnTo>
                  <a:pt x="8755" y="1017"/>
                </a:lnTo>
                <a:cubicBezTo>
                  <a:pt x="9534" y="1017"/>
                  <a:pt x="10169" y="1652"/>
                  <a:pt x="10169" y="2432"/>
                </a:cubicBezTo>
                <a:lnTo>
                  <a:pt x="10169" y="6683"/>
                </a:lnTo>
                <a:lnTo>
                  <a:pt x="9175" y="6683"/>
                </a:lnTo>
                <a:cubicBezTo>
                  <a:pt x="7960" y="6683"/>
                  <a:pt x="6972" y="7671"/>
                  <a:pt x="6972" y="8886"/>
                </a:cubicBezTo>
                <a:lnTo>
                  <a:pt x="6972" y="10282"/>
                </a:lnTo>
                <a:cubicBezTo>
                  <a:pt x="6972" y="10403"/>
                  <a:pt x="7016" y="10512"/>
                  <a:pt x="7086" y="10600"/>
                </a:cubicBezTo>
                <a:cubicBezTo>
                  <a:pt x="7175" y="10748"/>
                  <a:pt x="7336" y="10848"/>
                  <a:pt x="7521" y="10848"/>
                </a:cubicBezTo>
                <a:lnTo>
                  <a:pt x="8077" y="10848"/>
                </a:lnTo>
                <a:cubicBezTo>
                  <a:pt x="8492" y="10848"/>
                  <a:pt x="9122" y="10422"/>
                  <a:pt x="9950" y="9583"/>
                </a:cubicBezTo>
                <a:cubicBezTo>
                  <a:pt x="10770" y="8752"/>
                  <a:pt x="11186" y="8131"/>
                  <a:pt x="11186" y="7738"/>
                </a:cubicBezTo>
                <a:lnTo>
                  <a:pt x="11186" y="2432"/>
                </a:lnTo>
                <a:cubicBezTo>
                  <a:pt x="11186" y="1091"/>
                  <a:pt x="10095" y="0"/>
                  <a:pt x="8755" y="0"/>
                </a:cubicBezTo>
                <a:close/>
                <a:moveTo>
                  <a:pt x="8046" y="9831"/>
                </a:moveTo>
                <a:lnTo>
                  <a:pt x="7989" y="9831"/>
                </a:lnTo>
                <a:lnTo>
                  <a:pt x="7989" y="8886"/>
                </a:lnTo>
                <a:cubicBezTo>
                  <a:pt x="7989" y="8232"/>
                  <a:pt x="8521" y="7699"/>
                  <a:pt x="9175" y="7699"/>
                </a:cubicBezTo>
                <a:lnTo>
                  <a:pt x="10168" y="7699"/>
                </a:lnTo>
                <a:cubicBezTo>
                  <a:pt x="9995" y="8169"/>
                  <a:pt x="8485" y="9686"/>
                  <a:pt x="8046" y="9831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8" name="Picture Placeholder 19">
            <a:extLst>
              <a:ext uri="{FF2B5EF4-FFF2-40B4-BE49-F238E27FC236}">
                <a16:creationId xmlns:a16="http://schemas.microsoft.com/office/drawing/2014/main" xmlns="" id="{9F56FE2C-D94B-4A16-AA53-F9EF86BED642}"/>
              </a:ext>
            </a:extLst>
          </p:cNvPr>
          <p:cNvSpPr>
            <a:spLocks noGrp="1"/>
          </p:cNvSpPr>
          <p:nvPr/>
        </p:nvSpPr>
        <p:spPr>
          <a:xfrm>
            <a:off x="6454525" y="3993199"/>
            <a:ext cx="761476" cy="759773"/>
          </a:xfrm>
          <a:custGeom>
            <a:avLst/>
            <a:gdLst>
              <a:gd name="T0" fmla="*/ 9374 w 11180"/>
              <a:gd name="T1" fmla="*/ 741 h 11154"/>
              <a:gd name="T2" fmla="*/ 9374 w 11180"/>
              <a:gd name="T3" fmla="*/ 492 h 11154"/>
              <a:gd name="T4" fmla="*/ 8866 w 11180"/>
              <a:gd name="T5" fmla="*/ 0 h 11154"/>
              <a:gd name="T6" fmla="*/ 8358 w 11180"/>
              <a:gd name="T7" fmla="*/ 492 h 11154"/>
              <a:gd name="T8" fmla="*/ 8358 w 11180"/>
              <a:gd name="T9" fmla="*/ 659 h 11154"/>
              <a:gd name="T10" fmla="*/ 2767 w 11180"/>
              <a:gd name="T11" fmla="*/ 659 h 11154"/>
              <a:gd name="T12" fmla="*/ 2767 w 11180"/>
              <a:gd name="T13" fmla="*/ 492 h 11154"/>
              <a:gd name="T14" fmla="*/ 2259 w 11180"/>
              <a:gd name="T15" fmla="*/ 0 h 11154"/>
              <a:gd name="T16" fmla="*/ 1751 w 11180"/>
              <a:gd name="T17" fmla="*/ 492 h 11154"/>
              <a:gd name="T18" fmla="*/ 1751 w 11180"/>
              <a:gd name="T19" fmla="*/ 755 h 11154"/>
              <a:gd name="T20" fmla="*/ 0 w 11180"/>
              <a:gd name="T21" fmla="*/ 3012 h 11154"/>
              <a:gd name="T22" fmla="*/ 0 w 11180"/>
              <a:gd name="T23" fmla="*/ 8801 h 11154"/>
              <a:gd name="T24" fmla="*/ 2430 w 11180"/>
              <a:gd name="T25" fmla="*/ 11154 h 11154"/>
              <a:gd name="T26" fmla="*/ 5124 w 11180"/>
              <a:gd name="T27" fmla="*/ 11154 h 11154"/>
              <a:gd name="T28" fmla="*/ 5632 w 11180"/>
              <a:gd name="T29" fmla="*/ 10662 h 11154"/>
              <a:gd name="T30" fmla="*/ 5124 w 11180"/>
              <a:gd name="T31" fmla="*/ 10170 h 11154"/>
              <a:gd name="T32" fmla="*/ 2430 w 11180"/>
              <a:gd name="T33" fmla="*/ 10170 h 11154"/>
              <a:gd name="T34" fmla="*/ 1016 w 11180"/>
              <a:gd name="T35" fmla="*/ 8801 h 11154"/>
              <a:gd name="T36" fmla="*/ 1016 w 11180"/>
              <a:gd name="T37" fmla="*/ 4546 h 11154"/>
              <a:gd name="T38" fmla="*/ 10164 w 11180"/>
              <a:gd name="T39" fmla="*/ 4546 h 11154"/>
              <a:gd name="T40" fmla="*/ 10164 w 11180"/>
              <a:gd name="T41" fmla="*/ 7124 h 11154"/>
              <a:gd name="T42" fmla="*/ 9170 w 11180"/>
              <a:gd name="T43" fmla="*/ 7124 h 11154"/>
              <a:gd name="T44" fmla="*/ 6968 w 11180"/>
              <a:gd name="T45" fmla="*/ 9256 h 11154"/>
              <a:gd name="T46" fmla="*/ 6968 w 11180"/>
              <a:gd name="T47" fmla="*/ 10607 h 11154"/>
              <a:gd name="T48" fmla="*/ 7083 w 11180"/>
              <a:gd name="T49" fmla="*/ 10914 h 11154"/>
              <a:gd name="T50" fmla="*/ 7517 w 11180"/>
              <a:gd name="T51" fmla="*/ 11154 h 11154"/>
              <a:gd name="T52" fmla="*/ 8073 w 11180"/>
              <a:gd name="T53" fmla="*/ 11154 h 11154"/>
              <a:gd name="T54" fmla="*/ 9945 w 11180"/>
              <a:gd name="T55" fmla="*/ 9931 h 11154"/>
              <a:gd name="T56" fmla="*/ 11180 w 11180"/>
              <a:gd name="T57" fmla="*/ 8145 h 11154"/>
              <a:gd name="T58" fmla="*/ 11180 w 11180"/>
              <a:gd name="T59" fmla="*/ 3012 h 11154"/>
              <a:gd name="T60" fmla="*/ 9374 w 11180"/>
              <a:gd name="T61" fmla="*/ 741 h 11154"/>
              <a:gd name="T62" fmla="*/ 1016 w 11180"/>
              <a:gd name="T63" fmla="*/ 3562 h 11154"/>
              <a:gd name="T64" fmla="*/ 1016 w 11180"/>
              <a:gd name="T65" fmla="*/ 3012 h 11154"/>
              <a:gd name="T66" fmla="*/ 1751 w 11180"/>
              <a:gd name="T67" fmla="*/ 1812 h 11154"/>
              <a:gd name="T68" fmla="*/ 1751 w 11180"/>
              <a:gd name="T69" fmla="*/ 2168 h 11154"/>
              <a:gd name="T70" fmla="*/ 2259 w 11180"/>
              <a:gd name="T71" fmla="*/ 2660 h 11154"/>
              <a:gd name="T72" fmla="*/ 2767 w 11180"/>
              <a:gd name="T73" fmla="*/ 2168 h 11154"/>
              <a:gd name="T74" fmla="*/ 2767 w 11180"/>
              <a:gd name="T75" fmla="*/ 1643 h 11154"/>
              <a:gd name="T76" fmla="*/ 8358 w 11180"/>
              <a:gd name="T77" fmla="*/ 1643 h 11154"/>
              <a:gd name="T78" fmla="*/ 8358 w 11180"/>
              <a:gd name="T79" fmla="*/ 2168 h 11154"/>
              <a:gd name="T80" fmla="*/ 8866 w 11180"/>
              <a:gd name="T81" fmla="*/ 2660 h 11154"/>
              <a:gd name="T82" fmla="*/ 9374 w 11180"/>
              <a:gd name="T83" fmla="*/ 2168 h 11154"/>
              <a:gd name="T84" fmla="*/ 9374 w 11180"/>
              <a:gd name="T85" fmla="*/ 1786 h 11154"/>
              <a:gd name="T86" fmla="*/ 10164 w 11180"/>
              <a:gd name="T87" fmla="*/ 3012 h 11154"/>
              <a:gd name="T88" fmla="*/ 10164 w 11180"/>
              <a:gd name="T89" fmla="*/ 3562 h 11154"/>
              <a:gd name="T90" fmla="*/ 1016 w 11180"/>
              <a:gd name="T91" fmla="*/ 3562 h 11154"/>
              <a:gd name="T92" fmla="*/ 8042 w 11180"/>
              <a:gd name="T93" fmla="*/ 10170 h 11154"/>
              <a:gd name="T94" fmla="*/ 7985 w 11180"/>
              <a:gd name="T95" fmla="*/ 10170 h 11154"/>
              <a:gd name="T96" fmla="*/ 7985 w 11180"/>
              <a:gd name="T97" fmla="*/ 9256 h 11154"/>
              <a:gd name="T98" fmla="*/ 9170 w 11180"/>
              <a:gd name="T99" fmla="*/ 8108 h 11154"/>
              <a:gd name="T100" fmla="*/ 10163 w 11180"/>
              <a:gd name="T101" fmla="*/ 8108 h 11154"/>
              <a:gd name="T102" fmla="*/ 8042 w 11180"/>
              <a:gd name="T103" fmla="*/ 10170 h 1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180" h="11154">
                <a:moveTo>
                  <a:pt x="9374" y="741"/>
                </a:moveTo>
                <a:lnTo>
                  <a:pt x="9374" y="492"/>
                </a:lnTo>
                <a:cubicBezTo>
                  <a:pt x="9374" y="220"/>
                  <a:pt x="9147" y="0"/>
                  <a:pt x="8866" y="0"/>
                </a:cubicBezTo>
                <a:cubicBezTo>
                  <a:pt x="8585" y="0"/>
                  <a:pt x="8358" y="220"/>
                  <a:pt x="8358" y="492"/>
                </a:cubicBezTo>
                <a:lnTo>
                  <a:pt x="8358" y="659"/>
                </a:lnTo>
                <a:lnTo>
                  <a:pt x="2767" y="659"/>
                </a:lnTo>
                <a:lnTo>
                  <a:pt x="2767" y="492"/>
                </a:lnTo>
                <a:cubicBezTo>
                  <a:pt x="2767" y="220"/>
                  <a:pt x="2540" y="0"/>
                  <a:pt x="2259" y="0"/>
                </a:cubicBezTo>
                <a:cubicBezTo>
                  <a:pt x="1978" y="0"/>
                  <a:pt x="1751" y="220"/>
                  <a:pt x="1751" y="492"/>
                </a:cubicBezTo>
                <a:lnTo>
                  <a:pt x="1751" y="755"/>
                </a:lnTo>
                <a:cubicBezTo>
                  <a:pt x="741" y="1040"/>
                  <a:pt x="0" y="1943"/>
                  <a:pt x="0" y="3012"/>
                </a:cubicBezTo>
                <a:lnTo>
                  <a:pt x="0" y="8801"/>
                </a:lnTo>
                <a:cubicBezTo>
                  <a:pt x="0" y="10099"/>
                  <a:pt x="1090" y="11154"/>
                  <a:pt x="2430" y="11154"/>
                </a:cubicBezTo>
                <a:lnTo>
                  <a:pt x="5124" y="11154"/>
                </a:lnTo>
                <a:cubicBezTo>
                  <a:pt x="5405" y="11154"/>
                  <a:pt x="5632" y="10934"/>
                  <a:pt x="5632" y="10662"/>
                </a:cubicBezTo>
                <a:cubicBezTo>
                  <a:pt x="5632" y="10390"/>
                  <a:pt x="5405" y="10170"/>
                  <a:pt x="5124" y="10170"/>
                </a:cubicBezTo>
                <a:lnTo>
                  <a:pt x="2430" y="10170"/>
                </a:lnTo>
                <a:cubicBezTo>
                  <a:pt x="1650" y="10170"/>
                  <a:pt x="1016" y="9556"/>
                  <a:pt x="1016" y="8801"/>
                </a:cubicBezTo>
                <a:lnTo>
                  <a:pt x="1016" y="4546"/>
                </a:lnTo>
                <a:lnTo>
                  <a:pt x="10164" y="4546"/>
                </a:lnTo>
                <a:lnTo>
                  <a:pt x="10164" y="7124"/>
                </a:lnTo>
                <a:lnTo>
                  <a:pt x="9170" y="7124"/>
                </a:lnTo>
                <a:cubicBezTo>
                  <a:pt x="7956" y="7124"/>
                  <a:pt x="6968" y="8081"/>
                  <a:pt x="6968" y="9256"/>
                </a:cubicBezTo>
                <a:lnTo>
                  <a:pt x="6968" y="10607"/>
                </a:lnTo>
                <a:cubicBezTo>
                  <a:pt x="6968" y="10724"/>
                  <a:pt x="7012" y="10830"/>
                  <a:pt x="7083" y="10914"/>
                </a:cubicBezTo>
                <a:cubicBezTo>
                  <a:pt x="7172" y="11058"/>
                  <a:pt x="7332" y="11154"/>
                  <a:pt x="7517" y="11154"/>
                </a:cubicBezTo>
                <a:lnTo>
                  <a:pt x="8073" y="11154"/>
                </a:lnTo>
                <a:cubicBezTo>
                  <a:pt x="8487" y="11154"/>
                  <a:pt x="9117" y="10743"/>
                  <a:pt x="9945" y="9931"/>
                </a:cubicBezTo>
                <a:cubicBezTo>
                  <a:pt x="10765" y="9126"/>
                  <a:pt x="11180" y="8526"/>
                  <a:pt x="11180" y="8145"/>
                </a:cubicBezTo>
                <a:lnTo>
                  <a:pt x="11180" y="3012"/>
                </a:lnTo>
                <a:cubicBezTo>
                  <a:pt x="11180" y="1924"/>
                  <a:pt x="10412" y="1009"/>
                  <a:pt x="9374" y="741"/>
                </a:cubicBezTo>
                <a:close/>
                <a:moveTo>
                  <a:pt x="1016" y="3562"/>
                </a:moveTo>
                <a:lnTo>
                  <a:pt x="1016" y="3012"/>
                </a:lnTo>
                <a:cubicBezTo>
                  <a:pt x="1016" y="2495"/>
                  <a:pt x="1313" y="2045"/>
                  <a:pt x="1751" y="1812"/>
                </a:cubicBezTo>
                <a:lnTo>
                  <a:pt x="1751" y="2168"/>
                </a:lnTo>
                <a:cubicBezTo>
                  <a:pt x="1751" y="2440"/>
                  <a:pt x="1978" y="2660"/>
                  <a:pt x="2259" y="2660"/>
                </a:cubicBezTo>
                <a:cubicBezTo>
                  <a:pt x="2540" y="2660"/>
                  <a:pt x="2767" y="2440"/>
                  <a:pt x="2767" y="2168"/>
                </a:cubicBezTo>
                <a:lnTo>
                  <a:pt x="2767" y="1643"/>
                </a:lnTo>
                <a:lnTo>
                  <a:pt x="8358" y="1643"/>
                </a:lnTo>
                <a:lnTo>
                  <a:pt x="8358" y="2168"/>
                </a:lnTo>
                <a:cubicBezTo>
                  <a:pt x="8358" y="2440"/>
                  <a:pt x="8585" y="2660"/>
                  <a:pt x="8866" y="2660"/>
                </a:cubicBezTo>
                <a:cubicBezTo>
                  <a:pt x="9147" y="2660"/>
                  <a:pt x="9374" y="2440"/>
                  <a:pt x="9374" y="2168"/>
                </a:cubicBezTo>
                <a:lnTo>
                  <a:pt x="9374" y="1786"/>
                </a:lnTo>
                <a:cubicBezTo>
                  <a:pt x="9841" y="2009"/>
                  <a:pt x="10164" y="2474"/>
                  <a:pt x="10164" y="3012"/>
                </a:cubicBezTo>
                <a:lnTo>
                  <a:pt x="10164" y="3562"/>
                </a:lnTo>
                <a:lnTo>
                  <a:pt x="1016" y="3562"/>
                </a:lnTo>
                <a:close/>
                <a:moveTo>
                  <a:pt x="8042" y="10170"/>
                </a:moveTo>
                <a:lnTo>
                  <a:pt x="7985" y="10170"/>
                </a:lnTo>
                <a:lnTo>
                  <a:pt x="7985" y="9256"/>
                </a:lnTo>
                <a:cubicBezTo>
                  <a:pt x="7985" y="8623"/>
                  <a:pt x="8517" y="8108"/>
                  <a:pt x="9170" y="8108"/>
                </a:cubicBezTo>
                <a:lnTo>
                  <a:pt x="10163" y="8108"/>
                </a:lnTo>
                <a:cubicBezTo>
                  <a:pt x="9990" y="8563"/>
                  <a:pt x="8481" y="10031"/>
                  <a:pt x="8042" y="1017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B278451E-DCFC-48CF-8E4A-4F144E4509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4136" y="179520"/>
            <a:ext cx="4471864" cy="728530"/>
          </a:xfrm>
        </p:spPr>
        <p:txBody>
          <a:bodyPr/>
          <a:lstStyle/>
          <a:p>
            <a:r>
              <a:rPr lang="en-US" altLang="zh-CN" dirty="0">
                <a:latin typeface="+mj-ea"/>
              </a:rPr>
              <a:t>Enter the title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FF193C8D-8232-4FE5-80A2-8F077F89E8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C0E547D7-B9BD-411D-81FE-4F50086B67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17CC997A-4528-42B2-93B0-631A64F270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preier</a:t>
            </a:r>
            <a:r>
              <a:rPr lang="en-US" altLang="zh-CN" dirty="0"/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498AF52A-1A9D-4D70-9F04-BD74E0A986E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7E6C9140-A4D8-4316-AAC1-CA1E1EDD235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r>
              <a:rPr lang="en-US" altLang="zh-CN" dirty="0" err="1"/>
              <a:t>premi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xmlns="" id="{D203284E-BF54-4168-AF15-65CE2F6401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017A8FE7-FA39-4E6C-9157-F330FEB33B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Completely synergize resource taxing relationships via </a:t>
            </a:r>
            <a:endParaRPr lang="zh-CN" altLang="en-US" dirty="0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F5240169-98A9-4F88-BB8E-7013A280C8D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Enter the title</a:t>
            </a:r>
          </a:p>
        </p:txBody>
      </p:sp>
      <p:pic>
        <p:nvPicPr>
          <p:cNvPr id="34" name="图片占位符 33">
            <a:extLst>
              <a:ext uri="{FF2B5EF4-FFF2-40B4-BE49-F238E27FC236}">
                <a16:creationId xmlns:a16="http://schemas.microsoft.com/office/drawing/2014/main" xmlns="" id="{526DDA86-D34D-43A3-A853-49CCB44F091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86" b="24186"/>
          <a:stretch>
            <a:fillRect/>
          </a:stretch>
        </p:blipFill>
        <p:spPr>
          <a:xfrm>
            <a:off x="9667875" y="196850"/>
            <a:ext cx="1649413" cy="53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564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1426;#371433;#371429;#37143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925;#370935;#370920;#37097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385;#369389;#36939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444;#149959;#7863;"/>
</p:tagLst>
</file>

<file path=ppt/theme/theme1.xml><?xml version="1.0" encoding="utf-8"?>
<a:theme xmlns:a="http://schemas.openxmlformats.org/drawingml/2006/main" name="自定义设计方案">
  <a:themeElements>
    <a:clrScheme name="自定义 5">
      <a:dk1>
        <a:srgbClr val="3E3E3E"/>
      </a:dk1>
      <a:lt1>
        <a:sysClr val="window" lastClr="FFFFFF"/>
      </a:lt1>
      <a:dk2>
        <a:srgbClr val="555555"/>
      </a:dk2>
      <a:lt2>
        <a:srgbClr val="F8F8F8"/>
      </a:lt2>
      <a:accent1>
        <a:srgbClr val="252F4A"/>
      </a:accent1>
      <a:accent2>
        <a:srgbClr val="3D4D7B"/>
      </a:accent2>
      <a:accent3>
        <a:srgbClr val="5369A7"/>
      </a:accent3>
      <a:accent4>
        <a:srgbClr val="7789BB"/>
      </a:accent4>
      <a:accent5>
        <a:srgbClr val="FABC3A"/>
      </a:accent5>
      <a:accent6>
        <a:srgbClr val="F9AF1B"/>
      </a:accent6>
      <a:hlink>
        <a:srgbClr val="DC9506"/>
      </a:hlink>
      <a:folHlink>
        <a:srgbClr val="C38405"/>
      </a:folHlink>
    </a:clrScheme>
    <a:fontScheme name="自定义 3">
      <a:majorFont>
        <a:latin typeface="思源黑体 CN Medium"/>
        <a:ea typeface="优设标题黑"/>
        <a:cs typeface=""/>
      </a:majorFont>
      <a:minorFont>
        <a:latin typeface="思源黑体 CN Norm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4500</TotalTime>
  <Words>712</Words>
  <Application>Microsoft Office PowerPoint</Application>
  <PresentationFormat>宽屏</PresentationFormat>
  <Paragraphs>150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等线</vt:lpstr>
      <vt:lpstr>汉仪雅酷黑 45W</vt:lpstr>
      <vt:lpstr>思源黑体 CN Medium</vt:lpstr>
      <vt:lpstr>思源黑体 CN Normal</vt:lpstr>
      <vt:lpstr>微软雅黑</vt:lpstr>
      <vt:lpstr>优设标题黑</vt:lpstr>
      <vt:lpstr>Arial</vt:lpstr>
      <vt:lpstr>Segoe UI</vt:lpstr>
      <vt:lpstr>Segoe UI Light</vt:lpstr>
      <vt:lpstr>Segoe UI Semibold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汤圆</dc:creator>
  <cp:keywords>P界 达人;51PPT模板网</cp:keywords>
  <dc:description>www.51p ptm oban.com</dc:description>
  <cp:lastModifiedBy>Microsoft 帐户</cp:lastModifiedBy>
  <cp:revision>460</cp:revision>
  <dcterms:created xsi:type="dcterms:W3CDTF">2018-11-08T16:43:29Z</dcterms:created>
  <dcterms:modified xsi:type="dcterms:W3CDTF">2020-08-03T13:45:08Z</dcterms:modified>
</cp:coreProperties>
</file>