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82" r:id="rId3"/>
    <p:sldId id="283" r:id="rId4"/>
    <p:sldId id="284" r:id="rId5"/>
    <p:sldId id="299" r:id="rId6"/>
    <p:sldId id="300" r:id="rId7"/>
    <p:sldId id="301" r:id="rId8"/>
    <p:sldId id="302" r:id="rId9"/>
    <p:sldId id="303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3" r:id="rId18"/>
    <p:sldId id="298" r:id="rId19"/>
    <p:sldId id="271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82"/>
            <p14:sldId id="283"/>
            <p14:sldId id="284"/>
            <p14:sldId id="299"/>
            <p14:sldId id="300"/>
            <p14:sldId id="301"/>
            <p14:sldId id="302"/>
            <p14:sldId id="303"/>
            <p14:sldId id="305"/>
            <p14:sldId id="306"/>
            <p14:sldId id="307"/>
            <p14:sldId id="308"/>
            <p14:sldId id="309"/>
            <p14:sldId id="310"/>
            <p14:sldId id="311"/>
            <p14:sldId id="313"/>
            <p14:sldId id="29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叶 宏泽" initials="叶" lastIdx="1" clrIdx="0">
    <p:extLst>
      <p:ext uri="{19B8F6BF-5375-455C-9EA6-DF929625EA0E}">
        <p15:presenceInfo xmlns:p15="http://schemas.microsoft.com/office/powerpoint/2012/main" userId="52eacdbde14ab31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B49"/>
    <a:srgbClr val="FFC000"/>
    <a:srgbClr val="A4A4A4"/>
    <a:srgbClr val="ED7D31"/>
    <a:srgbClr val="4472C4"/>
    <a:srgbClr val="F7B902"/>
    <a:srgbClr val="FF9601"/>
    <a:srgbClr val="133154"/>
    <a:srgbClr val="123255"/>
    <a:srgbClr val="040D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0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146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08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8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0360595766919302E-2"/>
          <c:y val="0.23423026025584501"/>
          <c:w val="0.88973085968121202"/>
          <c:h val="0.61213056903396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  <a:effectLst>
              <a:outerShdw blurRad="2159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7B902"/>
              </a:solidFill>
              <a:ln>
                <a:noFill/>
              </a:ln>
              <a:effectLst>
                <a:outerShdw blurRad="2159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98D-4A44-99E1-4BEDA0AAF32D}"/>
              </c:ext>
            </c:extLst>
          </c:dPt>
          <c:dPt>
            <c:idx val="1"/>
            <c:invertIfNegative val="0"/>
            <c:bubble3D val="0"/>
            <c:spPr>
              <a:solidFill>
                <a:srgbClr val="F7B902"/>
              </a:solidFill>
              <a:ln>
                <a:noFill/>
              </a:ln>
              <a:effectLst>
                <a:outerShdw blurRad="2159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98D-4A44-99E1-4BEDA0AAF32D}"/>
              </c:ext>
            </c:extLst>
          </c:dPt>
          <c:dPt>
            <c:idx val="2"/>
            <c:invertIfNegative val="0"/>
            <c:bubble3D val="0"/>
            <c:spPr>
              <a:solidFill>
                <a:srgbClr val="F7B902"/>
              </a:solidFill>
              <a:ln>
                <a:noFill/>
              </a:ln>
              <a:effectLst>
                <a:outerShdw blurRad="2159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98D-4A44-99E1-4BEDA0AAF32D}"/>
              </c:ext>
            </c:extLst>
          </c:dPt>
          <c:dPt>
            <c:idx val="3"/>
            <c:invertIfNegative val="0"/>
            <c:bubble3D val="0"/>
            <c:spPr>
              <a:solidFill>
                <a:srgbClr val="F7B902"/>
              </a:solidFill>
              <a:ln>
                <a:noFill/>
              </a:ln>
              <a:effectLst>
                <a:outerShdw blurRad="2159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98D-4A44-99E1-4BEDA0AAF3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 algn="ctr">
                  <a:defRPr lang="zh-CN"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98D-4A44-99E1-4BEDA0AAF3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98D-4A44-99E1-4BEDA0AAF3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3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98D-4A44-99E1-4BEDA0AAF3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864535237"/>
        <c:axId val="233765224"/>
      </c:barChart>
      <c:catAx>
        <c:axId val="86453523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33765224"/>
        <c:crosses val="autoZero"/>
        <c:auto val="1"/>
        <c:lblAlgn val="ctr"/>
        <c:lblOffset val="100"/>
        <c:noMultiLvlLbl val="0"/>
      </c:catAx>
      <c:valAx>
        <c:axId val="2337652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6453523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900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807617-29EC-4633-A9DE-97B7010C60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8C7DC184-41A6-4E5F-B67E-72E8DDE6F762}"/>
              </a:ext>
            </a:extLst>
          </p:cNvPr>
          <p:cNvSpPr/>
          <p:nvPr userDrawn="1"/>
        </p:nvSpPr>
        <p:spPr>
          <a:xfrm>
            <a:off x="0" y="0"/>
            <a:ext cx="8280400" cy="6858000"/>
          </a:xfrm>
          <a:prstGeom prst="parallelogram">
            <a:avLst>
              <a:gd name="adj" fmla="val 39711"/>
            </a:avLst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OfficePLUS-1">
            <a:hlinkClick r:id="rId3"/>
            <a:extLst>
              <a:ext uri="{FF2B5EF4-FFF2-40B4-BE49-F238E27FC236}">
                <a16:creationId xmlns:a16="http://schemas.microsoft.com/office/drawing/2014/main" id="{4A627E62-6DD7-406A-89F8-1478F332C2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77C375E-379D-4E03-9D9C-08C7E05422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32E8DB1-CA25-4800-B9C2-630CD2A09946}"/>
              </a:ext>
            </a:extLst>
          </p:cNvPr>
          <p:cNvSpPr/>
          <p:nvPr userDrawn="1"/>
        </p:nvSpPr>
        <p:spPr>
          <a:xfrm>
            <a:off x="0" y="1562100"/>
            <a:ext cx="12192000" cy="37338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OfficePLUS-1">
            <a:hlinkClick r:id="rId3"/>
            <a:extLst>
              <a:ext uri="{FF2B5EF4-FFF2-40B4-BE49-F238E27FC236}">
                <a16:creationId xmlns:a16="http://schemas.microsoft.com/office/drawing/2014/main" id="{72B76180-DAF0-45AB-9383-22CA5F9EA4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2"/>
            <a:extLst>
              <a:ext uri="{FF2B5EF4-FFF2-40B4-BE49-F238E27FC236}">
                <a16:creationId xmlns:a16="http://schemas.microsoft.com/office/drawing/2014/main" id="{AC6986B9-0F11-4642-B1DC-BAE19C5A2D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grpSp>
        <p:nvGrpSpPr>
          <p:cNvPr id="5" name="Группа 27">
            <a:extLst>
              <a:ext uri="{FF2B5EF4-FFF2-40B4-BE49-F238E27FC236}">
                <a16:creationId xmlns:a16="http://schemas.microsoft.com/office/drawing/2014/main" id="{CB1D9F87-ACF1-4A46-92DD-047C0C7AAEB2}"/>
              </a:ext>
            </a:extLst>
          </p:cNvPr>
          <p:cNvGrpSpPr/>
          <p:nvPr userDrawn="1"/>
        </p:nvGrpSpPr>
        <p:grpSpPr>
          <a:xfrm>
            <a:off x="258382" y="427803"/>
            <a:ext cx="413629" cy="229225"/>
            <a:chOff x="14785875" y="9451082"/>
            <a:chExt cx="6872896" cy="3808688"/>
          </a:xfrm>
          <a:solidFill>
            <a:schemeClr val="tx2"/>
          </a:solidFill>
        </p:grpSpPr>
        <p:sp>
          <p:nvSpPr>
            <p:cNvPr id="6" name="Полилиния 28">
              <a:extLst>
                <a:ext uri="{FF2B5EF4-FFF2-40B4-BE49-F238E27FC236}">
                  <a16:creationId xmlns:a16="http://schemas.microsoft.com/office/drawing/2014/main" id="{694C86DF-A4D6-44D2-BA57-76F69A60CFDE}"/>
                </a:ext>
              </a:extLst>
            </p:cNvPr>
            <p:cNvSpPr/>
            <p:nvPr/>
          </p:nvSpPr>
          <p:spPr>
            <a:xfrm>
              <a:off x="19754427" y="9451083"/>
              <a:ext cx="1904344" cy="3808687"/>
            </a:xfrm>
            <a:custGeom>
              <a:avLst/>
              <a:gdLst>
                <a:gd name="connsiteX0" fmla="*/ 0 w 1904344"/>
                <a:gd name="connsiteY0" fmla="*/ 0 h 3808687"/>
                <a:gd name="connsiteX1" fmla="*/ 1904344 w 1904344"/>
                <a:gd name="connsiteY1" fmla="*/ 1904344 h 3808687"/>
                <a:gd name="connsiteX2" fmla="*/ 0 w 1904344"/>
                <a:gd name="connsiteY2" fmla="*/ 3808687 h 3808687"/>
                <a:gd name="connsiteX3" fmla="*/ 0 w 1904344"/>
                <a:gd name="connsiteY3" fmla="*/ 3448647 h 3808687"/>
                <a:gd name="connsiteX4" fmla="*/ 1544304 w 1904344"/>
                <a:gd name="connsiteY4" fmla="*/ 1904344 h 3808687"/>
                <a:gd name="connsiteX5" fmla="*/ 0 w 1904344"/>
                <a:gd name="connsiteY5" fmla="*/ 360040 h 380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344" h="3808687">
                  <a:moveTo>
                    <a:pt x="0" y="0"/>
                  </a:moveTo>
                  <a:lnTo>
                    <a:pt x="1904344" y="1904344"/>
                  </a:lnTo>
                  <a:lnTo>
                    <a:pt x="0" y="3808687"/>
                  </a:lnTo>
                  <a:lnTo>
                    <a:pt x="0" y="3448647"/>
                  </a:lnTo>
                  <a:lnTo>
                    <a:pt x="1544304" y="1904344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7" name="Полилиния 29">
              <a:extLst>
                <a:ext uri="{FF2B5EF4-FFF2-40B4-BE49-F238E27FC236}">
                  <a16:creationId xmlns:a16="http://schemas.microsoft.com/office/drawing/2014/main" id="{6F44EA5D-3939-4667-9D27-CAC23502C58A}"/>
                </a:ext>
              </a:extLst>
            </p:cNvPr>
            <p:cNvSpPr/>
            <p:nvPr/>
          </p:nvSpPr>
          <p:spPr>
            <a:xfrm rot="10800000">
              <a:off x="14785875" y="9451082"/>
              <a:ext cx="1904344" cy="3808687"/>
            </a:xfrm>
            <a:custGeom>
              <a:avLst/>
              <a:gdLst>
                <a:gd name="connsiteX0" fmla="*/ 0 w 1904344"/>
                <a:gd name="connsiteY0" fmla="*/ 0 h 3808687"/>
                <a:gd name="connsiteX1" fmla="*/ 1904344 w 1904344"/>
                <a:gd name="connsiteY1" fmla="*/ 1904344 h 3808687"/>
                <a:gd name="connsiteX2" fmla="*/ 0 w 1904344"/>
                <a:gd name="connsiteY2" fmla="*/ 3808687 h 3808687"/>
                <a:gd name="connsiteX3" fmla="*/ 0 w 1904344"/>
                <a:gd name="connsiteY3" fmla="*/ 3448647 h 3808687"/>
                <a:gd name="connsiteX4" fmla="*/ 1544304 w 1904344"/>
                <a:gd name="connsiteY4" fmla="*/ 1904344 h 3808687"/>
                <a:gd name="connsiteX5" fmla="*/ 0 w 1904344"/>
                <a:gd name="connsiteY5" fmla="*/ 360040 h 380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344" h="3808687">
                  <a:moveTo>
                    <a:pt x="0" y="0"/>
                  </a:moveTo>
                  <a:lnTo>
                    <a:pt x="1904344" y="1904344"/>
                  </a:lnTo>
                  <a:lnTo>
                    <a:pt x="0" y="3808687"/>
                  </a:lnTo>
                  <a:lnTo>
                    <a:pt x="0" y="3448647"/>
                  </a:lnTo>
                  <a:lnTo>
                    <a:pt x="1544304" y="1904344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102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</p:grpSp>
    </p:spTree>
    <p:extLst>
      <p:ext uri="{BB962C8B-B14F-4D97-AF65-F5344CB8AC3E}">
        <p14:creationId xmlns:p14="http://schemas.microsoft.com/office/powerpoint/2010/main" val="50659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230B99-96C5-44C4-BE1C-0500986FFA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3"/>
          <a:stretch/>
        </p:blipFill>
        <p:spPr>
          <a:xfrm>
            <a:off x="3149600" y="0"/>
            <a:ext cx="12192000" cy="6858000"/>
          </a:xfrm>
          <a:prstGeom prst="parallelogram">
            <a:avLst>
              <a:gd name="adj" fmla="val 45926"/>
            </a:avLst>
          </a:prstGeom>
        </p:spPr>
      </p:pic>
      <p:pic>
        <p:nvPicPr>
          <p:cNvPr id="5" name="OfficePLUS-1">
            <a:hlinkClick r:id="rId3"/>
            <a:extLst>
              <a:ext uri="{FF2B5EF4-FFF2-40B4-BE49-F238E27FC236}">
                <a16:creationId xmlns:a16="http://schemas.microsoft.com/office/drawing/2014/main" id="{2C3DB625-003F-40E7-8639-450F976A4C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386CCA-576C-463D-9155-FF08C309F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6B11D371-0FD7-41B6-B097-023068D1B04C}"/>
              </a:ext>
            </a:extLst>
          </p:cNvPr>
          <p:cNvSpPr/>
          <p:nvPr userDrawn="1"/>
        </p:nvSpPr>
        <p:spPr>
          <a:xfrm>
            <a:off x="927100" y="0"/>
            <a:ext cx="7747000" cy="6858000"/>
          </a:xfrm>
          <a:prstGeom prst="parallelogram">
            <a:avLst>
              <a:gd name="adj" fmla="val 39711"/>
            </a:avLst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OfficePLUS-1">
            <a:hlinkClick r:id="rId3"/>
            <a:extLst>
              <a:ext uri="{FF2B5EF4-FFF2-40B4-BE49-F238E27FC236}">
                <a16:creationId xmlns:a16="http://schemas.microsoft.com/office/drawing/2014/main" id="{4AA0F2D5-31C9-4632-B4D1-970E455438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9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等线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阿里巴巴普惠体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644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51" r:id="rId4"/>
    <p:sldLayoutId id="2147483668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7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D0014B14-85D0-427B-BD5A-C97704A0D56F}"/>
              </a:ext>
            </a:extLst>
          </p:cNvPr>
          <p:cNvSpPr/>
          <p:nvPr/>
        </p:nvSpPr>
        <p:spPr>
          <a:xfrm>
            <a:off x="2387599" y="2743200"/>
            <a:ext cx="3884613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2">
            <a:extLst>
              <a:ext uri="{FF2B5EF4-FFF2-40B4-BE49-F238E27FC236}">
                <a16:creationId xmlns:a16="http://schemas.microsoft.com/office/drawing/2014/main" id="{9788D04F-01D4-44AE-B016-9635066E176B}"/>
              </a:ext>
            </a:extLst>
          </p:cNvPr>
          <p:cNvSpPr/>
          <p:nvPr/>
        </p:nvSpPr>
        <p:spPr>
          <a:xfrm>
            <a:off x="2387599" y="3838575"/>
            <a:ext cx="3884613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B20E02C7-8317-4421-8969-07FBA2D7FAF5}"/>
              </a:ext>
            </a:extLst>
          </p:cNvPr>
          <p:cNvSpPr txBox="1"/>
          <p:nvPr/>
        </p:nvSpPr>
        <p:spPr>
          <a:xfrm>
            <a:off x="1562099" y="489966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solidFill>
                  <a:srgbClr val="002060"/>
                </a:solidFill>
                <a:cs typeface="+mn-ea"/>
                <a:sym typeface="+mn-lt"/>
              </a:rPr>
              <a:t>OfficePLUS</a:t>
            </a:r>
            <a:endParaRPr lang="zh-CN" altLang="en-US" sz="20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21" name="OfficePLUS-4">
            <a:extLst>
              <a:ext uri="{FF2B5EF4-FFF2-40B4-BE49-F238E27FC236}">
                <a16:creationId xmlns:a16="http://schemas.microsoft.com/office/drawing/2014/main" id="{D6B62C31-AD81-4A56-9987-AD681F265F56}"/>
              </a:ext>
            </a:extLst>
          </p:cNvPr>
          <p:cNvSpPr txBox="1"/>
          <p:nvPr/>
        </p:nvSpPr>
        <p:spPr>
          <a:xfrm>
            <a:off x="4057649" y="489966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060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23" name="OfficePLUS-5">
            <a:extLst>
              <a:ext uri="{FF2B5EF4-FFF2-40B4-BE49-F238E27FC236}">
                <a16:creationId xmlns:a16="http://schemas.microsoft.com/office/drawing/2014/main" id="{3F1C1CC9-7A2F-4163-86D3-4F3E9A41D97F}"/>
              </a:ext>
            </a:extLst>
          </p:cNvPr>
          <p:cNvSpPr txBox="1"/>
          <p:nvPr/>
        </p:nvSpPr>
        <p:spPr>
          <a:xfrm>
            <a:off x="2453197" y="1945252"/>
            <a:ext cx="8301605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002060"/>
                </a:solidFill>
                <a:cs typeface="+mn-ea"/>
                <a:sym typeface="+mn-lt"/>
              </a:rPr>
              <a:t>地产行业</a:t>
            </a:r>
            <a:endParaRPr lang="en-US" altLang="zh-CN" sz="7200" b="1" dirty="0">
              <a:solidFill>
                <a:srgbClr val="002060"/>
              </a:solidFill>
              <a:cs typeface="+mn-ea"/>
              <a:sym typeface="+mn-lt"/>
            </a:endParaRPr>
          </a:p>
          <a:p>
            <a:r>
              <a:rPr lang="zh-CN" altLang="en-US" sz="7200" b="1" dirty="0">
                <a:solidFill>
                  <a:srgbClr val="002060"/>
                </a:solidFill>
                <a:cs typeface="+mn-ea"/>
                <a:sym typeface="+mn-lt"/>
              </a:rPr>
              <a:t>通用模板</a:t>
            </a:r>
          </a:p>
        </p:txBody>
      </p:sp>
    </p:spTree>
    <p:extLst>
      <p:ext uri="{BB962C8B-B14F-4D97-AF65-F5344CB8AC3E}">
        <p14:creationId xmlns:p14="http://schemas.microsoft.com/office/powerpoint/2010/main" val="151758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5662DBFA-70B3-4C7B-9FEE-A7E4432545EB}"/>
              </a:ext>
            </a:extLst>
          </p:cNvPr>
          <p:cNvSpPr/>
          <p:nvPr/>
        </p:nvSpPr>
        <p:spPr>
          <a:xfrm>
            <a:off x="3562350" y="3578679"/>
            <a:ext cx="5067300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2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4538619" y="2007709"/>
            <a:ext cx="3114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7B90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[03]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rgbClr val="F7B90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3602368" y="3003848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20" name="OfficePLUS-4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3812111" y="4123458"/>
            <a:ext cx="4567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5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>
            <a:cxnSpLocks/>
          </p:cNvCxnSpPr>
          <p:nvPr/>
        </p:nvCxnSpPr>
        <p:spPr>
          <a:xfrm>
            <a:off x="5163423" y="2880470"/>
            <a:ext cx="1865154" cy="0"/>
          </a:xfrm>
          <a:prstGeom prst="line">
            <a:avLst/>
          </a:prstGeom>
          <a:ln w="22225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77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OfficePLUS-1">
            <a:extLst>
              <a:ext uri="{FF2B5EF4-FFF2-40B4-BE49-F238E27FC236}">
                <a16:creationId xmlns:a16="http://schemas.microsoft.com/office/drawing/2014/main" id="{0DCF32CD-13AC-44B3-B369-C148EE799609}"/>
              </a:ext>
            </a:extLst>
          </p:cNvPr>
          <p:cNvGrpSpPr/>
          <p:nvPr/>
        </p:nvGrpSpPr>
        <p:grpSpPr>
          <a:xfrm>
            <a:off x="6038850" y="1324610"/>
            <a:ext cx="5781675" cy="4703445"/>
            <a:chOff x="12048778" y="3917962"/>
            <a:chExt cx="10513168" cy="8552661"/>
          </a:xfrm>
          <a:solidFill>
            <a:srgbClr val="FFC000"/>
          </a:solidFill>
        </p:grpSpPr>
        <p:grpSp>
          <p:nvGrpSpPr>
            <p:cNvPr id="19" name="Группа 88">
              <a:extLst>
                <a:ext uri="{FF2B5EF4-FFF2-40B4-BE49-F238E27FC236}">
                  <a16:creationId xmlns:a16="http://schemas.microsoft.com/office/drawing/2014/main" id="{85F209CE-6B30-4BF9-BD48-19392B7AFB88}"/>
                </a:ext>
              </a:extLst>
            </p:cNvPr>
            <p:cNvGrpSpPr/>
            <p:nvPr/>
          </p:nvGrpSpPr>
          <p:grpSpPr>
            <a:xfrm>
              <a:off x="12048778" y="3917962"/>
              <a:ext cx="10513168" cy="8552661"/>
              <a:chOff x="11959796" y="4304673"/>
              <a:chExt cx="9986081" cy="8123866"/>
            </a:xfrm>
            <a:grpFill/>
          </p:grpSpPr>
          <p:sp>
            <p:nvSpPr>
              <p:cNvPr id="24" name="OfficePLUS-1-1">
                <a:extLst>
                  <a:ext uri="{FF2B5EF4-FFF2-40B4-BE49-F238E27FC236}">
                    <a16:creationId xmlns:a16="http://schemas.microsoft.com/office/drawing/2014/main" id="{38740E48-D306-491E-AA8B-7A1B83E1B67B}"/>
                  </a:ext>
                </a:extLst>
              </p:cNvPr>
              <p:cNvSpPr/>
              <p:nvPr/>
            </p:nvSpPr>
            <p:spPr bwMode="auto">
              <a:xfrm>
                <a:off x="11959796" y="10534183"/>
                <a:ext cx="3702992" cy="1722920"/>
              </a:xfrm>
              <a:custGeom>
                <a:avLst/>
                <a:gdLst>
                  <a:gd name="T0" fmla="*/ 432 w 864"/>
                  <a:gd name="T1" fmla="*/ 0 h 402"/>
                  <a:gd name="T2" fmla="*/ 0 w 864"/>
                  <a:gd name="T3" fmla="*/ 200 h 402"/>
                  <a:gd name="T4" fmla="*/ 432 w 864"/>
                  <a:gd name="T5" fmla="*/ 402 h 402"/>
                  <a:gd name="T6" fmla="*/ 864 w 864"/>
                  <a:gd name="T7" fmla="*/ 200 h 402"/>
                  <a:gd name="T8" fmla="*/ 432 w 864"/>
                  <a:gd name="T9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4" h="402">
                    <a:moveTo>
                      <a:pt x="432" y="0"/>
                    </a:moveTo>
                    <a:lnTo>
                      <a:pt x="0" y="200"/>
                    </a:lnTo>
                    <a:lnTo>
                      <a:pt x="432" y="402"/>
                    </a:lnTo>
                    <a:lnTo>
                      <a:pt x="864" y="200"/>
                    </a:lnTo>
                    <a:lnTo>
                      <a:pt x="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solidFill>
                    <a:srgbClr val="102B4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OfficePLUS-1-2">
                <a:extLst>
                  <a:ext uri="{FF2B5EF4-FFF2-40B4-BE49-F238E27FC236}">
                    <a16:creationId xmlns:a16="http://schemas.microsoft.com/office/drawing/2014/main" id="{64BF676C-F53A-47E1-87DB-BE68EF7783B5}"/>
                  </a:ext>
                </a:extLst>
              </p:cNvPr>
              <p:cNvSpPr/>
              <p:nvPr/>
            </p:nvSpPr>
            <p:spPr bwMode="auto">
              <a:xfrm>
                <a:off x="11959796" y="11391358"/>
                <a:ext cx="1851496" cy="1037181"/>
              </a:xfrm>
              <a:custGeom>
                <a:avLst/>
                <a:gdLst>
                  <a:gd name="T0" fmla="*/ 0 w 432"/>
                  <a:gd name="T1" fmla="*/ 0 h 242"/>
                  <a:gd name="T2" fmla="*/ 0 w 432"/>
                  <a:gd name="T3" fmla="*/ 42 h 242"/>
                  <a:gd name="T4" fmla="*/ 432 w 432"/>
                  <a:gd name="T5" fmla="*/ 242 h 242"/>
                  <a:gd name="T6" fmla="*/ 432 w 432"/>
                  <a:gd name="T7" fmla="*/ 202 h 242"/>
                  <a:gd name="T8" fmla="*/ 0 w 432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0"/>
                    </a:moveTo>
                    <a:lnTo>
                      <a:pt x="0" y="42"/>
                    </a:lnTo>
                    <a:lnTo>
                      <a:pt x="432" y="242"/>
                    </a:lnTo>
                    <a:lnTo>
                      <a:pt x="432" y="2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6" name="OfficePLUS-1-3">
                <a:extLst>
                  <a:ext uri="{FF2B5EF4-FFF2-40B4-BE49-F238E27FC236}">
                    <a16:creationId xmlns:a16="http://schemas.microsoft.com/office/drawing/2014/main" id="{8AA62FD6-56AE-43C9-805B-1BC49311115B}"/>
                  </a:ext>
                </a:extLst>
              </p:cNvPr>
              <p:cNvSpPr/>
              <p:nvPr/>
            </p:nvSpPr>
            <p:spPr bwMode="auto">
              <a:xfrm>
                <a:off x="13811292" y="11391358"/>
                <a:ext cx="1851496" cy="1037181"/>
              </a:xfrm>
              <a:custGeom>
                <a:avLst/>
                <a:gdLst>
                  <a:gd name="T0" fmla="*/ 0 w 432"/>
                  <a:gd name="T1" fmla="*/ 202 h 242"/>
                  <a:gd name="T2" fmla="*/ 0 w 432"/>
                  <a:gd name="T3" fmla="*/ 242 h 242"/>
                  <a:gd name="T4" fmla="*/ 432 w 432"/>
                  <a:gd name="T5" fmla="*/ 42 h 242"/>
                  <a:gd name="T6" fmla="*/ 432 w 432"/>
                  <a:gd name="T7" fmla="*/ 0 h 242"/>
                  <a:gd name="T8" fmla="*/ 0 w 432"/>
                  <a:gd name="T9" fmla="*/ 20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202"/>
                    </a:moveTo>
                    <a:lnTo>
                      <a:pt x="0" y="242"/>
                    </a:lnTo>
                    <a:lnTo>
                      <a:pt x="432" y="42"/>
                    </a:lnTo>
                    <a:lnTo>
                      <a:pt x="432" y="0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7" name="OfficePLUS-1-4">
                <a:extLst>
                  <a:ext uri="{FF2B5EF4-FFF2-40B4-BE49-F238E27FC236}">
                    <a16:creationId xmlns:a16="http://schemas.microsoft.com/office/drawing/2014/main" id="{C3B46219-E3C1-4F76-9422-828F5EDEDC6C}"/>
                  </a:ext>
                </a:extLst>
              </p:cNvPr>
              <p:cNvSpPr/>
              <p:nvPr/>
            </p:nvSpPr>
            <p:spPr bwMode="auto">
              <a:xfrm>
                <a:off x="13811292" y="9959877"/>
                <a:ext cx="1851496" cy="1440053"/>
              </a:xfrm>
              <a:custGeom>
                <a:avLst/>
                <a:gdLst>
                  <a:gd name="T0" fmla="*/ 0 w 432"/>
                  <a:gd name="T1" fmla="*/ 0 h 336"/>
                  <a:gd name="T2" fmla="*/ 0 w 432"/>
                  <a:gd name="T3" fmla="*/ 134 h 336"/>
                  <a:gd name="T4" fmla="*/ 432 w 432"/>
                  <a:gd name="T5" fmla="*/ 336 h 336"/>
                  <a:gd name="T6" fmla="*/ 432 w 432"/>
                  <a:gd name="T7" fmla="*/ 200 h 336"/>
                  <a:gd name="T8" fmla="*/ 0 w 432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36">
                    <a:moveTo>
                      <a:pt x="0" y="0"/>
                    </a:moveTo>
                    <a:lnTo>
                      <a:pt x="0" y="134"/>
                    </a:lnTo>
                    <a:lnTo>
                      <a:pt x="432" y="336"/>
                    </a:lnTo>
                    <a:lnTo>
                      <a:pt x="432" y="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8" name="OfficePLUS-1-5">
                <a:extLst>
                  <a:ext uri="{FF2B5EF4-FFF2-40B4-BE49-F238E27FC236}">
                    <a16:creationId xmlns:a16="http://schemas.microsoft.com/office/drawing/2014/main" id="{1E4B5649-4760-4D7A-A8B0-C4778F575BE6}"/>
                  </a:ext>
                </a:extLst>
              </p:cNvPr>
              <p:cNvSpPr/>
              <p:nvPr/>
            </p:nvSpPr>
            <p:spPr bwMode="auto">
              <a:xfrm>
                <a:off x="15662788" y="10757049"/>
                <a:ext cx="137148" cy="814316"/>
              </a:xfrm>
              <a:custGeom>
                <a:avLst/>
                <a:gdLst>
                  <a:gd name="T0" fmla="*/ 32 w 32"/>
                  <a:gd name="T1" fmla="*/ 0 h 190"/>
                  <a:gd name="T2" fmla="*/ 32 w 32"/>
                  <a:gd name="T3" fmla="*/ 176 h 190"/>
                  <a:gd name="T4" fmla="*/ 0 w 32"/>
                  <a:gd name="T5" fmla="*/ 190 h 190"/>
                  <a:gd name="T6" fmla="*/ 0 w 32"/>
                  <a:gd name="T7" fmla="*/ 14 h 190"/>
                  <a:gd name="T8" fmla="*/ 32 w 32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0">
                    <a:moveTo>
                      <a:pt x="32" y="0"/>
                    </a:moveTo>
                    <a:lnTo>
                      <a:pt x="32" y="176"/>
                    </a:lnTo>
                    <a:lnTo>
                      <a:pt x="0" y="190"/>
                    </a:lnTo>
                    <a:lnTo>
                      <a:pt x="0" y="1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9" name="OfficePLUS-1-6">
                <a:extLst>
                  <a:ext uri="{FF2B5EF4-FFF2-40B4-BE49-F238E27FC236}">
                    <a16:creationId xmlns:a16="http://schemas.microsoft.com/office/drawing/2014/main" id="{649CADA5-3462-446F-B621-F3EE954E0581}"/>
                  </a:ext>
                </a:extLst>
              </p:cNvPr>
              <p:cNvSpPr/>
              <p:nvPr/>
            </p:nvSpPr>
            <p:spPr bwMode="auto">
              <a:xfrm>
                <a:off x="13811293" y="8937698"/>
                <a:ext cx="3702992" cy="1714348"/>
              </a:xfrm>
              <a:custGeom>
                <a:avLst/>
                <a:gdLst>
                  <a:gd name="T0" fmla="*/ 432 w 864"/>
                  <a:gd name="T1" fmla="*/ 0 h 400"/>
                  <a:gd name="T2" fmla="*/ 0 w 864"/>
                  <a:gd name="T3" fmla="*/ 200 h 400"/>
                  <a:gd name="T4" fmla="*/ 432 w 864"/>
                  <a:gd name="T5" fmla="*/ 400 h 400"/>
                  <a:gd name="T6" fmla="*/ 864 w 864"/>
                  <a:gd name="T7" fmla="*/ 200 h 400"/>
                  <a:gd name="T8" fmla="*/ 432 w 864"/>
                  <a:gd name="T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4" h="400">
                    <a:moveTo>
                      <a:pt x="432" y="0"/>
                    </a:moveTo>
                    <a:lnTo>
                      <a:pt x="0" y="200"/>
                    </a:lnTo>
                    <a:lnTo>
                      <a:pt x="432" y="400"/>
                    </a:lnTo>
                    <a:lnTo>
                      <a:pt x="864" y="200"/>
                    </a:lnTo>
                    <a:lnTo>
                      <a:pt x="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0" name="OfficePLUS-1-7">
                <a:extLst>
                  <a:ext uri="{FF2B5EF4-FFF2-40B4-BE49-F238E27FC236}">
                    <a16:creationId xmlns:a16="http://schemas.microsoft.com/office/drawing/2014/main" id="{4FF81969-5333-4957-B1F8-6BDB30C746E2}"/>
                  </a:ext>
                </a:extLst>
              </p:cNvPr>
              <p:cNvSpPr/>
              <p:nvPr/>
            </p:nvSpPr>
            <p:spPr bwMode="auto">
              <a:xfrm>
                <a:off x="13811293" y="9794872"/>
                <a:ext cx="1851496" cy="1037181"/>
              </a:xfrm>
              <a:custGeom>
                <a:avLst/>
                <a:gdLst>
                  <a:gd name="T0" fmla="*/ 0 w 432"/>
                  <a:gd name="T1" fmla="*/ 0 h 242"/>
                  <a:gd name="T2" fmla="*/ 0 w 432"/>
                  <a:gd name="T3" fmla="*/ 42 h 242"/>
                  <a:gd name="T4" fmla="*/ 432 w 432"/>
                  <a:gd name="T5" fmla="*/ 242 h 242"/>
                  <a:gd name="T6" fmla="*/ 432 w 432"/>
                  <a:gd name="T7" fmla="*/ 200 h 242"/>
                  <a:gd name="T8" fmla="*/ 0 w 432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0"/>
                    </a:moveTo>
                    <a:lnTo>
                      <a:pt x="0" y="42"/>
                    </a:lnTo>
                    <a:lnTo>
                      <a:pt x="432" y="242"/>
                    </a:lnTo>
                    <a:lnTo>
                      <a:pt x="432" y="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1" name="OfficePLUS-1-8">
                <a:extLst>
                  <a:ext uri="{FF2B5EF4-FFF2-40B4-BE49-F238E27FC236}">
                    <a16:creationId xmlns:a16="http://schemas.microsoft.com/office/drawing/2014/main" id="{A4849AFB-EC39-41C7-9451-DED8E318913F}"/>
                  </a:ext>
                </a:extLst>
              </p:cNvPr>
              <p:cNvSpPr/>
              <p:nvPr/>
            </p:nvSpPr>
            <p:spPr bwMode="auto">
              <a:xfrm>
                <a:off x="15662791" y="9794872"/>
                <a:ext cx="1851496" cy="1037181"/>
              </a:xfrm>
              <a:custGeom>
                <a:avLst/>
                <a:gdLst>
                  <a:gd name="T0" fmla="*/ 0 w 432"/>
                  <a:gd name="T1" fmla="*/ 200 h 242"/>
                  <a:gd name="T2" fmla="*/ 0 w 432"/>
                  <a:gd name="T3" fmla="*/ 242 h 242"/>
                  <a:gd name="T4" fmla="*/ 432 w 432"/>
                  <a:gd name="T5" fmla="*/ 42 h 242"/>
                  <a:gd name="T6" fmla="*/ 432 w 432"/>
                  <a:gd name="T7" fmla="*/ 0 h 242"/>
                  <a:gd name="T8" fmla="*/ 0 w 432"/>
                  <a:gd name="T9" fmla="*/ 20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200"/>
                    </a:moveTo>
                    <a:lnTo>
                      <a:pt x="0" y="242"/>
                    </a:lnTo>
                    <a:lnTo>
                      <a:pt x="432" y="42"/>
                    </a:lnTo>
                    <a:lnTo>
                      <a:pt x="432" y="0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2" name="OfficePLUS-1-9">
                <a:extLst>
                  <a:ext uri="{FF2B5EF4-FFF2-40B4-BE49-F238E27FC236}">
                    <a16:creationId xmlns:a16="http://schemas.microsoft.com/office/drawing/2014/main" id="{7203FAAB-B7A5-4D67-9E6B-9143B81D71B2}"/>
                  </a:ext>
                </a:extLst>
              </p:cNvPr>
              <p:cNvSpPr/>
              <p:nvPr/>
            </p:nvSpPr>
            <p:spPr bwMode="auto">
              <a:xfrm>
                <a:off x="15662791" y="8363391"/>
                <a:ext cx="1851496" cy="1431481"/>
              </a:xfrm>
              <a:custGeom>
                <a:avLst/>
                <a:gdLst>
                  <a:gd name="T0" fmla="*/ 0 w 432"/>
                  <a:gd name="T1" fmla="*/ 0 h 334"/>
                  <a:gd name="T2" fmla="*/ 0 w 432"/>
                  <a:gd name="T3" fmla="*/ 134 h 334"/>
                  <a:gd name="T4" fmla="*/ 432 w 432"/>
                  <a:gd name="T5" fmla="*/ 334 h 334"/>
                  <a:gd name="T6" fmla="*/ 432 w 432"/>
                  <a:gd name="T7" fmla="*/ 200 h 334"/>
                  <a:gd name="T8" fmla="*/ 0 w 432"/>
                  <a:gd name="T9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34">
                    <a:moveTo>
                      <a:pt x="0" y="0"/>
                    </a:moveTo>
                    <a:lnTo>
                      <a:pt x="0" y="134"/>
                    </a:lnTo>
                    <a:lnTo>
                      <a:pt x="432" y="334"/>
                    </a:lnTo>
                    <a:lnTo>
                      <a:pt x="432" y="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3" name="OfficePLUS-1-10">
                <a:extLst>
                  <a:ext uri="{FF2B5EF4-FFF2-40B4-BE49-F238E27FC236}">
                    <a16:creationId xmlns:a16="http://schemas.microsoft.com/office/drawing/2014/main" id="{3367BAC4-2FD4-41AD-AC3A-9BA5AEF2EB73}"/>
                  </a:ext>
                </a:extLst>
              </p:cNvPr>
              <p:cNvSpPr/>
              <p:nvPr/>
            </p:nvSpPr>
            <p:spPr bwMode="auto">
              <a:xfrm>
                <a:off x="17514286" y="9160563"/>
                <a:ext cx="137148" cy="814316"/>
              </a:xfrm>
              <a:custGeom>
                <a:avLst/>
                <a:gdLst>
                  <a:gd name="T0" fmla="*/ 32 w 32"/>
                  <a:gd name="T1" fmla="*/ 0 h 190"/>
                  <a:gd name="T2" fmla="*/ 32 w 32"/>
                  <a:gd name="T3" fmla="*/ 176 h 190"/>
                  <a:gd name="T4" fmla="*/ 0 w 32"/>
                  <a:gd name="T5" fmla="*/ 190 h 190"/>
                  <a:gd name="T6" fmla="*/ 0 w 32"/>
                  <a:gd name="T7" fmla="*/ 14 h 190"/>
                  <a:gd name="T8" fmla="*/ 32 w 32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0">
                    <a:moveTo>
                      <a:pt x="32" y="0"/>
                    </a:moveTo>
                    <a:lnTo>
                      <a:pt x="32" y="176"/>
                    </a:lnTo>
                    <a:lnTo>
                      <a:pt x="0" y="190"/>
                    </a:lnTo>
                    <a:lnTo>
                      <a:pt x="0" y="1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4" name="OfficePLUS-1-11">
                <a:extLst>
                  <a:ext uri="{FF2B5EF4-FFF2-40B4-BE49-F238E27FC236}">
                    <a16:creationId xmlns:a16="http://schemas.microsoft.com/office/drawing/2014/main" id="{E892CE3D-0FEE-4315-A048-42778A7B9B05}"/>
                  </a:ext>
                </a:extLst>
              </p:cNvPr>
              <p:cNvSpPr/>
              <p:nvPr/>
            </p:nvSpPr>
            <p:spPr bwMode="auto">
              <a:xfrm>
                <a:off x="15662791" y="7326210"/>
                <a:ext cx="3702992" cy="1722920"/>
              </a:xfrm>
              <a:custGeom>
                <a:avLst/>
                <a:gdLst>
                  <a:gd name="T0" fmla="*/ 432 w 864"/>
                  <a:gd name="T1" fmla="*/ 0 h 402"/>
                  <a:gd name="T2" fmla="*/ 0 w 864"/>
                  <a:gd name="T3" fmla="*/ 200 h 402"/>
                  <a:gd name="T4" fmla="*/ 432 w 864"/>
                  <a:gd name="T5" fmla="*/ 402 h 402"/>
                  <a:gd name="T6" fmla="*/ 864 w 864"/>
                  <a:gd name="T7" fmla="*/ 200 h 402"/>
                  <a:gd name="T8" fmla="*/ 432 w 864"/>
                  <a:gd name="T9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4" h="402">
                    <a:moveTo>
                      <a:pt x="432" y="0"/>
                    </a:moveTo>
                    <a:lnTo>
                      <a:pt x="0" y="200"/>
                    </a:lnTo>
                    <a:lnTo>
                      <a:pt x="432" y="402"/>
                    </a:lnTo>
                    <a:lnTo>
                      <a:pt x="864" y="200"/>
                    </a:lnTo>
                    <a:lnTo>
                      <a:pt x="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5" name="OfficePLUS-1-12">
                <a:extLst>
                  <a:ext uri="{FF2B5EF4-FFF2-40B4-BE49-F238E27FC236}">
                    <a16:creationId xmlns:a16="http://schemas.microsoft.com/office/drawing/2014/main" id="{F1A7EC67-79B4-46F3-B8EC-9D21FD1304DC}"/>
                  </a:ext>
                </a:extLst>
              </p:cNvPr>
              <p:cNvSpPr/>
              <p:nvPr/>
            </p:nvSpPr>
            <p:spPr bwMode="auto">
              <a:xfrm>
                <a:off x="15662791" y="8183385"/>
                <a:ext cx="1851496" cy="1037181"/>
              </a:xfrm>
              <a:custGeom>
                <a:avLst/>
                <a:gdLst>
                  <a:gd name="T0" fmla="*/ 0 w 432"/>
                  <a:gd name="T1" fmla="*/ 0 h 242"/>
                  <a:gd name="T2" fmla="*/ 0 w 432"/>
                  <a:gd name="T3" fmla="*/ 42 h 242"/>
                  <a:gd name="T4" fmla="*/ 432 w 432"/>
                  <a:gd name="T5" fmla="*/ 242 h 242"/>
                  <a:gd name="T6" fmla="*/ 432 w 432"/>
                  <a:gd name="T7" fmla="*/ 202 h 242"/>
                  <a:gd name="T8" fmla="*/ 0 w 432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0"/>
                    </a:moveTo>
                    <a:lnTo>
                      <a:pt x="0" y="42"/>
                    </a:lnTo>
                    <a:lnTo>
                      <a:pt x="432" y="242"/>
                    </a:lnTo>
                    <a:lnTo>
                      <a:pt x="432" y="2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6" name="OfficePLUS-1-13">
                <a:extLst>
                  <a:ext uri="{FF2B5EF4-FFF2-40B4-BE49-F238E27FC236}">
                    <a16:creationId xmlns:a16="http://schemas.microsoft.com/office/drawing/2014/main" id="{6F174750-08EA-4606-895A-D18CDB7E05BA}"/>
                  </a:ext>
                </a:extLst>
              </p:cNvPr>
              <p:cNvSpPr/>
              <p:nvPr/>
            </p:nvSpPr>
            <p:spPr bwMode="auto">
              <a:xfrm>
                <a:off x="17514286" y="8183385"/>
                <a:ext cx="1851496" cy="1037181"/>
              </a:xfrm>
              <a:custGeom>
                <a:avLst/>
                <a:gdLst>
                  <a:gd name="T0" fmla="*/ 0 w 432"/>
                  <a:gd name="T1" fmla="*/ 202 h 242"/>
                  <a:gd name="T2" fmla="*/ 0 w 432"/>
                  <a:gd name="T3" fmla="*/ 242 h 242"/>
                  <a:gd name="T4" fmla="*/ 432 w 432"/>
                  <a:gd name="T5" fmla="*/ 42 h 242"/>
                  <a:gd name="T6" fmla="*/ 432 w 432"/>
                  <a:gd name="T7" fmla="*/ 0 h 242"/>
                  <a:gd name="T8" fmla="*/ 0 w 432"/>
                  <a:gd name="T9" fmla="*/ 20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2">
                    <a:moveTo>
                      <a:pt x="0" y="202"/>
                    </a:moveTo>
                    <a:lnTo>
                      <a:pt x="0" y="242"/>
                    </a:lnTo>
                    <a:lnTo>
                      <a:pt x="432" y="42"/>
                    </a:lnTo>
                    <a:lnTo>
                      <a:pt x="432" y="0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7" name="OfficePLUS-1-14">
                <a:extLst>
                  <a:ext uri="{FF2B5EF4-FFF2-40B4-BE49-F238E27FC236}">
                    <a16:creationId xmlns:a16="http://schemas.microsoft.com/office/drawing/2014/main" id="{09590CD5-DE58-4096-B9C7-A8ADC8B6B3A7}"/>
                  </a:ext>
                </a:extLst>
              </p:cNvPr>
              <p:cNvSpPr/>
              <p:nvPr/>
            </p:nvSpPr>
            <p:spPr bwMode="auto">
              <a:xfrm>
                <a:off x="17514286" y="6751903"/>
                <a:ext cx="1851496" cy="1440053"/>
              </a:xfrm>
              <a:custGeom>
                <a:avLst/>
                <a:gdLst>
                  <a:gd name="T0" fmla="*/ 0 w 432"/>
                  <a:gd name="T1" fmla="*/ 0 h 336"/>
                  <a:gd name="T2" fmla="*/ 0 w 432"/>
                  <a:gd name="T3" fmla="*/ 134 h 336"/>
                  <a:gd name="T4" fmla="*/ 432 w 432"/>
                  <a:gd name="T5" fmla="*/ 336 h 336"/>
                  <a:gd name="T6" fmla="*/ 432 w 432"/>
                  <a:gd name="T7" fmla="*/ 200 h 336"/>
                  <a:gd name="T8" fmla="*/ 0 w 432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36">
                    <a:moveTo>
                      <a:pt x="0" y="0"/>
                    </a:moveTo>
                    <a:lnTo>
                      <a:pt x="0" y="134"/>
                    </a:lnTo>
                    <a:lnTo>
                      <a:pt x="432" y="336"/>
                    </a:lnTo>
                    <a:lnTo>
                      <a:pt x="432" y="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8" name="OfficePLUS-1-15">
                <a:extLst>
                  <a:ext uri="{FF2B5EF4-FFF2-40B4-BE49-F238E27FC236}">
                    <a16:creationId xmlns:a16="http://schemas.microsoft.com/office/drawing/2014/main" id="{3176BE76-04EF-4B9F-B347-164AF81AE7BA}"/>
                  </a:ext>
                </a:extLst>
              </p:cNvPr>
              <p:cNvSpPr/>
              <p:nvPr/>
            </p:nvSpPr>
            <p:spPr bwMode="auto">
              <a:xfrm>
                <a:off x="19365782" y="7549075"/>
                <a:ext cx="137148" cy="814316"/>
              </a:xfrm>
              <a:custGeom>
                <a:avLst/>
                <a:gdLst>
                  <a:gd name="T0" fmla="*/ 32 w 32"/>
                  <a:gd name="T1" fmla="*/ 0 h 190"/>
                  <a:gd name="T2" fmla="*/ 32 w 32"/>
                  <a:gd name="T3" fmla="*/ 176 h 190"/>
                  <a:gd name="T4" fmla="*/ 0 w 32"/>
                  <a:gd name="T5" fmla="*/ 190 h 190"/>
                  <a:gd name="T6" fmla="*/ 0 w 32"/>
                  <a:gd name="T7" fmla="*/ 14 h 190"/>
                  <a:gd name="T8" fmla="*/ 32 w 32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0">
                    <a:moveTo>
                      <a:pt x="32" y="0"/>
                    </a:moveTo>
                    <a:lnTo>
                      <a:pt x="32" y="176"/>
                    </a:lnTo>
                    <a:lnTo>
                      <a:pt x="0" y="190"/>
                    </a:lnTo>
                    <a:lnTo>
                      <a:pt x="0" y="1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39" name="OfficePLUS-1-16">
                <a:extLst>
                  <a:ext uri="{FF2B5EF4-FFF2-40B4-BE49-F238E27FC236}">
                    <a16:creationId xmlns:a16="http://schemas.microsoft.com/office/drawing/2014/main" id="{A5B9EA74-B789-4CEF-8222-4FC9B6435770}"/>
                  </a:ext>
                </a:extLst>
              </p:cNvPr>
              <p:cNvSpPr/>
              <p:nvPr/>
            </p:nvSpPr>
            <p:spPr bwMode="auto">
              <a:xfrm>
                <a:off x="21217278" y="5933303"/>
                <a:ext cx="137148" cy="818603"/>
              </a:xfrm>
              <a:custGeom>
                <a:avLst/>
                <a:gdLst>
                  <a:gd name="T0" fmla="*/ 32 w 32"/>
                  <a:gd name="T1" fmla="*/ 0 h 191"/>
                  <a:gd name="T2" fmla="*/ 32 w 32"/>
                  <a:gd name="T3" fmla="*/ 177 h 191"/>
                  <a:gd name="T4" fmla="*/ 0 w 32"/>
                  <a:gd name="T5" fmla="*/ 191 h 191"/>
                  <a:gd name="T6" fmla="*/ 0 w 32"/>
                  <a:gd name="T7" fmla="*/ 16 h 191"/>
                  <a:gd name="T8" fmla="*/ 32 w 32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1">
                    <a:moveTo>
                      <a:pt x="32" y="0"/>
                    </a:moveTo>
                    <a:lnTo>
                      <a:pt x="32" y="177"/>
                    </a:lnTo>
                    <a:lnTo>
                      <a:pt x="0" y="191"/>
                    </a:lnTo>
                    <a:lnTo>
                      <a:pt x="0" y="16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40" name="OfficePLUS-1-17">
                <a:extLst>
                  <a:ext uri="{FF2B5EF4-FFF2-40B4-BE49-F238E27FC236}">
                    <a16:creationId xmlns:a16="http://schemas.microsoft.com/office/drawing/2014/main" id="{5D2EEB2F-6C10-4410-A04D-4CDF8334F615}"/>
                  </a:ext>
                </a:extLst>
              </p:cNvPr>
              <p:cNvSpPr/>
              <p:nvPr/>
            </p:nvSpPr>
            <p:spPr bwMode="auto">
              <a:xfrm>
                <a:off x="17514286" y="5719011"/>
                <a:ext cx="3702992" cy="1718636"/>
              </a:xfrm>
              <a:custGeom>
                <a:avLst/>
                <a:gdLst>
                  <a:gd name="T0" fmla="*/ 432 w 864"/>
                  <a:gd name="T1" fmla="*/ 0 h 401"/>
                  <a:gd name="T2" fmla="*/ 0 w 864"/>
                  <a:gd name="T3" fmla="*/ 201 h 401"/>
                  <a:gd name="T4" fmla="*/ 432 w 864"/>
                  <a:gd name="T5" fmla="*/ 401 h 401"/>
                  <a:gd name="T6" fmla="*/ 864 w 864"/>
                  <a:gd name="T7" fmla="*/ 201 h 401"/>
                  <a:gd name="T8" fmla="*/ 432 w 864"/>
                  <a:gd name="T9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4" h="401">
                    <a:moveTo>
                      <a:pt x="432" y="0"/>
                    </a:moveTo>
                    <a:lnTo>
                      <a:pt x="0" y="201"/>
                    </a:lnTo>
                    <a:lnTo>
                      <a:pt x="432" y="401"/>
                    </a:lnTo>
                    <a:lnTo>
                      <a:pt x="864" y="201"/>
                    </a:lnTo>
                    <a:lnTo>
                      <a:pt x="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solidFill>
                    <a:srgbClr val="102B4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fficePLUS-1-18">
                <a:extLst>
                  <a:ext uri="{FF2B5EF4-FFF2-40B4-BE49-F238E27FC236}">
                    <a16:creationId xmlns:a16="http://schemas.microsoft.com/office/drawing/2014/main" id="{9AFDDBEC-AB92-4591-999F-788A51AB1376}"/>
                  </a:ext>
                </a:extLst>
              </p:cNvPr>
              <p:cNvSpPr/>
              <p:nvPr/>
            </p:nvSpPr>
            <p:spPr bwMode="auto">
              <a:xfrm>
                <a:off x="17514286" y="6580469"/>
                <a:ext cx="1851496" cy="1028608"/>
              </a:xfrm>
              <a:custGeom>
                <a:avLst/>
                <a:gdLst>
                  <a:gd name="T0" fmla="*/ 0 w 432"/>
                  <a:gd name="T1" fmla="*/ 0 h 240"/>
                  <a:gd name="T2" fmla="*/ 0 w 432"/>
                  <a:gd name="T3" fmla="*/ 40 h 240"/>
                  <a:gd name="T4" fmla="*/ 432 w 432"/>
                  <a:gd name="T5" fmla="*/ 240 h 240"/>
                  <a:gd name="T6" fmla="*/ 432 w 432"/>
                  <a:gd name="T7" fmla="*/ 200 h 240"/>
                  <a:gd name="T8" fmla="*/ 0 w 432"/>
                  <a:gd name="T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0">
                    <a:moveTo>
                      <a:pt x="0" y="0"/>
                    </a:moveTo>
                    <a:lnTo>
                      <a:pt x="0" y="40"/>
                    </a:lnTo>
                    <a:lnTo>
                      <a:pt x="432" y="240"/>
                    </a:lnTo>
                    <a:lnTo>
                      <a:pt x="432" y="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42" name="OfficePLUS-1-19">
                <a:extLst>
                  <a:ext uri="{FF2B5EF4-FFF2-40B4-BE49-F238E27FC236}">
                    <a16:creationId xmlns:a16="http://schemas.microsoft.com/office/drawing/2014/main" id="{EEFA9A07-362F-44BC-A292-4B6D32C4D888}"/>
                  </a:ext>
                </a:extLst>
              </p:cNvPr>
              <p:cNvSpPr/>
              <p:nvPr/>
            </p:nvSpPr>
            <p:spPr bwMode="auto">
              <a:xfrm>
                <a:off x="19365782" y="6580469"/>
                <a:ext cx="1851496" cy="1028608"/>
              </a:xfrm>
              <a:custGeom>
                <a:avLst/>
                <a:gdLst>
                  <a:gd name="T0" fmla="*/ 0 w 432"/>
                  <a:gd name="T1" fmla="*/ 200 h 240"/>
                  <a:gd name="T2" fmla="*/ 0 w 432"/>
                  <a:gd name="T3" fmla="*/ 240 h 240"/>
                  <a:gd name="T4" fmla="*/ 432 w 432"/>
                  <a:gd name="T5" fmla="*/ 40 h 240"/>
                  <a:gd name="T6" fmla="*/ 432 w 432"/>
                  <a:gd name="T7" fmla="*/ 0 h 240"/>
                  <a:gd name="T8" fmla="*/ 0 w 432"/>
                  <a:gd name="T9" fmla="*/ 2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240">
                    <a:moveTo>
                      <a:pt x="0" y="200"/>
                    </a:moveTo>
                    <a:lnTo>
                      <a:pt x="0" y="240"/>
                    </a:lnTo>
                    <a:lnTo>
                      <a:pt x="432" y="40"/>
                    </a:lnTo>
                    <a:lnTo>
                      <a:pt x="432" y="0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43" name="OfficePLUS-1-20">
                <a:extLst>
                  <a:ext uri="{FF2B5EF4-FFF2-40B4-BE49-F238E27FC236}">
                    <a16:creationId xmlns:a16="http://schemas.microsoft.com/office/drawing/2014/main" id="{AC65EDEA-E740-4C07-B8A0-CA54BAE2F869}"/>
                  </a:ext>
                </a:extLst>
              </p:cNvPr>
              <p:cNvSpPr/>
              <p:nvPr/>
            </p:nvSpPr>
            <p:spPr bwMode="auto">
              <a:xfrm>
                <a:off x="19057199" y="4304673"/>
                <a:ext cx="2888678" cy="1984359"/>
              </a:xfrm>
              <a:custGeom>
                <a:avLst/>
                <a:gdLst>
                  <a:gd name="T0" fmla="*/ 302 w 674"/>
                  <a:gd name="T1" fmla="*/ 0 h 463"/>
                  <a:gd name="T2" fmla="*/ 0 w 674"/>
                  <a:gd name="T3" fmla="*/ 136 h 463"/>
                  <a:gd name="T4" fmla="*/ 598 w 674"/>
                  <a:gd name="T5" fmla="*/ 415 h 463"/>
                  <a:gd name="T6" fmla="*/ 596 w 674"/>
                  <a:gd name="T7" fmla="*/ 415 h 463"/>
                  <a:gd name="T8" fmla="*/ 646 w 674"/>
                  <a:gd name="T9" fmla="*/ 463 h 463"/>
                  <a:gd name="T10" fmla="*/ 674 w 674"/>
                  <a:gd name="T11" fmla="*/ 449 h 463"/>
                  <a:gd name="T12" fmla="*/ 302 w 674"/>
                  <a:gd name="T13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4" h="463">
                    <a:moveTo>
                      <a:pt x="302" y="0"/>
                    </a:moveTo>
                    <a:lnTo>
                      <a:pt x="0" y="136"/>
                    </a:lnTo>
                    <a:lnTo>
                      <a:pt x="598" y="415"/>
                    </a:lnTo>
                    <a:lnTo>
                      <a:pt x="596" y="415"/>
                    </a:lnTo>
                    <a:lnTo>
                      <a:pt x="646" y="463"/>
                    </a:lnTo>
                    <a:lnTo>
                      <a:pt x="674" y="449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44" name="OfficePLUS-1-21">
                <a:extLst>
                  <a:ext uri="{FF2B5EF4-FFF2-40B4-BE49-F238E27FC236}">
                    <a16:creationId xmlns:a16="http://schemas.microsoft.com/office/drawing/2014/main" id="{A292DC7E-1F4A-4EFC-B229-364D997827E4}"/>
                  </a:ext>
                </a:extLst>
              </p:cNvPr>
              <p:cNvSpPr/>
              <p:nvPr/>
            </p:nvSpPr>
            <p:spPr bwMode="auto">
              <a:xfrm>
                <a:off x="18937195" y="4356104"/>
                <a:ext cx="2888678" cy="2224368"/>
              </a:xfrm>
              <a:custGeom>
                <a:avLst/>
                <a:gdLst>
                  <a:gd name="T0" fmla="*/ 674 w 674"/>
                  <a:gd name="T1" fmla="*/ 451 h 519"/>
                  <a:gd name="T2" fmla="*/ 302 w 674"/>
                  <a:gd name="T3" fmla="*/ 0 h 519"/>
                  <a:gd name="T4" fmla="*/ 0 w 674"/>
                  <a:gd name="T5" fmla="*/ 136 h 519"/>
                  <a:gd name="T6" fmla="*/ 100 w 674"/>
                  <a:gd name="T7" fmla="*/ 182 h 519"/>
                  <a:gd name="T8" fmla="*/ 100 w 674"/>
                  <a:gd name="T9" fmla="*/ 318 h 519"/>
                  <a:gd name="T10" fmla="*/ 532 w 674"/>
                  <a:gd name="T11" fmla="*/ 519 h 519"/>
                  <a:gd name="T12" fmla="*/ 532 w 674"/>
                  <a:gd name="T13" fmla="*/ 384 h 519"/>
                  <a:gd name="T14" fmla="*/ 674 w 674"/>
                  <a:gd name="T15" fmla="*/ 45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4" h="519">
                    <a:moveTo>
                      <a:pt x="674" y="451"/>
                    </a:moveTo>
                    <a:lnTo>
                      <a:pt x="302" y="0"/>
                    </a:lnTo>
                    <a:lnTo>
                      <a:pt x="0" y="136"/>
                    </a:lnTo>
                    <a:lnTo>
                      <a:pt x="100" y="182"/>
                    </a:lnTo>
                    <a:lnTo>
                      <a:pt x="100" y="318"/>
                    </a:lnTo>
                    <a:lnTo>
                      <a:pt x="532" y="519"/>
                    </a:lnTo>
                    <a:lnTo>
                      <a:pt x="532" y="384"/>
                    </a:lnTo>
                    <a:lnTo>
                      <a:pt x="674" y="4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</p:grpSp>
        <p:sp>
          <p:nvSpPr>
            <p:cNvPr id="20" name="OfficePLUS-1-22">
              <a:extLst>
                <a:ext uri="{FF2B5EF4-FFF2-40B4-BE49-F238E27FC236}">
                  <a16:creationId xmlns:a16="http://schemas.microsoft.com/office/drawing/2014/main" id="{97ECEC96-38AA-4B33-A1FC-A69644EF4E57}"/>
                </a:ext>
              </a:extLst>
            </p:cNvPr>
            <p:cNvSpPr/>
            <p:nvPr/>
          </p:nvSpPr>
          <p:spPr>
            <a:xfrm>
              <a:off x="13515629" y="11051379"/>
              <a:ext cx="1003288" cy="5596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102B49"/>
                  </a:solidFill>
                  <a:cs typeface="+mn-ea"/>
                  <a:sym typeface="+mn-lt"/>
                </a:rPr>
                <a:t>2015</a:t>
              </a:r>
              <a:endParaRPr lang="ru-RU" sz="1400" dirty="0">
                <a:solidFill>
                  <a:srgbClr val="102B49"/>
                </a:solidFill>
                <a:cs typeface="+mn-ea"/>
                <a:sym typeface="+mn-lt"/>
              </a:endParaRPr>
            </a:p>
          </p:txBody>
        </p:sp>
        <p:sp>
          <p:nvSpPr>
            <p:cNvPr id="21" name="OfficePLUS-1-23">
              <a:extLst>
                <a:ext uri="{FF2B5EF4-FFF2-40B4-BE49-F238E27FC236}">
                  <a16:creationId xmlns:a16="http://schemas.microsoft.com/office/drawing/2014/main" id="{05D496ED-0521-471D-9DC8-CDAAFD26C546}"/>
                </a:ext>
              </a:extLst>
            </p:cNvPr>
            <p:cNvSpPr/>
            <p:nvPr/>
          </p:nvSpPr>
          <p:spPr>
            <a:xfrm>
              <a:off x="15483850" y="9362626"/>
              <a:ext cx="1003288" cy="5596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102B49"/>
                  </a:solidFill>
                  <a:cs typeface="+mn-ea"/>
                  <a:sym typeface="+mn-lt"/>
                </a:rPr>
                <a:t>2016</a:t>
              </a:r>
              <a:endParaRPr lang="ru-RU" sz="1400" dirty="0">
                <a:solidFill>
                  <a:srgbClr val="102B49"/>
                </a:solidFill>
                <a:cs typeface="+mn-ea"/>
                <a:sym typeface="+mn-lt"/>
              </a:endParaRPr>
            </a:p>
          </p:txBody>
        </p:sp>
        <p:sp>
          <p:nvSpPr>
            <p:cNvPr id="22" name="OfficePLUS-1-24">
              <a:extLst>
                <a:ext uri="{FF2B5EF4-FFF2-40B4-BE49-F238E27FC236}">
                  <a16:creationId xmlns:a16="http://schemas.microsoft.com/office/drawing/2014/main" id="{2868AB31-4B4E-4C7D-9609-97EC9605D715}"/>
                </a:ext>
              </a:extLst>
            </p:cNvPr>
            <p:cNvSpPr/>
            <p:nvPr/>
          </p:nvSpPr>
          <p:spPr>
            <a:xfrm>
              <a:off x="17452068" y="7673872"/>
              <a:ext cx="997458" cy="5596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102B49"/>
                  </a:solidFill>
                  <a:cs typeface="+mn-ea"/>
                  <a:sym typeface="+mn-lt"/>
                </a:rPr>
                <a:t>2017</a:t>
              </a:r>
              <a:endParaRPr lang="ru-RU" sz="1400" dirty="0">
                <a:solidFill>
                  <a:srgbClr val="102B49"/>
                </a:solidFill>
                <a:cs typeface="+mn-ea"/>
                <a:sym typeface="+mn-lt"/>
              </a:endParaRPr>
            </a:p>
          </p:txBody>
        </p:sp>
        <p:sp>
          <p:nvSpPr>
            <p:cNvPr id="23" name="OfficePLUS-1-25">
              <a:extLst>
                <a:ext uri="{FF2B5EF4-FFF2-40B4-BE49-F238E27FC236}">
                  <a16:creationId xmlns:a16="http://schemas.microsoft.com/office/drawing/2014/main" id="{D31AC13E-847E-4B8D-B010-3AADC309EE99}"/>
                </a:ext>
              </a:extLst>
            </p:cNvPr>
            <p:cNvSpPr/>
            <p:nvPr/>
          </p:nvSpPr>
          <p:spPr>
            <a:xfrm>
              <a:off x="19420287" y="5985123"/>
              <a:ext cx="1003288" cy="5596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rgbClr val="102B49"/>
                  </a:solidFill>
                  <a:cs typeface="+mn-ea"/>
                  <a:sym typeface="+mn-lt"/>
                </a:rPr>
                <a:t>2018</a:t>
              </a:r>
              <a:endParaRPr lang="ru-RU" sz="1400" dirty="0">
                <a:solidFill>
                  <a:srgbClr val="102B4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OfficePLUS-2">
            <a:extLst>
              <a:ext uri="{FF2B5EF4-FFF2-40B4-BE49-F238E27FC236}">
                <a16:creationId xmlns:a16="http://schemas.microsoft.com/office/drawing/2014/main" id="{BBB16F36-CBB8-4B74-96F6-CCD5D2475ECF}"/>
              </a:ext>
            </a:extLst>
          </p:cNvPr>
          <p:cNvSpPr/>
          <p:nvPr/>
        </p:nvSpPr>
        <p:spPr>
          <a:xfrm>
            <a:off x="6477000" y="3121660"/>
            <a:ext cx="1104265" cy="452755"/>
          </a:xfrm>
          <a:prstGeom prst="wedgeRoundRectCallout">
            <a:avLst>
              <a:gd name="adj1" fmla="val 49017"/>
              <a:gd name="adj2" fmla="val 120933"/>
              <a:gd name="adj3" fmla="val 16667"/>
            </a:avLst>
          </a:prstGeom>
          <a:solidFill>
            <a:schemeClr val="tx2">
              <a:lumMod val="20000"/>
              <a:lumOff val="80000"/>
              <a:alpha val="36000"/>
            </a:schemeClr>
          </a:solidFill>
          <a:ln w="22225">
            <a:solidFill>
              <a:srgbClr val="D2D2D2"/>
            </a:solidFill>
            <a:prstDash val="dash"/>
          </a:ln>
        </p:spPr>
        <p:txBody>
          <a:bodyPr vert="horz" wrap="square" lIns="45714" tIns="22857" rIns="45714" bIns="22857" numCol="1" anchor="t" anchorCtr="0" compatLnSpc="1"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2"/>
                </a:solidFill>
                <a:cs typeface="+mn-ea"/>
                <a:sym typeface="+mn-lt"/>
              </a:rPr>
              <a:t>$2300</a:t>
            </a:r>
            <a:endParaRPr lang="ru-RU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OfficePLUS-3">
            <a:extLst>
              <a:ext uri="{FF2B5EF4-FFF2-40B4-BE49-F238E27FC236}">
                <a16:creationId xmlns:a16="http://schemas.microsoft.com/office/drawing/2014/main" id="{09023DCC-8A68-4993-BB1B-06813AD0CE4E}"/>
              </a:ext>
            </a:extLst>
          </p:cNvPr>
          <p:cNvSpPr/>
          <p:nvPr/>
        </p:nvSpPr>
        <p:spPr>
          <a:xfrm>
            <a:off x="5375910" y="4029710"/>
            <a:ext cx="1104265" cy="452755"/>
          </a:xfrm>
          <a:prstGeom prst="wedgeRoundRectCallout">
            <a:avLst>
              <a:gd name="adj1" fmla="val 49017"/>
              <a:gd name="adj2" fmla="val 120933"/>
              <a:gd name="adj3" fmla="val 16667"/>
            </a:avLst>
          </a:prstGeom>
          <a:solidFill>
            <a:schemeClr val="tx2">
              <a:lumMod val="20000"/>
              <a:lumOff val="80000"/>
              <a:alpha val="36000"/>
            </a:schemeClr>
          </a:solidFill>
          <a:ln w="22225">
            <a:solidFill>
              <a:srgbClr val="D2D2D2"/>
            </a:solidFill>
            <a:prstDash val="dash"/>
          </a:ln>
        </p:spPr>
        <p:txBody>
          <a:bodyPr vert="horz" wrap="square" lIns="45714" tIns="22857" rIns="45714" bIns="22857" numCol="1" anchor="t" anchorCtr="0" compatLnSpc="1"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2"/>
                </a:solidFill>
                <a:cs typeface="+mn-ea"/>
                <a:sym typeface="+mn-lt"/>
              </a:rPr>
              <a:t>$1200</a:t>
            </a:r>
            <a:endParaRPr lang="ru-RU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OfficePLUS-4">
            <a:extLst>
              <a:ext uri="{FF2B5EF4-FFF2-40B4-BE49-F238E27FC236}">
                <a16:creationId xmlns:a16="http://schemas.microsoft.com/office/drawing/2014/main" id="{63B2F291-90F3-4476-A74C-E8B8A9D5A97B}"/>
              </a:ext>
            </a:extLst>
          </p:cNvPr>
          <p:cNvSpPr/>
          <p:nvPr/>
        </p:nvSpPr>
        <p:spPr>
          <a:xfrm>
            <a:off x="8678545" y="1306195"/>
            <a:ext cx="1104265" cy="452755"/>
          </a:xfrm>
          <a:prstGeom prst="wedgeRoundRectCallout">
            <a:avLst>
              <a:gd name="adj1" fmla="val 49017"/>
              <a:gd name="adj2" fmla="val 120933"/>
              <a:gd name="adj3" fmla="val 16667"/>
            </a:avLst>
          </a:prstGeom>
          <a:solidFill>
            <a:schemeClr val="tx2">
              <a:lumMod val="20000"/>
              <a:lumOff val="80000"/>
              <a:alpha val="36000"/>
            </a:schemeClr>
          </a:solidFill>
          <a:ln w="22225">
            <a:solidFill>
              <a:srgbClr val="D2D2D2"/>
            </a:solidFill>
            <a:prstDash val="dash"/>
          </a:ln>
        </p:spPr>
        <p:txBody>
          <a:bodyPr vert="horz" wrap="square" lIns="45714" tIns="22857" rIns="45714" bIns="22857" numCol="1" anchor="t" anchorCtr="0" compatLnSpc="1"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2"/>
                </a:solidFill>
                <a:cs typeface="+mn-ea"/>
                <a:sym typeface="+mn-lt"/>
              </a:rPr>
              <a:t>$4600</a:t>
            </a:r>
            <a:endParaRPr lang="ru-RU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OfficePLUS-5">
            <a:extLst>
              <a:ext uri="{FF2B5EF4-FFF2-40B4-BE49-F238E27FC236}">
                <a16:creationId xmlns:a16="http://schemas.microsoft.com/office/drawing/2014/main" id="{96A5D885-A672-46CE-818E-1831D5E6D25D}"/>
              </a:ext>
            </a:extLst>
          </p:cNvPr>
          <p:cNvSpPr/>
          <p:nvPr/>
        </p:nvSpPr>
        <p:spPr>
          <a:xfrm>
            <a:off x="7578090" y="2214245"/>
            <a:ext cx="1104265" cy="452755"/>
          </a:xfrm>
          <a:prstGeom prst="wedgeRoundRectCallout">
            <a:avLst>
              <a:gd name="adj1" fmla="val 49017"/>
              <a:gd name="adj2" fmla="val 120933"/>
              <a:gd name="adj3" fmla="val 16667"/>
            </a:avLst>
          </a:prstGeom>
          <a:solidFill>
            <a:schemeClr val="tx2">
              <a:lumMod val="20000"/>
              <a:lumOff val="80000"/>
              <a:alpha val="36000"/>
            </a:schemeClr>
          </a:solidFill>
          <a:ln w="22225">
            <a:solidFill>
              <a:srgbClr val="D2D2D2"/>
            </a:solidFill>
            <a:prstDash val="dash"/>
          </a:ln>
        </p:spPr>
        <p:txBody>
          <a:bodyPr vert="horz" wrap="square" lIns="45714" tIns="22857" rIns="45714" bIns="22857" numCol="1" anchor="t" anchorCtr="0" compatLnSpc="1"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2"/>
                </a:solidFill>
                <a:cs typeface="+mn-ea"/>
                <a:sym typeface="+mn-lt"/>
              </a:rPr>
              <a:t>$3500</a:t>
            </a:r>
            <a:endParaRPr lang="ru-RU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51" name="OfficePLUS-6">
            <a:extLst>
              <a:ext uri="{FF2B5EF4-FFF2-40B4-BE49-F238E27FC236}">
                <a16:creationId xmlns:a16="http://schemas.microsoft.com/office/drawing/2014/main" id="{DCA6C969-19F5-4442-BB5F-8C883664DD2A}"/>
              </a:ext>
            </a:extLst>
          </p:cNvPr>
          <p:cNvGrpSpPr/>
          <p:nvPr/>
        </p:nvGrpSpPr>
        <p:grpSpPr>
          <a:xfrm>
            <a:off x="1283575" y="2437599"/>
            <a:ext cx="862471" cy="862471"/>
            <a:chOff x="1493174" y="7977943"/>
            <a:chExt cx="1725167" cy="1725167"/>
          </a:xfrm>
          <a:solidFill>
            <a:srgbClr val="FFC000"/>
          </a:solidFill>
        </p:grpSpPr>
        <p:sp>
          <p:nvSpPr>
            <p:cNvPr id="52" name="OfficePLUS-6-1">
              <a:extLst>
                <a:ext uri="{FF2B5EF4-FFF2-40B4-BE49-F238E27FC236}">
                  <a16:creationId xmlns:a16="http://schemas.microsoft.com/office/drawing/2014/main" id="{EB3A347B-1457-4227-BD98-32666C428688}"/>
                </a:ext>
              </a:extLst>
            </p:cNvPr>
            <p:cNvSpPr/>
            <p:nvPr/>
          </p:nvSpPr>
          <p:spPr>
            <a:xfrm>
              <a:off x="1493174" y="7977943"/>
              <a:ext cx="1725167" cy="1725167"/>
            </a:xfrm>
            <a:prstGeom prst="ellipse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>
                <a:cs typeface="+mn-ea"/>
                <a:sym typeface="+mn-lt"/>
              </a:endParaRPr>
            </a:p>
          </p:txBody>
        </p:sp>
        <p:grpSp>
          <p:nvGrpSpPr>
            <p:cNvPr id="53" name="Группа 58">
              <a:extLst>
                <a:ext uri="{FF2B5EF4-FFF2-40B4-BE49-F238E27FC236}">
                  <a16:creationId xmlns:a16="http://schemas.microsoft.com/office/drawing/2014/main" id="{A8CCB825-CADF-4B16-9038-08B9D8469E6A}"/>
                </a:ext>
              </a:extLst>
            </p:cNvPr>
            <p:cNvGrpSpPr/>
            <p:nvPr/>
          </p:nvGrpSpPr>
          <p:grpSpPr>
            <a:xfrm>
              <a:off x="1954297" y="8439066"/>
              <a:ext cx="802920" cy="802920"/>
              <a:chOff x="3337904" y="2645306"/>
              <a:chExt cx="278017" cy="278017"/>
            </a:xfrm>
            <a:grpFill/>
          </p:grpSpPr>
          <p:sp>
            <p:nvSpPr>
              <p:cNvPr id="54" name="OfficePLUS-6-2">
                <a:extLst>
                  <a:ext uri="{FF2B5EF4-FFF2-40B4-BE49-F238E27FC236}">
                    <a16:creationId xmlns:a16="http://schemas.microsoft.com/office/drawing/2014/main" id="{E1302FE6-B86D-494F-84B2-FBBB01618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904" y="2645306"/>
                <a:ext cx="278017" cy="278017"/>
              </a:xfrm>
              <a:prstGeom prst="ellips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55" name="OfficePLUS-6-3">
                <a:extLst>
                  <a:ext uri="{FF2B5EF4-FFF2-40B4-BE49-F238E27FC236}">
                    <a16:creationId xmlns:a16="http://schemas.microsoft.com/office/drawing/2014/main" id="{C62170D3-68EA-4D56-BC23-5C0FA45D0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567" y="2645306"/>
                <a:ext cx="162691" cy="278017"/>
              </a:xfrm>
              <a:prstGeom prst="ellips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56" name="OfficePLUS-6-4">
                <a:extLst>
                  <a:ext uri="{FF2B5EF4-FFF2-40B4-BE49-F238E27FC236}">
                    <a16:creationId xmlns:a16="http://schemas.microsoft.com/office/drawing/2014/main" id="{412FB625-19BA-4B33-B9E3-7F4DDB77C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5883" y="2647366"/>
                <a:ext cx="0" cy="271839"/>
              </a:xfrm>
              <a:prstGeom prst="lin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57" name="OfficePLUS-6-5">
                <a:extLst>
                  <a:ext uri="{FF2B5EF4-FFF2-40B4-BE49-F238E27FC236}">
                    <a16:creationId xmlns:a16="http://schemas.microsoft.com/office/drawing/2014/main" id="{2EFF24AF-F976-4B2A-A397-116084EB2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2023" y="2783285"/>
                <a:ext cx="267720" cy="0"/>
              </a:xfrm>
              <a:prstGeom prst="lin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58" name="OfficePLUS-6-6">
                <a:extLst>
                  <a:ext uri="{FF2B5EF4-FFF2-40B4-BE49-F238E27FC236}">
                    <a16:creationId xmlns:a16="http://schemas.microsoft.com/office/drawing/2014/main" id="{51FF66CB-0B08-4961-8EB2-6A85939F5E00}"/>
                  </a:ext>
                </a:extLst>
              </p:cNvPr>
              <p:cNvSpPr/>
              <p:nvPr/>
            </p:nvSpPr>
            <p:spPr bwMode="auto">
              <a:xfrm>
                <a:off x="3366736" y="2645306"/>
                <a:ext cx="220354" cy="86494"/>
              </a:xfrm>
              <a:custGeom>
                <a:avLst/>
                <a:gdLst>
                  <a:gd name="T0" fmla="*/ 0 w 107"/>
                  <a:gd name="T1" fmla="*/ 26 h 42"/>
                  <a:gd name="T2" fmla="*/ 53 w 107"/>
                  <a:gd name="T3" fmla="*/ 42 h 42"/>
                  <a:gd name="T4" fmla="*/ 107 w 107"/>
                  <a:gd name="T5" fmla="*/ 26 h 42"/>
                  <a:gd name="T6" fmla="*/ 53 w 107"/>
                  <a:gd name="T7" fmla="*/ 0 h 42"/>
                  <a:gd name="T8" fmla="*/ 0 w 107"/>
                  <a:gd name="T9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2">
                    <a:moveTo>
                      <a:pt x="0" y="26"/>
                    </a:moveTo>
                    <a:cubicBezTo>
                      <a:pt x="12" y="36"/>
                      <a:pt x="32" y="42"/>
                      <a:pt x="53" y="42"/>
                    </a:cubicBezTo>
                    <a:cubicBezTo>
                      <a:pt x="75" y="42"/>
                      <a:pt x="94" y="36"/>
                      <a:pt x="107" y="26"/>
                    </a:cubicBezTo>
                    <a:cubicBezTo>
                      <a:pt x="94" y="10"/>
                      <a:pt x="75" y="0"/>
                      <a:pt x="53" y="0"/>
                    </a:cubicBezTo>
                    <a:cubicBezTo>
                      <a:pt x="32" y="0"/>
                      <a:pt x="12" y="10"/>
                      <a:pt x="0" y="26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59" name="OfficePLUS-6-7">
                <a:extLst>
                  <a:ext uri="{FF2B5EF4-FFF2-40B4-BE49-F238E27FC236}">
                    <a16:creationId xmlns:a16="http://schemas.microsoft.com/office/drawing/2014/main" id="{2A170145-1163-490B-B3EE-F359AB07844D}"/>
                  </a:ext>
                </a:extLst>
              </p:cNvPr>
              <p:cNvSpPr/>
              <p:nvPr/>
            </p:nvSpPr>
            <p:spPr bwMode="auto">
              <a:xfrm>
                <a:off x="3366736" y="2836829"/>
                <a:ext cx="220354" cy="86494"/>
              </a:xfrm>
              <a:custGeom>
                <a:avLst/>
                <a:gdLst>
                  <a:gd name="T0" fmla="*/ 107 w 107"/>
                  <a:gd name="T1" fmla="*/ 15 h 42"/>
                  <a:gd name="T2" fmla="*/ 53 w 107"/>
                  <a:gd name="T3" fmla="*/ 0 h 42"/>
                  <a:gd name="T4" fmla="*/ 0 w 107"/>
                  <a:gd name="T5" fmla="*/ 15 h 42"/>
                  <a:gd name="T6" fmla="*/ 53 w 107"/>
                  <a:gd name="T7" fmla="*/ 42 h 42"/>
                  <a:gd name="T8" fmla="*/ 107 w 107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2">
                    <a:moveTo>
                      <a:pt x="107" y="15"/>
                    </a:moveTo>
                    <a:cubicBezTo>
                      <a:pt x="94" y="6"/>
                      <a:pt x="75" y="0"/>
                      <a:pt x="53" y="0"/>
                    </a:cubicBezTo>
                    <a:cubicBezTo>
                      <a:pt x="32" y="0"/>
                      <a:pt x="12" y="6"/>
                      <a:pt x="0" y="15"/>
                    </a:cubicBezTo>
                    <a:cubicBezTo>
                      <a:pt x="12" y="31"/>
                      <a:pt x="32" y="42"/>
                      <a:pt x="53" y="42"/>
                    </a:cubicBezTo>
                    <a:cubicBezTo>
                      <a:pt x="75" y="42"/>
                      <a:pt x="94" y="31"/>
                      <a:pt x="107" y="15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OfficePLUS-7">
            <a:extLst>
              <a:ext uri="{FF2B5EF4-FFF2-40B4-BE49-F238E27FC236}">
                <a16:creationId xmlns:a16="http://schemas.microsoft.com/office/drawing/2014/main" id="{00106C8C-E0AD-4E72-BA61-BA888A68BF64}"/>
              </a:ext>
            </a:extLst>
          </p:cNvPr>
          <p:cNvGrpSpPr/>
          <p:nvPr/>
        </p:nvGrpSpPr>
        <p:grpSpPr>
          <a:xfrm>
            <a:off x="1283575" y="3605574"/>
            <a:ext cx="862471" cy="862471"/>
            <a:chOff x="1493174" y="10294559"/>
            <a:chExt cx="1725167" cy="1725167"/>
          </a:xfrm>
          <a:solidFill>
            <a:srgbClr val="102B49"/>
          </a:solidFill>
        </p:grpSpPr>
        <p:sp>
          <p:nvSpPr>
            <p:cNvPr id="63" name="OfficePLUS-7-1">
              <a:extLst>
                <a:ext uri="{FF2B5EF4-FFF2-40B4-BE49-F238E27FC236}">
                  <a16:creationId xmlns:a16="http://schemas.microsoft.com/office/drawing/2014/main" id="{46CE2E90-B112-4D83-8FAF-5F164A6E48E3}"/>
                </a:ext>
              </a:extLst>
            </p:cNvPr>
            <p:cNvSpPr/>
            <p:nvPr/>
          </p:nvSpPr>
          <p:spPr>
            <a:xfrm>
              <a:off x="1493174" y="10294559"/>
              <a:ext cx="1725167" cy="1725167"/>
            </a:xfrm>
            <a:prstGeom prst="ellipse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>
                <a:cs typeface="+mn-ea"/>
                <a:sym typeface="+mn-lt"/>
              </a:endParaRPr>
            </a:p>
          </p:txBody>
        </p:sp>
        <p:grpSp>
          <p:nvGrpSpPr>
            <p:cNvPr id="64" name="Группа 69">
              <a:extLst>
                <a:ext uri="{FF2B5EF4-FFF2-40B4-BE49-F238E27FC236}">
                  <a16:creationId xmlns:a16="http://schemas.microsoft.com/office/drawing/2014/main" id="{79623372-3E59-4045-B695-1266DEF189AE}"/>
                </a:ext>
              </a:extLst>
            </p:cNvPr>
            <p:cNvGrpSpPr/>
            <p:nvPr/>
          </p:nvGrpSpPr>
          <p:grpSpPr>
            <a:xfrm>
              <a:off x="1918167" y="10747226"/>
              <a:ext cx="841579" cy="838605"/>
              <a:chOff x="8052863" y="1251103"/>
              <a:chExt cx="291403" cy="290373"/>
            </a:xfrm>
            <a:grpFill/>
          </p:grpSpPr>
          <p:sp>
            <p:nvSpPr>
              <p:cNvPr id="65" name="OfficePLUS-7-2">
                <a:extLst>
                  <a:ext uri="{FF2B5EF4-FFF2-40B4-BE49-F238E27FC236}">
                    <a16:creationId xmlns:a16="http://schemas.microsoft.com/office/drawing/2014/main" id="{05EA0347-EE42-4A99-94BA-CF3FC0469D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52863" y="1251103"/>
                <a:ext cx="291403" cy="290373"/>
              </a:xfrm>
              <a:custGeom>
                <a:avLst/>
                <a:gdLst>
                  <a:gd name="T0" fmla="*/ 137 w 141"/>
                  <a:gd name="T1" fmla="*/ 122 h 141"/>
                  <a:gd name="T2" fmla="*/ 117 w 141"/>
                  <a:gd name="T3" fmla="*/ 101 h 141"/>
                  <a:gd name="T4" fmla="*/ 110 w 141"/>
                  <a:gd name="T5" fmla="*/ 23 h 141"/>
                  <a:gd name="T6" fmla="*/ 24 w 141"/>
                  <a:gd name="T7" fmla="*/ 23 h 141"/>
                  <a:gd name="T8" fmla="*/ 24 w 141"/>
                  <a:gd name="T9" fmla="*/ 109 h 141"/>
                  <a:gd name="T10" fmla="*/ 102 w 141"/>
                  <a:gd name="T11" fmla="*/ 116 h 141"/>
                  <a:gd name="T12" fmla="*/ 122 w 141"/>
                  <a:gd name="T13" fmla="*/ 137 h 141"/>
                  <a:gd name="T14" fmla="*/ 137 w 141"/>
                  <a:gd name="T15" fmla="*/ 137 h 141"/>
                  <a:gd name="T16" fmla="*/ 137 w 141"/>
                  <a:gd name="T17" fmla="*/ 122 h 141"/>
                  <a:gd name="T18" fmla="*/ 37 w 141"/>
                  <a:gd name="T19" fmla="*/ 96 h 141"/>
                  <a:gd name="T20" fmla="*/ 37 w 141"/>
                  <a:gd name="T21" fmla="*/ 37 h 141"/>
                  <a:gd name="T22" fmla="*/ 97 w 141"/>
                  <a:gd name="T23" fmla="*/ 37 h 141"/>
                  <a:gd name="T24" fmla="*/ 97 w 141"/>
                  <a:gd name="T25" fmla="*/ 96 h 141"/>
                  <a:gd name="T26" fmla="*/ 37 w 141"/>
                  <a:gd name="T27" fmla="*/ 9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141">
                    <a:moveTo>
                      <a:pt x="137" y="122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33" y="78"/>
                      <a:pt x="131" y="45"/>
                      <a:pt x="110" y="23"/>
                    </a:cubicBezTo>
                    <a:cubicBezTo>
                      <a:pt x="86" y="0"/>
                      <a:pt x="48" y="0"/>
                      <a:pt x="24" y="23"/>
                    </a:cubicBezTo>
                    <a:cubicBezTo>
                      <a:pt x="0" y="47"/>
                      <a:pt x="0" y="86"/>
                      <a:pt x="24" y="109"/>
                    </a:cubicBezTo>
                    <a:cubicBezTo>
                      <a:pt x="45" y="131"/>
                      <a:pt x="78" y="133"/>
                      <a:pt x="102" y="116"/>
                    </a:cubicBezTo>
                    <a:cubicBezTo>
                      <a:pt x="122" y="137"/>
                      <a:pt x="122" y="137"/>
                      <a:pt x="122" y="137"/>
                    </a:cubicBezTo>
                    <a:cubicBezTo>
                      <a:pt x="126" y="141"/>
                      <a:pt x="133" y="141"/>
                      <a:pt x="137" y="137"/>
                    </a:cubicBezTo>
                    <a:cubicBezTo>
                      <a:pt x="141" y="132"/>
                      <a:pt x="141" y="126"/>
                      <a:pt x="137" y="122"/>
                    </a:cubicBezTo>
                    <a:close/>
                    <a:moveTo>
                      <a:pt x="37" y="96"/>
                    </a:move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6"/>
                    </a:cubicBezTo>
                    <a:cubicBezTo>
                      <a:pt x="80" y="113"/>
                      <a:pt x="53" y="113"/>
                      <a:pt x="37" y="96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66" name="OfficePLUS-7-3">
                <a:extLst>
                  <a:ext uri="{FF2B5EF4-FFF2-40B4-BE49-F238E27FC236}">
                    <a16:creationId xmlns:a16="http://schemas.microsoft.com/office/drawing/2014/main" id="{EC1E6ABE-6733-4434-9971-AC15B05FB945}"/>
                  </a:ext>
                </a:extLst>
              </p:cNvPr>
              <p:cNvSpPr/>
              <p:nvPr/>
            </p:nvSpPr>
            <p:spPr bwMode="auto">
              <a:xfrm>
                <a:off x="8191871" y="1331419"/>
                <a:ext cx="53544" cy="55603"/>
              </a:xfrm>
              <a:custGeom>
                <a:avLst/>
                <a:gdLst>
                  <a:gd name="T0" fmla="*/ 0 w 26"/>
                  <a:gd name="T1" fmla="*/ 0 h 27"/>
                  <a:gd name="T2" fmla="*/ 26 w 26"/>
                  <a:gd name="T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27">
                    <a:moveTo>
                      <a:pt x="0" y="0"/>
                    </a:moveTo>
                    <a:cubicBezTo>
                      <a:pt x="14" y="0"/>
                      <a:pt x="26" y="12"/>
                      <a:pt x="26" y="27"/>
                    </a:cubicBezTo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OfficePLUS-8">
            <a:extLst>
              <a:ext uri="{FF2B5EF4-FFF2-40B4-BE49-F238E27FC236}">
                <a16:creationId xmlns:a16="http://schemas.microsoft.com/office/drawing/2014/main" id="{12C07D99-31B1-48A0-AF85-655923FDDDD0}"/>
              </a:ext>
            </a:extLst>
          </p:cNvPr>
          <p:cNvGrpSpPr/>
          <p:nvPr/>
        </p:nvGrpSpPr>
        <p:grpSpPr>
          <a:xfrm>
            <a:off x="1283575" y="4773548"/>
            <a:ext cx="862471" cy="862471"/>
            <a:chOff x="1493174" y="7977943"/>
            <a:chExt cx="1725167" cy="1725167"/>
          </a:xfrm>
          <a:solidFill>
            <a:srgbClr val="FFC000"/>
          </a:solidFill>
        </p:grpSpPr>
        <p:sp>
          <p:nvSpPr>
            <p:cNvPr id="70" name="OfficePLUS-8-1">
              <a:extLst>
                <a:ext uri="{FF2B5EF4-FFF2-40B4-BE49-F238E27FC236}">
                  <a16:creationId xmlns:a16="http://schemas.microsoft.com/office/drawing/2014/main" id="{41126905-6449-4950-A410-C2394B39AF64}"/>
                </a:ext>
              </a:extLst>
            </p:cNvPr>
            <p:cNvSpPr/>
            <p:nvPr/>
          </p:nvSpPr>
          <p:spPr>
            <a:xfrm>
              <a:off x="1493174" y="7977943"/>
              <a:ext cx="1725167" cy="1725167"/>
            </a:xfrm>
            <a:prstGeom prst="ellipse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>
                <a:cs typeface="+mn-ea"/>
                <a:sym typeface="+mn-lt"/>
              </a:endParaRPr>
            </a:p>
          </p:txBody>
        </p:sp>
        <p:grpSp>
          <p:nvGrpSpPr>
            <p:cNvPr id="71" name="Группа 85">
              <a:extLst>
                <a:ext uri="{FF2B5EF4-FFF2-40B4-BE49-F238E27FC236}">
                  <a16:creationId xmlns:a16="http://schemas.microsoft.com/office/drawing/2014/main" id="{48481FD6-0734-44F0-98EF-49B57D46809E}"/>
                </a:ext>
              </a:extLst>
            </p:cNvPr>
            <p:cNvGrpSpPr/>
            <p:nvPr/>
          </p:nvGrpSpPr>
          <p:grpSpPr>
            <a:xfrm>
              <a:off x="1954297" y="8439066"/>
              <a:ext cx="802920" cy="802920"/>
              <a:chOff x="3337904" y="2645306"/>
              <a:chExt cx="278017" cy="278017"/>
            </a:xfrm>
            <a:grpFill/>
          </p:grpSpPr>
          <p:sp>
            <p:nvSpPr>
              <p:cNvPr id="72" name="OfficePLUS-8-2">
                <a:extLst>
                  <a:ext uri="{FF2B5EF4-FFF2-40B4-BE49-F238E27FC236}">
                    <a16:creationId xmlns:a16="http://schemas.microsoft.com/office/drawing/2014/main" id="{31042183-0282-4967-8F7E-6D10D3212F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904" y="2645306"/>
                <a:ext cx="278017" cy="278017"/>
              </a:xfrm>
              <a:prstGeom prst="ellips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73" name="OfficePLUS-8-3">
                <a:extLst>
                  <a:ext uri="{FF2B5EF4-FFF2-40B4-BE49-F238E27FC236}">
                    <a16:creationId xmlns:a16="http://schemas.microsoft.com/office/drawing/2014/main" id="{9219CA50-8183-4F99-896B-0521380B5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567" y="2645306"/>
                <a:ext cx="162691" cy="278017"/>
              </a:xfrm>
              <a:prstGeom prst="ellips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74" name="OfficePLUS-8-4">
                <a:extLst>
                  <a:ext uri="{FF2B5EF4-FFF2-40B4-BE49-F238E27FC236}">
                    <a16:creationId xmlns:a16="http://schemas.microsoft.com/office/drawing/2014/main" id="{FCE7BB26-CB03-4C2A-888D-B286D6EED0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5883" y="2647366"/>
                <a:ext cx="0" cy="271839"/>
              </a:xfrm>
              <a:prstGeom prst="lin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75" name="OfficePLUS-8-5">
                <a:extLst>
                  <a:ext uri="{FF2B5EF4-FFF2-40B4-BE49-F238E27FC236}">
                    <a16:creationId xmlns:a16="http://schemas.microsoft.com/office/drawing/2014/main" id="{DD9D1691-BCAE-4691-B1A9-CEDA8E066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2023" y="2783285"/>
                <a:ext cx="267720" cy="0"/>
              </a:xfrm>
              <a:prstGeom prst="line">
                <a:avLst/>
              </a:pr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76" name="OfficePLUS-8-6">
                <a:extLst>
                  <a:ext uri="{FF2B5EF4-FFF2-40B4-BE49-F238E27FC236}">
                    <a16:creationId xmlns:a16="http://schemas.microsoft.com/office/drawing/2014/main" id="{41BEEA35-EF0C-414E-92B6-FF20A7D0785A}"/>
                  </a:ext>
                </a:extLst>
              </p:cNvPr>
              <p:cNvSpPr/>
              <p:nvPr/>
            </p:nvSpPr>
            <p:spPr bwMode="auto">
              <a:xfrm>
                <a:off x="3366736" y="2645306"/>
                <a:ext cx="220354" cy="86494"/>
              </a:xfrm>
              <a:custGeom>
                <a:avLst/>
                <a:gdLst>
                  <a:gd name="T0" fmla="*/ 0 w 107"/>
                  <a:gd name="T1" fmla="*/ 26 h 42"/>
                  <a:gd name="T2" fmla="*/ 53 w 107"/>
                  <a:gd name="T3" fmla="*/ 42 h 42"/>
                  <a:gd name="T4" fmla="*/ 107 w 107"/>
                  <a:gd name="T5" fmla="*/ 26 h 42"/>
                  <a:gd name="T6" fmla="*/ 53 w 107"/>
                  <a:gd name="T7" fmla="*/ 0 h 42"/>
                  <a:gd name="T8" fmla="*/ 0 w 107"/>
                  <a:gd name="T9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2">
                    <a:moveTo>
                      <a:pt x="0" y="26"/>
                    </a:moveTo>
                    <a:cubicBezTo>
                      <a:pt x="12" y="36"/>
                      <a:pt x="32" y="42"/>
                      <a:pt x="53" y="42"/>
                    </a:cubicBezTo>
                    <a:cubicBezTo>
                      <a:pt x="75" y="42"/>
                      <a:pt x="94" y="36"/>
                      <a:pt x="107" y="26"/>
                    </a:cubicBezTo>
                    <a:cubicBezTo>
                      <a:pt x="94" y="10"/>
                      <a:pt x="75" y="0"/>
                      <a:pt x="53" y="0"/>
                    </a:cubicBezTo>
                    <a:cubicBezTo>
                      <a:pt x="32" y="0"/>
                      <a:pt x="12" y="10"/>
                      <a:pt x="0" y="26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77" name="OfficePLUS-8-7">
                <a:extLst>
                  <a:ext uri="{FF2B5EF4-FFF2-40B4-BE49-F238E27FC236}">
                    <a16:creationId xmlns:a16="http://schemas.microsoft.com/office/drawing/2014/main" id="{1E1451B2-C443-46E3-A7B1-36A45D0EF9A3}"/>
                  </a:ext>
                </a:extLst>
              </p:cNvPr>
              <p:cNvSpPr/>
              <p:nvPr/>
            </p:nvSpPr>
            <p:spPr bwMode="auto">
              <a:xfrm>
                <a:off x="3366736" y="2836829"/>
                <a:ext cx="220354" cy="86494"/>
              </a:xfrm>
              <a:custGeom>
                <a:avLst/>
                <a:gdLst>
                  <a:gd name="T0" fmla="*/ 107 w 107"/>
                  <a:gd name="T1" fmla="*/ 15 h 42"/>
                  <a:gd name="T2" fmla="*/ 53 w 107"/>
                  <a:gd name="T3" fmla="*/ 0 h 42"/>
                  <a:gd name="T4" fmla="*/ 0 w 107"/>
                  <a:gd name="T5" fmla="*/ 15 h 42"/>
                  <a:gd name="T6" fmla="*/ 53 w 107"/>
                  <a:gd name="T7" fmla="*/ 42 h 42"/>
                  <a:gd name="T8" fmla="*/ 107 w 107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2">
                    <a:moveTo>
                      <a:pt x="107" y="15"/>
                    </a:moveTo>
                    <a:cubicBezTo>
                      <a:pt x="94" y="6"/>
                      <a:pt x="75" y="0"/>
                      <a:pt x="53" y="0"/>
                    </a:cubicBezTo>
                    <a:cubicBezTo>
                      <a:pt x="32" y="0"/>
                      <a:pt x="12" y="6"/>
                      <a:pt x="0" y="15"/>
                    </a:cubicBezTo>
                    <a:cubicBezTo>
                      <a:pt x="12" y="31"/>
                      <a:pt x="32" y="42"/>
                      <a:pt x="53" y="42"/>
                    </a:cubicBezTo>
                    <a:cubicBezTo>
                      <a:pt x="75" y="42"/>
                      <a:pt x="94" y="31"/>
                      <a:pt x="107" y="15"/>
                    </a:cubicBezTo>
                    <a:close/>
                  </a:path>
                </a:pathLst>
              </a:custGeom>
              <a:grpFill/>
              <a:ln w="38100" cap="rnd">
                <a:solidFill>
                  <a:schemeClr val="bg2"/>
                </a:solidFill>
                <a:prstDash val="solid"/>
                <a:round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OfficePLUS-9">
            <a:extLst>
              <a:ext uri="{FF2B5EF4-FFF2-40B4-BE49-F238E27FC236}">
                <a16:creationId xmlns:a16="http://schemas.microsoft.com/office/drawing/2014/main" id="{AFE90B3F-332F-4FDD-9437-DCDCC36035B0}"/>
              </a:ext>
            </a:extLst>
          </p:cNvPr>
          <p:cNvSpPr txBox="1"/>
          <p:nvPr/>
        </p:nvSpPr>
        <p:spPr>
          <a:xfrm>
            <a:off x="2365785" y="2445399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86" name="OfficePLUS-10">
            <a:extLst>
              <a:ext uri="{FF2B5EF4-FFF2-40B4-BE49-F238E27FC236}">
                <a16:creationId xmlns:a16="http://schemas.microsoft.com/office/drawing/2014/main" id="{07075F62-9C2E-40CB-A4CA-27855FF27232}"/>
              </a:ext>
            </a:extLst>
          </p:cNvPr>
          <p:cNvSpPr/>
          <p:nvPr/>
        </p:nvSpPr>
        <p:spPr>
          <a:xfrm>
            <a:off x="2373807" y="2764167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87" name="OfficePLUS-11">
            <a:extLst>
              <a:ext uri="{FF2B5EF4-FFF2-40B4-BE49-F238E27FC236}">
                <a16:creationId xmlns:a16="http://schemas.microsoft.com/office/drawing/2014/main" id="{E5DAB519-BB6F-4BAD-B600-1B8F8A16B8E1}"/>
              </a:ext>
            </a:extLst>
          </p:cNvPr>
          <p:cNvSpPr txBox="1"/>
          <p:nvPr/>
        </p:nvSpPr>
        <p:spPr>
          <a:xfrm>
            <a:off x="2365785" y="3606542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88" name="OfficePLUS-12">
            <a:extLst>
              <a:ext uri="{FF2B5EF4-FFF2-40B4-BE49-F238E27FC236}">
                <a16:creationId xmlns:a16="http://schemas.microsoft.com/office/drawing/2014/main" id="{22B3705C-3737-42DD-B2A8-E881B97DB781}"/>
              </a:ext>
            </a:extLst>
          </p:cNvPr>
          <p:cNvSpPr/>
          <p:nvPr/>
        </p:nvSpPr>
        <p:spPr>
          <a:xfrm>
            <a:off x="2373807" y="3925310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89" name="OfficePLUS-13">
            <a:extLst>
              <a:ext uri="{FF2B5EF4-FFF2-40B4-BE49-F238E27FC236}">
                <a16:creationId xmlns:a16="http://schemas.microsoft.com/office/drawing/2014/main" id="{5DA4D036-7BA4-43DB-B523-2353EAAE9157}"/>
              </a:ext>
            </a:extLst>
          </p:cNvPr>
          <p:cNvSpPr txBox="1"/>
          <p:nvPr/>
        </p:nvSpPr>
        <p:spPr>
          <a:xfrm>
            <a:off x="2365785" y="484025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90" name="OfficePLUS-14">
            <a:extLst>
              <a:ext uri="{FF2B5EF4-FFF2-40B4-BE49-F238E27FC236}">
                <a16:creationId xmlns:a16="http://schemas.microsoft.com/office/drawing/2014/main" id="{2A269D72-908A-443B-BF12-E60CE57EB2A0}"/>
              </a:ext>
            </a:extLst>
          </p:cNvPr>
          <p:cNvSpPr/>
          <p:nvPr/>
        </p:nvSpPr>
        <p:spPr>
          <a:xfrm>
            <a:off x="2373807" y="5159024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75728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D2013E69-38BD-44A8-A572-12A3E768649D}"/>
              </a:ext>
            </a:extLst>
          </p:cNvPr>
          <p:cNvSpPr/>
          <p:nvPr/>
        </p:nvSpPr>
        <p:spPr>
          <a:xfrm>
            <a:off x="9121858" y="955467"/>
            <a:ext cx="1778711" cy="1778711"/>
          </a:xfrm>
          <a:prstGeom prst="arc">
            <a:avLst>
              <a:gd name="adj1" fmla="val 10696969"/>
              <a:gd name="adj2" fmla="val 0"/>
            </a:avLst>
          </a:prstGeom>
          <a:noFill/>
          <a:ln w="381000" cap="rnd" cmpd="sng" algn="ctr">
            <a:solidFill>
              <a:schemeClr val="tx2">
                <a:alpha val="29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549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8883BCE5-6F94-498A-9213-FC5DE32755E4}"/>
              </a:ext>
            </a:extLst>
          </p:cNvPr>
          <p:cNvSpPr/>
          <p:nvPr/>
        </p:nvSpPr>
        <p:spPr>
          <a:xfrm>
            <a:off x="9121858" y="955467"/>
            <a:ext cx="1778711" cy="1778711"/>
          </a:xfrm>
          <a:prstGeom prst="arc">
            <a:avLst>
              <a:gd name="adj1" fmla="val 10722656"/>
              <a:gd name="adj2" fmla="val 20874851"/>
            </a:avLst>
          </a:prstGeom>
          <a:noFill/>
          <a:ln w="381000" cap="rnd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id-ID" sz="1549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949E34BE-118B-4AB4-974F-59D754FC0F94}"/>
              </a:ext>
            </a:extLst>
          </p:cNvPr>
          <p:cNvSpPr/>
          <p:nvPr/>
        </p:nvSpPr>
        <p:spPr>
          <a:xfrm>
            <a:off x="6462212" y="955467"/>
            <a:ext cx="1778711" cy="1778711"/>
          </a:xfrm>
          <a:prstGeom prst="arc">
            <a:avLst>
              <a:gd name="adj1" fmla="val 10691000"/>
              <a:gd name="adj2" fmla="val 0"/>
            </a:avLst>
          </a:prstGeom>
          <a:noFill/>
          <a:ln w="381000" cap="rnd" cmpd="sng" algn="ctr">
            <a:solidFill>
              <a:schemeClr val="tx2">
                <a:alpha val="29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549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7EF05F3E-2CF8-4A14-8EE6-D1CFAEBC72C5}"/>
              </a:ext>
            </a:extLst>
          </p:cNvPr>
          <p:cNvSpPr/>
          <p:nvPr/>
        </p:nvSpPr>
        <p:spPr>
          <a:xfrm>
            <a:off x="6462212" y="955467"/>
            <a:ext cx="1778711" cy="1778711"/>
          </a:xfrm>
          <a:prstGeom prst="arc">
            <a:avLst>
              <a:gd name="adj1" fmla="val 10725722"/>
              <a:gd name="adj2" fmla="val 19623516"/>
            </a:avLst>
          </a:prstGeom>
          <a:noFill/>
          <a:ln w="381000" cap="rnd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id-ID" sz="1549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3CAA7BE6-2B4D-4A8B-B59A-0D6D512B8E54}"/>
              </a:ext>
            </a:extLst>
          </p:cNvPr>
          <p:cNvSpPr/>
          <p:nvPr/>
        </p:nvSpPr>
        <p:spPr>
          <a:xfrm>
            <a:off x="3805104" y="955467"/>
            <a:ext cx="1778711" cy="1778711"/>
          </a:xfrm>
          <a:prstGeom prst="arc">
            <a:avLst>
              <a:gd name="adj1" fmla="val 10789855"/>
              <a:gd name="adj2" fmla="val 30535"/>
            </a:avLst>
          </a:prstGeom>
          <a:noFill/>
          <a:ln w="381000" cap="rnd" cmpd="sng" algn="ctr">
            <a:solidFill>
              <a:schemeClr val="tx2">
                <a:alpha val="29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549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F97832A1-49C1-407B-B558-0364E706C335}"/>
              </a:ext>
            </a:extLst>
          </p:cNvPr>
          <p:cNvSpPr/>
          <p:nvPr/>
        </p:nvSpPr>
        <p:spPr>
          <a:xfrm>
            <a:off x="3802564" y="955467"/>
            <a:ext cx="1778711" cy="1778711"/>
          </a:xfrm>
          <a:prstGeom prst="arc">
            <a:avLst>
              <a:gd name="adj1" fmla="val 10803109"/>
              <a:gd name="adj2" fmla="val 15163582"/>
            </a:avLst>
          </a:prstGeom>
          <a:noFill/>
          <a:ln w="381000" cap="rnd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id-ID" sz="1549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F027235A-099A-4410-B556-1742B84DCDC4}"/>
              </a:ext>
            </a:extLst>
          </p:cNvPr>
          <p:cNvSpPr/>
          <p:nvPr/>
        </p:nvSpPr>
        <p:spPr>
          <a:xfrm>
            <a:off x="1142917" y="955467"/>
            <a:ext cx="1778711" cy="1778711"/>
          </a:xfrm>
          <a:prstGeom prst="arc">
            <a:avLst>
              <a:gd name="adj1" fmla="val 10737147"/>
              <a:gd name="adj2" fmla="val 0"/>
            </a:avLst>
          </a:prstGeom>
          <a:noFill/>
          <a:ln w="381000" cap="rnd" cmpd="sng" algn="ctr">
            <a:solidFill>
              <a:schemeClr val="tx2">
                <a:lumMod val="60000"/>
                <a:lumOff val="40000"/>
                <a:alpha val="29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549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fficePLUS-8">
            <a:extLst>
              <a:ext uri="{FF2B5EF4-FFF2-40B4-BE49-F238E27FC236}">
                <a16:creationId xmlns:a16="http://schemas.microsoft.com/office/drawing/2014/main" id="{5043E4A8-5F49-400B-B52A-760BA0A66857}"/>
              </a:ext>
            </a:extLst>
          </p:cNvPr>
          <p:cNvSpPr/>
          <p:nvPr/>
        </p:nvSpPr>
        <p:spPr>
          <a:xfrm>
            <a:off x="1142917" y="955467"/>
            <a:ext cx="1778711" cy="1778711"/>
          </a:xfrm>
          <a:prstGeom prst="arc">
            <a:avLst>
              <a:gd name="adj1" fmla="val 10727048"/>
              <a:gd name="adj2" fmla="val 16146321"/>
            </a:avLst>
          </a:prstGeom>
          <a:noFill/>
          <a:ln w="381000" cap="rnd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549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fficePLUS-9">
            <a:extLst>
              <a:ext uri="{FF2B5EF4-FFF2-40B4-BE49-F238E27FC236}">
                <a16:creationId xmlns:a16="http://schemas.microsoft.com/office/drawing/2014/main" id="{50CA4853-C951-405E-A6F1-D431BA7E50D2}"/>
              </a:ext>
            </a:extLst>
          </p:cNvPr>
          <p:cNvSpPr/>
          <p:nvPr/>
        </p:nvSpPr>
        <p:spPr bwMode="auto">
          <a:xfrm>
            <a:off x="1276320" y="1453743"/>
            <a:ext cx="1511904" cy="40674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46</a:t>
            </a:r>
            <a:r>
              <a:rPr kumimoji="0" lang="id-ID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 %</a:t>
            </a:r>
          </a:p>
        </p:txBody>
      </p:sp>
      <p:sp>
        <p:nvSpPr>
          <p:cNvPr id="11" name="OfficePLUS-10">
            <a:extLst>
              <a:ext uri="{FF2B5EF4-FFF2-40B4-BE49-F238E27FC236}">
                <a16:creationId xmlns:a16="http://schemas.microsoft.com/office/drawing/2014/main" id="{C8D9690A-59AD-495C-8350-D2906BCD0FE5}"/>
              </a:ext>
            </a:extLst>
          </p:cNvPr>
          <p:cNvSpPr/>
          <p:nvPr/>
        </p:nvSpPr>
        <p:spPr bwMode="auto">
          <a:xfrm>
            <a:off x="3935968" y="1453743"/>
            <a:ext cx="1511904" cy="40674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45</a:t>
            </a:r>
            <a:r>
              <a:rPr kumimoji="0" lang="id-ID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2" name="OfficePLUS-11">
            <a:extLst>
              <a:ext uri="{FF2B5EF4-FFF2-40B4-BE49-F238E27FC236}">
                <a16:creationId xmlns:a16="http://schemas.microsoft.com/office/drawing/2014/main" id="{2C81BCBA-341F-4C28-B72F-2BE46721384F}"/>
              </a:ext>
            </a:extLst>
          </p:cNvPr>
          <p:cNvSpPr/>
          <p:nvPr/>
        </p:nvSpPr>
        <p:spPr bwMode="auto">
          <a:xfrm>
            <a:off x="6595615" y="1453743"/>
            <a:ext cx="1511904" cy="40674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id-ID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3" name="OfficePLUS-12">
            <a:extLst>
              <a:ext uri="{FF2B5EF4-FFF2-40B4-BE49-F238E27FC236}">
                <a16:creationId xmlns:a16="http://schemas.microsoft.com/office/drawing/2014/main" id="{3D5D5809-7906-42B4-B3DF-02B887506E16}"/>
              </a:ext>
            </a:extLst>
          </p:cNvPr>
          <p:cNvSpPr/>
          <p:nvPr/>
        </p:nvSpPr>
        <p:spPr bwMode="auto">
          <a:xfrm>
            <a:off x="9255262" y="1453743"/>
            <a:ext cx="1511904" cy="40674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95</a:t>
            </a:r>
            <a:r>
              <a:rPr kumimoji="0" lang="id-ID" sz="2995" b="1" i="0" u="none" strike="noStrike" kern="0" cap="none" spc="0" normalizeH="0" baseline="0" noProof="0" dirty="0">
                <a:ln>
                  <a:noFill/>
                </a:ln>
                <a:solidFill>
                  <a:srgbClr val="102B49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sp>
        <p:nvSpPr>
          <p:cNvPr id="19" name="OfficePLUS-14">
            <a:extLst>
              <a:ext uri="{FF2B5EF4-FFF2-40B4-BE49-F238E27FC236}">
                <a16:creationId xmlns:a16="http://schemas.microsoft.com/office/drawing/2014/main" id="{EC75BF09-9E26-4742-9516-465B98263206}"/>
              </a:ext>
            </a:extLst>
          </p:cNvPr>
          <p:cNvSpPr txBox="1"/>
          <p:nvPr/>
        </p:nvSpPr>
        <p:spPr>
          <a:xfrm>
            <a:off x="2189787" y="3881597"/>
            <a:ext cx="7686411" cy="247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95" b="1" spc="-300" dirty="0">
                <a:solidFill>
                  <a:srgbClr val="FFC000">
                    <a:alpha val="38000"/>
                  </a:srgbClr>
                </a:solidFill>
                <a:cs typeface="+mn-ea"/>
                <a:sym typeface="+mn-lt"/>
              </a:rPr>
              <a:t>2020</a:t>
            </a:r>
          </a:p>
        </p:txBody>
      </p:sp>
      <p:pic>
        <p:nvPicPr>
          <p:cNvPr id="20" name="OfficePLUS-15">
            <a:extLst>
              <a:ext uri="{FF2B5EF4-FFF2-40B4-BE49-F238E27FC236}">
                <a16:creationId xmlns:a16="http://schemas.microsoft.com/office/drawing/2014/main" id="{9180975E-AFA3-4825-875A-D3B64DE45E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695865" y="3517610"/>
            <a:ext cx="4823309" cy="2903351"/>
          </a:xfrm>
          <a:prstGeom prst="rect">
            <a:avLst/>
          </a:prstGeom>
        </p:spPr>
      </p:pic>
      <p:sp>
        <p:nvSpPr>
          <p:cNvPr id="21" name="OfficePLUS-16">
            <a:extLst>
              <a:ext uri="{FF2B5EF4-FFF2-40B4-BE49-F238E27FC236}">
                <a16:creationId xmlns:a16="http://schemas.microsoft.com/office/drawing/2014/main" id="{0039EC51-4CA3-4943-8DC9-CDD9FEA9304D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C01996-2D0B-4E1B-998A-4107E0F8DE91}" type="slidenum">
              <a:rPr lang="en-US" sz="310" smtClean="0">
                <a:cs typeface="+mn-ea"/>
                <a:sym typeface="+mn-lt"/>
              </a:rPr>
              <a:pPr/>
              <a:t>12</a:t>
            </a:fld>
            <a:endParaRPr lang="en-US" sz="310">
              <a:cs typeface="+mn-ea"/>
              <a:sym typeface="+mn-lt"/>
            </a:endParaRPr>
          </a:p>
        </p:txBody>
      </p:sp>
      <p:pic>
        <p:nvPicPr>
          <p:cNvPr id="22" name="OfficePLUS-17">
            <a:hlinkClick r:id="" action="ppaction://media"/>
            <a:extLst>
              <a:ext uri="{FF2B5EF4-FFF2-40B4-BE49-F238E27FC236}">
                <a16:creationId xmlns:a16="http://schemas.microsoft.com/office/drawing/2014/main" id="{4CD1725C-42DA-4534-A617-30295575E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940646" y="6606729"/>
            <a:ext cx="211667" cy="211667"/>
          </a:xfrm>
          <a:prstGeom prst="rect">
            <a:avLst/>
          </a:prstGeom>
        </p:spPr>
      </p:pic>
      <p:cxnSp>
        <p:nvCxnSpPr>
          <p:cNvPr id="24" name="OfficePLUS-18">
            <a:extLst>
              <a:ext uri="{FF2B5EF4-FFF2-40B4-BE49-F238E27FC236}">
                <a16:creationId xmlns:a16="http://schemas.microsoft.com/office/drawing/2014/main" id="{F4FEB1D8-F474-4A19-BD34-3EE6BF08AB31}"/>
              </a:ext>
            </a:extLst>
          </p:cNvPr>
          <p:cNvCxnSpPr/>
          <p:nvPr/>
        </p:nvCxnSpPr>
        <p:spPr>
          <a:xfrm>
            <a:off x="4730750" y="6450330"/>
            <a:ext cx="25495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fficePLUS-19">
            <a:extLst>
              <a:ext uri="{FF2B5EF4-FFF2-40B4-BE49-F238E27FC236}">
                <a16:creationId xmlns:a16="http://schemas.microsoft.com/office/drawing/2014/main" id="{0A72002E-5F24-417D-8704-342552D05507}"/>
              </a:ext>
            </a:extLst>
          </p:cNvPr>
          <p:cNvSpPr txBox="1"/>
          <p:nvPr/>
        </p:nvSpPr>
        <p:spPr>
          <a:xfrm>
            <a:off x="1074014" y="220183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8" name="OfficePLUS-20">
            <a:extLst>
              <a:ext uri="{FF2B5EF4-FFF2-40B4-BE49-F238E27FC236}">
                <a16:creationId xmlns:a16="http://schemas.microsoft.com/office/drawing/2014/main" id="{5569A9B8-78E3-40E9-B346-EC7A107C4B25}"/>
              </a:ext>
            </a:extLst>
          </p:cNvPr>
          <p:cNvSpPr/>
          <p:nvPr/>
        </p:nvSpPr>
        <p:spPr>
          <a:xfrm>
            <a:off x="1082036" y="2520599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9" name="OfficePLUS-21">
            <a:extLst>
              <a:ext uri="{FF2B5EF4-FFF2-40B4-BE49-F238E27FC236}">
                <a16:creationId xmlns:a16="http://schemas.microsoft.com/office/drawing/2014/main" id="{192F687A-601D-489A-9913-733440C07AAA}"/>
              </a:ext>
            </a:extLst>
          </p:cNvPr>
          <p:cNvSpPr txBox="1"/>
          <p:nvPr/>
        </p:nvSpPr>
        <p:spPr>
          <a:xfrm>
            <a:off x="3686585" y="220183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0" name="OfficePLUS-22">
            <a:extLst>
              <a:ext uri="{FF2B5EF4-FFF2-40B4-BE49-F238E27FC236}">
                <a16:creationId xmlns:a16="http://schemas.microsoft.com/office/drawing/2014/main" id="{FADDF59D-17BA-4F29-9C53-BF5AC2832ECB}"/>
              </a:ext>
            </a:extLst>
          </p:cNvPr>
          <p:cNvSpPr/>
          <p:nvPr/>
        </p:nvSpPr>
        <p:spPr>
          <a:xfrm>
            <a:off x="3694607" y="2520599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1" name="OfficePLUS-23">
            <a:extLst>
              <a:ext uri="{FF2B5EF4-FFF2-40B4-BE49-F238E27FC236}">
                <a16:creationId xmlns:a16="http://schemas.microsoft.com/office/drawing/2014/main" id="{09C63C32-DFCB-4938-8ED6-0F9F68AC2713}"/>
              </a:ext>
            </a:extLst>
          </p:cNvPr>
          <p:cNvSpPr txBox="1"/>
          <p:nvPr/>
        </p:nvSpPr>
        <p:spPr>
          <a:xfrm>
            <a:off x="6342699" y="220183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2" name="OfficePLUS-24">
            <a:extLst>
              <a:ext uri="{FF2B5EF4-FFF2-40B4-BE49-F238E27FC236}">
                <a16:creationId xmlns:a16="http://schemas.microsoft.com/office/drawing/2014/main" id="{2FE98577-A2E9-499E-B5DD-5981E4893E9D}"/>
              </a:ext>
            </a:extLst>
          </p:cNvPr>
          <p:cNvSpPr/>
          <p:nvPr/>
        </p:nvSpPr>
        <p:spPr>
          <a:xfrm>
            <a:off x="6350721" y="2520599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3" name="OfficePLUS-25">
            <a:extLst>
              <a:ext uri="{FF2B5EF4-FFF2-40B4-BE49-F238E27FC236}">
                <a16:creationId xmlns:a16="http://schemas.microsoft.com/office/drawing/2014/main" id="{605B1B7C-7C70-4258-BB76-E7D4C9794C59}"/>
              </a:ext>
            </a:extLst>
          </p:cNvPr>
          <p:cNvSpPr txBox="1"/>
          <p:nvPr/>
        </p:nvSpPr>
        <p:spPr>
          <a:xfrm>
            <a:off x="9042356" y="2201831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4" name="OfficePLUS-26">
            <a:extLst>
              <a:ext uri="{FF2B5EF4-FFF2-40B4-BE49-F238E27FC236}">
                <a16:creationId xmlns:a16="http://schemas.microsoft.com/office/drawing/2014/main" id="{FC212B32-8AF1-49D2-9ECE-28200B44A553}"/>
              </a:ext>
            </a:extLst>
          </p:cNvPr>
          <p:cNvSpPr/>
          <p:nvPr/>
        </p:nvSpPr>
        <p:spPr>
          <a:xfrm>
            <a:off x="9050378" y="2520599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pic>
        <p:nvPicPr>
          <p:cNvPr id="36" name="OfficePLUS-27">
            <a:extLst>
              <a:ext uri="{FF2B5EF4-FFF2-40B4-BE49-F238E27FC236}">
                <a16:creationId xmlns:a16="http://schemas.microsoft.com/office/drawing/2014/main" id="{07090C15-548C-4406-8EEA-6C3BD500E6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841" y="3822699"/>
            <a:ext cx="3366759" cy="218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extLst>
              <a:ext uri="{FF2B5EF4-FFF2-40B4-BE49-F238E27FC236}">
                <a16:creationId xmlns:a16="http://schemas.microsoft.com/office/drawing/2014/main" id="{0C1F44C9-2CC4-42B5-AB20-122AAE1DC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fficePLUS-2">
            <a:hlinkClick r:id="rId3"/>
            <a:extLst>
              <a:ext uri="{FF2B5EF4-FFF2-40B4-BE49-F238E27FC236}">
                <a16:creationId xmlns:a16="http://schemas.microsoft.com/office/drawing/2014/main" id="{AD4E0AA5-329E-4292-B5D0-90550F4AC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cxnSp>
        <p:nvCxnSpPr>
          <p:cNvPr id="6" name="OfficePLUS-3">
            <a:extLst>
              <a:ext uri="{FF2B5EF4-FFF2-40B4-BE49-F238E27FC236}">
                <a16:creationId xmlns:a16="http://schemas.microsoft.com/office/drawing/2014/main" id="{EADC31FF-8F07-4C7A-B1CE-E4EB279E09AF}"/>
              </a:ext>
            </a:extLst>
          </p:cNvPr>
          <p:cNvCxnSpPr>
            <a:cxnSpLocks/>
          </p:cNvCxnSpPr>
          <p:nvPr/>
        </p:nvCxnSpPr>
        <p:spPr>
          <a:xfrm flipH="1">
            <a:off x="5413693" y="2607479"/>
            <a:ext cx="4771707" cy="0"/>
          </a:xfrm>
          <a:prstGeom prst="line">
            <a:avLst/>
          </a:prstGeom>
          <a:ln w="31750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OfficePLUS-4">
            <a:extLst>
              <a:ext uri="{FF2B5EF4-FFF2-40B4-BE49-F238E27FC236}">
                <a16:creationId xmlns:a16="http://schemas.microsoft.com/office/drawing/2014/main" id="{1D18D1AB-A555-4873-967C-2E4CD8492EAC}"/>
              </a:ext>
            </a:extLst>
          </p:cNvPr>
          <p:cNvCxnSpPr>
            <a:cxnSpLocks/>
          </p:cNvCxnSpPr>
          <p:nvPr/>
        </p:nvCxnSpPr>
        <p:spPr>
          <a:xfrm flipH="1">
            <a:off x="5413693" y="4283244"/>
            <a:ext cx="3222307" cy="0"/>
          </a:xfrm>
          <a:prstGeom prst="line">
            <a:avLst/>
          </a:prstGeom>
          <a:ln w="31750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OfficePLUS-5">
            <a:extLst>
              <a:ext uri="{FF2B5EF4-FFF2-40B4-BE49-F238E27FC236}">
                <a16:creationId xmlns:a16="http://schemas.microsoft.com/office/drawing/2014/main" id="{ADAED13D-825D-4974-8CDF-087C9B6CAA8E}"/>
              </a:ext>
            </a:extLst>
          </p:cNvPr>
          <p:cNvCxnSpPr>
            <a:cxnSpLocks/>
          </p:cNvCxnSpPr>
          <p:nvPr/>
        </p:nvCxnSpPr>
        <p:spPr>
          <a:xfrm flipH="1">
            <a:off x="5413693" y="3451394"/>
            <a:ext cx="3984307" cy="0"/>
          </a:xfrm>
          <a:prstGeom prst="line">
            <a:avLst/>
          </a:prstGeom>
          <a:ln w="31750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OfficePLUS-6">
            <a:extLst>
              <a:ext uri="{FF2B5EF4-FFF2-40B4-BE49-F238E27FC236}">
                <a16:creationId xmlns:a16="http://schemas.microsoft.com/office/drawing/2014/main" id="{7CDEF589-D4FB-4826-B036-EE46FA543E19}"/>
              </a:ext>
            </a:extLst>
          </p:cNvPr>
          <p:cNvCxnSpPr>
            <a:cxnSpLocks/>
          </p:cNvCxnSpPr>
          <p:nvPr/>
        </p:nvCxnSpPr>
        <p:spPr>
          <a:xfrm flipH="1">
            <a:off x="5413692" y="5100489"/>
            <a:ext cx="2612708" cy="0"/>
          </a:xfrm>
          <a:prstGeom prst="line">
            <a:avLst/>
          </a:prstGeom>
          <a:ln w="31750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fficePLUS-7">
            <a:extLst>
              <a:ext uri="{FF2B5EF4-FFF2-40B4-BE49-F238E27FC236}">
                <a16:creationId xmlns:a16="http://schemas.microsoft.com/office/drawing/2014/main" id="{7D71DEA1-1E55-4711-B3A8-4E8B309D58C0}"/>
              </a:ext>
            </a:extLst>
          </p:cNvPr>
          <p:cNvSpPr/>
          <p:nvPr/>
        </p:nvSpPr>
        <p:spPr>
          <a:xfrm>
            <a:off x="1511640" y="2205413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1" name="OfficePLUS-8">
            <a:extLst>
              <a:ext uri="{FF2B5EF4-FFF2-40B4-BE49-F238E27FC236}">
                <a16:creationId xmlns:a16="http://schemas.microsoft.com/office/drawing/2014/main" id="{54B5E839-1E91-456A-AE76-703EFE59570A}"/>
              </a:ext>
            </a:extLst>
          </p:cNvPr>
          <p:cNvSpPr/>
          <p:nvPr/>
        </p:nvSpPr>
        <p:spPr>
          <a:xfrm>
            <a:off x="1511640" y="30593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2" name="OfficePLUS-9">
            <a:extLst>
              <a:ext uri="{FF2B5EF4-FFF2-40B4-BE49-F238E27FC236}">
                <a16:creationId xmlns:a16="http://schemas.microsoft.com/office/drawing/2014/main" id="{FF00C6ED-6BF3-4C20-9182-558D40B931E1}"/>
              </a:ext>
            </a:extLst>
          </p:cNvPr>
          <p:cNvSpPr/>
          <p:nvPr/>
        </p:nvSpPr>
        <p:spPr>
          <a:xfrm>
            <a:off x="1511640" y="391318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3" name="OfficePLUS-10">
            <a:extLst>
              <a:ext uri="{FF2B5EF4-FFF2-40B4-BE49-F238E27FC236}">
                <a16:creationId xmlns:a16="http://schemas.microsoft.com/office/drawing/2014/main" id="{4E4132E1-0B2E-44EE-8D26-60469FEA99A1}"/>
              </a:ext>
            </a:extLst>
          </p:cNvPr>
          <p:cNvSpPr/>
          <p:nvPr/>
        </p:nvSpPr>
        <p:spPr>
          <a:xfrm>
            <a:off x="1511640" y="476707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grpSp>
        <p:nvGrpSpPr>
          <p:cNvPr id="18" name="OfficePLUS-11">
            <a:extLst>
              <a:ext uri="{FF2B5EF4-FFF2-40B4-BE49-F238E27FC236}">
                <a16:creationId xmlns:a16="http://schemas.microsoft.com/office/drawing/2014/main" id="{3D053DA4-8E9B-404C-909F-2AD28DFB7D3A}"/>
              </a:ext>
            </a:extLst>
          </p:cNvPr>
          <p:cNvGrpSpPr/>
          <p:nvPr/>
        </p:nvGrpSpPr>
        <p:grpSpPr>
          <a:xfrm>
            <a:off x="258382" y="427803"/>
            <a:ext cx="413629" cy="229225"/>
            <a:chOff x="14785875" y="9451082"/>
            <a:chExt cx="6872896" cy="3808688"/>
          </a:xfrm>
          <a:solidFill>
            <a:schemeClr val="tx2"/>
          </a:solidFill>
        </p:grpSpPr>
        <p:sp>
          <p:nvSpPr>
            <p:cNvPr id="19" name="OfficePLUS-11-1">
              <a:extLst>
                <a:ext uri="{FF2B5EF4-FFF2-40B4-BE49-F238E27FC236}">
                  <a16:creationId xmlns:a16="http://schemas.microsoft.com/office/drawing/2014/main" id="{1FF8A766-A4C4-44F8-A398-82F44CC0CB2D}"/>
                </a:ext>
              </a:extLst>
            </p:cNvPr>
            <p:cNvSpPr/>
            <p:nvPr/>
          </p:nvSpPr>
          <p:spPr>
            <a:xfrm>
              <a:off x="19754427" y="9451083"/>
              <a:ext cx="1904344" cy="3808687"/>
            </a:xfrm>
            <a:custGeom>
              <a:avLst/>
              <a:gdLst>
                <a:gd name="connsiteX0" fmla="*/ 0 w 1904344"/>
                <a:gd name="connsiteY0" fmla="*/ 0 h 3808687"/>
                <a:gd name="connsiteX1" fmla="*/ 1904344 w 1904344"/>
                <a:gd name="connsiteY1" fmla="*/ 1904344 h 3808687"/>
                <a:gd name="connsiteX2" fmla="*/ 0 w 1904344"/>
                <a:gd name="connsiteY2" fmla="*/ 3808687 h 3808687"/>
                <a:gd name="connsiteX3" fmla="*/ 0 w 1904344"/>
                <a:gd name="connsiteY3" fmla="*/ 3448647 h 3808687"/>
                <a:gd name="connsiteX4" fmla="*/ 1544304 w 1904344"/>
                <a:gd name="connsiteY4" fmla="*/ 1904344 h 3808687"/>
                <a:gd name="connsiteX5" fmla="*/ 0 w 1904344"/>
                <a:gd name="connsiteY5" fmla="*/ 360040 h 380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344" h="3808687">
                  <a:moveTo>
                    <a:pt x="0" y="0"/>
                  </a:moveTo>
                  <a:lnTo>
                    <a:pt x="1904344" y="1904344"/>
                  </a:lnTo>
                  <a:lnTo>
                    <a:pt x="0" y="3808687"/>
                  </a:lnTo>
                  <a:lnTo>
                    <a:pt x="0" y="3448647"/>
                  </a:lnTo>
                  <a:lnTo>
                    <a:pt x="1544304" y="1904344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>
                <a:cs typeface="+mn-ea"/>
                <a:sym typeface="+mn-lt"/>
              </a:endParaRPr>
            </a:p>
          </p:txBody>
        </p:sp>
        <p:sp>
          <p:nvSpPr>
            <p:cNvPr id="20" name="OfficePLUS-11-2">
              <a:extLst>
                <a:ext uri="{FF2B5EF4-FFF2-40B4-BE49-F238E27FC236}">
                  <a16:creationId xmlns:a16="http://schemas.microsoft.com/office/drawing/2014/main" id="{E15617D8-4376-45BC-9BCC-32AD2057C6AD}"/>
                </a:ext>
              </a:extLst>
            </p:cNvPr>
            <p:cNvSpPr/>
            <p:nvPr/>
          </p:nvSpPr>
          <p:spPr>
            <a:xfrm rot="10800000">
              <a:off x="14785875" y="9451082"/>
              <a:ext cx="1904344" cy="3808687"/>
            </a:xfrm>
            <a:custGeom>
              <a:avLst/>
              <a:gdLst>
                <a:gd name="connsiteX0" fmla="*/ 0 w 1904344"/>
                <a:gd name="connsiteY0" fmla="*/ 0 h 3808687"/>
                <a:gd name="connsiteX1" fmla="*/ 1904344 w 1904344"/>
                <a:gd name="connsiteY1" fmla="*/ 1904344 h 3808687"/>
                <a:gd name="connsiteX2" fmla="*/ 0 w 1904344"/>
                <a:gd name="connsiteY2" fmla="*/ 3808687 h 3808687"/>
                <a:gd name="connsiteX3" fmla="*/ 0 w 1904344"/>
                <a:gd name="connsiteY3" fmla="*/ 3448647 h 3808687"/>
                <a:gd name="connsiteX4" fmla="*/ 1544304 w 1904344"/>
                <a:gd name="connsiteY4" fmla="*/ 1904344 h 3808687"/>
                <a:gd name="connsiteX5" fmla="*/ 0 w 1904344"/>
                <a:gd name="connsiteY5" fmla="*/ 360040 h 380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344" h="3808687">
                  <a:moveTo>
                    <a:pt x="0" y="0"/>
                  </a:moveTo>
                  <a:lnTo>
                    <a:pt x="1904344" y="1904344"/>
                  </a:lnTo>
                  <a:lnTo>
                    <a:pt x="0" y="3808687"/>
                  </a:lnTo>
                  <a:lnTo>
                    <a:pt x="0" y="3448647"/>
                  </a:lnTo>
                  <a:lnTo>
                    <a:pt x="1544304" y="1904344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102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>
                <a:cs typeface="+mn-ea"/>
                <a:sym typeface="+mn-lt"/>
              </a:endParaRPr>
            </a:p>
          </p:txBody>
        </p:sp>
      </p:grpSp>
      <p:sp>
        <p:nvSpPr>
          <p:cNvPr id="22" name="OfficePLUS-12">
            <a:extLst>
              <a:ext uri="{FF2B5EF4-FFF2-40B4-BE49-F238E27FC236}">
                <a16:creationId xmlns:a16="http://schemas.microsoft.com/office/drawing/2014/main" id="{B13E6155-134B-4166-9245-8DA193E941C6}"/>
              </a:ext>
            </a:extLst>
          </p:cNvPr>
          <p:cNvSpPr/>
          <p:nvPr/>
        </p:nvSpPr>
        <p:spPr>
          <a:xfrm>
            <a:off x="4595223" y="970915"/>
            <a:ext cx="2857138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fficePLUS-13">
            <a:extLst>
              <a:ext uri="{FF2B5EF4-FFF2-40B4-BE49-F238E27FC236}">
                <a16:creationId xmlns:a16="http://schemas.microsoft.com/office/drawing/2014/main" id="{C994D1EA-2600-4193-8665-BA61B4DA4013}"/>
              </a:ext>
            </a:extLst>
          </p:cNvPr>
          <p:cNvSpPr/>
          <p:nvPr/>
        </p:nvSpPr>
        <p:spPr bwMode="auto">
          <a:xfrm flipV="1">
            <a:off x="5755651" y="1405481"/>
            <a:ext cx="680697" cy="4571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OfficePLUS-14">
            <a:extLst>
              <a:ext uri="{FF2B5EF4-FFF2-40B4-BE49-F238E27FC236}">
                <a16:creationId xmlns:a16="http://schemas.microsoft.com/office/drawing/2014/main" id="{B9BFC28C-E3D4-40B9-80F3-41254AA920B9}"/>
              </a:ext>
            </a:extLst>
          </p:cNvPr>
          <p:cNvSpPr txBox="1"/>
          <p:nvPr/>
        </p:nvSpPr>
        <p:spPr>
          <a:xfrm>
            <a:off x="4657144" y="6451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74041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5662DBFA-70B3-4C7B-9FEE-A7E4432545EB}"/>
              </a:ext>
            </a:extLst>
          </p:cNvPr>
          <p:cNvSpPr/>
          <p:nvPr/>
        </p:nvSpPr>
        <p:spPr>
          <a:xfrm>
            <a:off x="3562350" y="3578679"/>
            <a:ext cx="5067300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2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4538619" y="2007709"/>
            <a:ext cx="3114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600" normalizeH="0" baseline="0" noProof="0" dirty="0">
                <a:ln>
                  <a:noFill/>
                </a:ln>
                <a:solidFill>
                  <a:srgbClr val="F7B902"/>
                </a:solidFill>
                <a:effectLst/>
                <a:uLnTx/>
                <a:uFillTx/>
                <a:cs typeface="+mn-ea"/>
                <a:sym typeface="+mn-lt"/>
              </a:rPr>
              <a:t>[04]</a:t>
            </a:r>
            <a:endParaRPr kumimoji="0" lang="zh-CN" altLang="en-US" sz="4800" b="0" i="0" u="none" strike="noStrike" kern="1200" cap="none" spc="600" normalizeH="0" baseline="0" noProof="0" dirty="0">
              <a:ln>
                <a:noFill/>
              </a:ln>
              <a:solidFill>
                <a:srgbClr val="F7B9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3602368" y="3003848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20" name="OfficePLUS-4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3812111" y="4123458"/>
            <a:ext cx="4567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5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>
            <a:cxnSpLocks/>
          </p:cNvCxnSpPr>
          <p:nvPr/>
        </p:nvCxnSpPr>
        <p:spPr>
          <a:xfrm>
            <a:off x="5163423" y="2880470"/>
            <a:ext cx="1865154" cy="0"/>
          </a:xfrm>
          <a:prstGeom prst="line">
            <a:avLst/>
          </a:prstGeom>
          <a:ln w="22225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82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fficePLUS-1">
            <a:extLst>
              <a:ext uri="{FF2B5EF4-FFF2-40B4-BE49-F238E27FC236}">
                <a16:creationId xmlns:a16="http://schemas.microsoft.com/office/drawing/2014/main" id="{E06EBEA5-E4D7-40B9-92FC-3800D2E0B8F4}"/>
              </a:ext>
            </a:extLst>
          </p:cNvPr>
          <p:cNvSpPr/>
          <p:nvPr/>
        </p:nvSpPr>
        <p:spPr>
          <a:xfrm>
            <a:off x="4595223" y="970915"/>
            <a:ext cx="2857138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7FF0877F-9958-4831-AD14-B2522B42867D}"/>
              </a:ext>
            </a:extLst>
          </p:cNvPr>
          <p:cNvSpPr/>
          <p:nvPr/>
        </p:nvSpPr>
        <p:spPr>
          <a:xfrm>
            <a:off x="2874097" y="2421099"/>
            <a:ext cx="385347" cy="385347"/>
          </a:xfrm>
          <a:prstGeom prst="roundRect">
            <a:avLst>
              <a:gd name="adj" fmla="val 11480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1</a:t>
            </a:r>
            <a:endParaRPr lang="ru-RU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8785B4E5-69D7-43D3-B12A-93E509B640B7}"/>
              </a:ext>
            </a:extLst>
          </p:cNvPr>
          <p:cNvSpPr/>
          <p:nvPr/>
        </p:nvSpPr>
        <p:spPr>
          <a:xfrm>
            <a:off x="2874097" y="4436207"/>
            <a:ext cx="385347" cy="385347"/>
          </a:xfrm>
          <a:prstGeom prst="roundRect">
            <a:avLst>
              <a:gd name="adj" fmla="val 1148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3</a:t>
            </a:r>
            <a:endParaRPr lang="ru-RU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OfficePLUS-4">
            <a:extLst>
              <a:ext uri="{FF2B5EF4-FFF2-40B4-BE49-F238E27FC236}">
                <a16:creationId xmlns:a16="http://schemas.microsoft.com/office/drawing/2014/main" id="{3141D7A7-35E5-4EB1-904F-06E03007DF1D}"/>
              </a:ext>
            </a:extLst>
          </p:cNvPr>
          <p:cNvSpPr/>
          <p:nvPr/>
        </p:nvSpPr>
        <p:spPr>
          <a:xfrm>
            <a:off x="9049064" y="4436207"/>
            <a:ext cx="385347" cy="385347"/>
          </a:xfrm>
          <a:prstGeom prst="roundRect">
            <a:avLst>
              <a:gd name="adj" fmla="val 11480"/>
            </a:avLst>
          </a:prstGeom>
          <a:solidFill>
            <a:srgbClr val="A4A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4</a:t>
            </a:r>
            <a:endParaRPr lang="ru-RU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5" name="OfficePLUS-5">
            <a:extLst>
              <a:ext uri="{FF2B5EF4-FFF2-40B4-BE49-F238E27FC236}">
                <a16:creationId xmlns:a16="http://schemas.microsoft.com/office/drawing/2014/main" id="{5EF3156A-A43C-4560-9738-8906430C6A8C}"/>
              </a:ext>
            </a:extLst>
          </p:cNvPr>
          <p:cNvGrpSpPr/>
          <p:nvPr/>
        </p:nvGrpSpPr>
        <p:grpSpPr>
          <a:xfrm>
            <a:off x="3942237" y="1673338"/>
            <a:ext cx="4566722" cy="4568468"/>
            <a:chOff x="11844338" y="3592513"/>
            <a:chExt cx="8304212" cy="8307387"/>
          </a:xfrm>
        </p:grpSpPr>
        <p:sp>
          <p:nvSpPr>
            <p:cNvPr id="16" name="OfficePLUS-5-1">
              <a:extLst>
                <a:ext uri="{FF2B5EF4-FFF2-40B4-BE49-F238E27FC236}">
                  <a16:creationId xmlns:a16="http://schemas.microsoft.com/office/drawing/2014/main" id="{C45CFB1C-E7C8-47F7-B567-A7F66D1414AD}"/>
                </a:ext>
              </a:extLst>
            </p:cNvPr>
            <p:cNvSpPr/>
            <p:nvPr/>
          </p:nvSpPr>
          <p:spPr bwMode="auto">
            <a:xfrm>
              <a:off x="13769975" y="6353175"/>
              <a:ext cx="4484688" cy="5546725"/>
            </a:xfrm>
            <a:custGeom>
              <a:avLst/>
              <a:gdLst>
                <a:gd name="T0" fmla="*/ 1346 w 1412"/>
                <a:gd name="T1" fmla="*/ 589 h 1743"/>
                <a:gd name="T2" fmla="*/ 676 w 1412"/>
                <a:gd name="T3" fmla="*/ 60 h 1743"/>
                <a:gd name="T4" fmla="*/ 513 w 1412"/>
                <a:gd name="T5" fmla="*/ 140 h 1743"/>
                <a:gd name="T6" fmla="*/ 928 w 1412"/>
                <a:gd name="T7" fmla="*/ 160 h 1743"/>
                <a:gd name="T8" fmla="*/ 1065 w 1412"/>
                <a:gd name="T9" fmla="*/ 408 h 1743"/>
                <a:gd name="T10" fmla="*/ 1069 w 1412"/>
                <a:gd name="T11" fmla="*/ 421 h 1743"/>
                <a:gd name="T12" fmla="*/ 353 w 1412"/>
                <a:gd name="T13" fmla="*/ 1220 h 1743"/>
                <a:gd name="T14" fmla="*/ 354 w 1412"/>
                <a:gd name="T15" fmla="*/ 1138 h 1743"/>
                <a:gd name="T16" fmla="*/ 0 w 1412"/>
                <a:gd name="T17" fmla="*/ 1438 h 1743"/>
                <a:gd name="T18" fmla="*/ 350 w 1412"/>
                <a:gd name="T19" fmla="*/ 1743 h 1743"/>
                <a:gd name="T20" fmla="*/ 351 w 1412"/>
                <a:gd name="T21" fmla="*/ 1651 h 1743"/>
                <a:gd name="T22" fmla="*/ 1346 w 1412"/>
                <a:gd name="T23" fmla="*/ 589 h 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2" h="1743">
                  <a:moveTo>
                    <a:pt x="1346" y="589"/>
                  </a:moveTo>
                  <a:cubicBezTo>
                    <a:pt x="1296" y="230"/>
                    <a:pt x="957" y="0"/>
                    <a:pt x="676" y="60"/>
                  </a:cubicBezTo>
                  <a:cubicBezTo>
                    <a:pt x="618" y="78"/>
                    <a:pt x="564" y="104"/>
                    <a:pt x="513" y="140"/>
                  </a:cubicBezTo>
                  <a:cubicBezTo>
                    <a:pt x="638" y="61"/>
                    <a:pt x="804" y="64"/>
                    <a:pt x="928" y="160"/>
                  </a:cubicBezTo>
                  <a:cubicBezTo>
                    <a:pt x="1009" y="223"/>
                    <a:pt x="1054" y="321"/>
                    <a:pt x="1065" y="408"/>
                  </a:cubicBezTo>
                  <a:cubicBezTo>
                    <a:pt x="1067" y="412"/>
                    <a:pt x="1069" y="416"/>
                    <a:pt x="1069" y="421"/>
                  </a:cubicBezTo>
                  <a:cubicBezTo>
                    <a:pt x="1111" y="799"/>
                    <a:pt x="769" y="1197"/>
                    <a:pt x="353" y="1220"/>
                  </a:cubicBezTo>
                  <a:cubicBezTo>
                    <a:pt x="354" y="1138"/>
                    <a:pt x="354" y="1138"/>
                    <a:pt x="354" y="1138"/>
                  </a:cubicBezTo>
                  <a:cubicBezTo>
                    <a:pt x="0" y="1438"/>
                    <a:pt x="0" y="1438"/>
                    <a:pt x="0" y="1438"/>
                  </a:cubicBezTo>
                  <a:cubicBezTo>
                    <a:pt x="350" y="1743"/>
                    <a:pt x="350" y="1743"/>
                    <a:pt x="350" y="1743"/>
                  </a:cubicBezTo>
                  <a:cubicBezTo>
                    <a:pt x="351" y="1651"/>
                    <a:pt x="351" y="1651"/>
                    <a:pt x="351" y="1651"/>
                  </a:cubicBezTo>
                  <a:cubicBezTo>
                    <a:pt x="1007" y="1654"/>
                    <a:pt x="1412" y="1057"/>
                    <a:pt x="1346" y="5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7" name="OfficePLUS-5-2">
              <a:extLst>
                <a:ext uri="{FF2B5EF4-FFF2-40B4-BE49-F238E27FC236}">
                  <a16:creationId xmlns:a16="http://schemas.microsoft.com/office/drawing/2014/main" id="{5EB23D59-DFBA-4217-BD3D-279C006F952A}"/>
                </a:ext>
              </a:extLst>
            </p:cNvPr>
            <p:cNvSpPr/>
            <p:nvPr/>
          </p:nvSpPr>
          <p:spPr bwMode="auto">
            <a:xfrm>
              <a:off x="13769975" y="6305550"/>
              <a:ext cx="4484688" cy="5594350"/>
            </a:xfrm>
            <a:custGeom>
              <a:avLst/>
              <a:gdLst>
                <a:gd name="T0" fmla="*/ 1346 w 1412"/>
                <a:gd name="T1" fmla="*/ 604 h 1758"/>
                <a:gd name="T2" fmla="*/ 642 w 1412"/>
                <a:gd name="T3" fmla="*/ 87 h 1758"/>
                <a:gd name="T4" fmla="*/ 546 w 1412"/>
                <a:gd name="T5" fmla="*/ 133 h 1758"/>
                <a:gd name="T6" fmla="*/ 1218 w 1412"/>
                <a:gd name="T7" fmla="*/ 574 h 1758"/>
                <a:gd name="T8" fmla="*/ 0 w 1412"/>
                <a:gd name="T9" fmla="*/ 1453 h 1758"/>
                <a:gd name="T10" fmla="*/ 350 w 1412"/>
                <a:gd name="T11" fmla="*/ 1758 h 1758"/>
                <a:gd name="T12" fmla="*/ 351 w 1412"/>
                <a:gd name="T13" fmla="*/ 1666 h 1758"/>
                <a:gd name="T14" fmla="*/ 1346 w 1412"/>
                <a:gd name="T15" fmla="*/ 604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2" h="1758">
                  <a:moveTo>
                    <a:pt x="1346" y="604"/>
                  </a:moveTo>
                  <a:cubicBezTo>
                    <a:pt x="1293" y="230"/>
                    <a:pt x="932" y="0"/>
                    <a:pt x="642" y="87"/>
                  </a:cubicBezTo>
                  <a:cubicBezTo>
                    <a:pt x="609" y="99"/>
                    <a:pt x="577" y="115"/>
                    <a:pt x="546" y="133"/>
                  </a:cubicBezTo>
                  <a:cubicBezTo>
                    <a:pt x="779" y="15"/>
                    <a:pt x="1203" y="134"/>
                    <a:pt x="1218" y="574"/>
                  </a:cubicBezTo>
                  <a:cubicBezTo>
                    <a:pt x="1231" y="992"/>
                    <a:pt x="865" y="1574"/>
                    <a:pt x="0" y="1453"/>
                  </a:cubicBezTo>
                  <a:cubicBezTo>
                    <a:pt x="350" y="1758"/>
                    <a:pt x="350" y="1758"/>
                    <a:pt x="350" y="1758"/>
                  </a:cubicBezTo>
                  <a:cubicBezTo>
                    <a:pt x="351" y="1666"/>
                    <a:pt x="351" y="1666"/>
                    <a:pt x="351" y="1666"/>
                  </a:cubicBezTo>
                  <a:cubicBezTo>
                    <a:pt x="1007" y="1669"/>
                    <a:pt x="1412" y="1072"/>
                    <a:pt x="1346" y="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8" name="OfficePLUS-5-3">
              <a:extLst>
                <a:ext uri="{FF2B5EF4-FFF2-40B4-BE49-F238E27FC236}">
                  <a16:creationId xmlns:a16="http://schemas.microsoft.com/office/drawing/2014/main" id="{528E7860-0D09-4D32-8048-75D42CE3CC75}"/>
                </a:ext>
              </a:extLst>
            </p:cNvPr>
            <p:cNvSpPr/>
            <p:nvPr/>
          </p:nvSpPr>
          <p:spPr bwMode="auto">
            <a:xfrm>
              <a:off x="14611350" y="5522913"/>
              <a:ext cx="5537200" cy="4492625"/>
            </a:xfrm>
            <a:custGeom>
              <a:avLst/>
              <a:gdLst>
                <a:gd name="T0" fmla="*/ 589 w 1743"/>
                <a:gd name="T1" fmla="*/ 66 h 1412"/>
                <a:gd name="T2" fmla="*/ 1651 w 1743"/>
                <a:gd name="T3" fmla="*/ 1061 h 1412"/>
                <a:gd name="T4" fmla="*/ 1743 w 1743"/>
                <a:gd name="T5" fmla="*/ 1062 h 1412"/>
                <a:gd name="T6" fmla="*/ 1439 w 1743"/>
                <a:gd name="T7" fmla="*/ 1412 h 1412"/>
                <a:gd name="T8" fmla="*/ 1138 w 1743"/>
                <a:gd name="T9" fmla="*/ 1058 h 1412"/>
                <a:gd name="T10" fmla="*/ 1220 w 1743"/>
                <a:gd name="T11" fmla="*/ 1059 h 1412"/>
                <a:gd name="T12" fmla="*/ 421 w 1743"/>
                <a:gd name="T13" fmla="*/ 343 h 1412"/>
                <a:gd name="T14" fmla="*/ 408 w 1743"/>
                <a:gd name="T15" fmla="*/ 347 h 1412"/>
                <a:gd name="T16" fmla="*/ 160 w 1743"/>
                <a:gd name="T17" fmla="*/ 484 h 1412"/>
                <a:gd name="T18" fmla="*/ 140 w 1743"/>
                <a:gd name="T19" fmla="*/ 899 h 1412"/>
                <a:gd name="T20" fmla="*/ 60 w 1743"/>
                <a:gd name="T21" fmla="*/ 736 h 1412"/>
                <a:gd name="T22" fmla="*/ 589 w 1743"/>
                <a:gd name="T23" fmla="*/ 66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3" h="1412">
                  <a:moveTo>
                    <a:pt x="589" y="66"/>
                  </a:moveTo>
                  <a:cubicBezTo>
                    <a:pt x="1057" y="0"/>
                    <a:pt x="1654" y="405"/>
                    <a:pt x="1651" y="1061"/>
                  </a:cubicBezTo>
                  <a:cubicBezTo>
                    <a:pt x="1743" y="1062"/>
                    <a:pt x="1743" y="1062"/>
                    <a:pt x="1743" y="1062"/>
                  </a:cubicBezTo>
                  <a:cubicBezTo>
                    <a:pt x="1439" y="1412"/>
                    <a:pt x="1439" y="1412"/>
                    <a:pt x="1439" y="1412"/>
                  </a:cubicBezTo>
                  <a:cubicBezTo>
                    <a:pt x="1138" y="1058"/>
                    <a:pt x="1138" y="1058"/>
                    <a:pt x="1138" y="1058"/>
                  </a:cubicBezTo>
                  <a:cubicBezTo>
                    <a:pt x="1220" y="1059"/>
                    <a:pt x="1220" y="1059"/>
                    <a:pt x="1220" y="1059"/>
                  </a:cubicBezTo>
                  <a:cubicBezTo>
                    <a:pt x="1197" y="643"/>
                    <a:pt x="799" y="301"/>
                    <a:pt x="421" y="343"/>
                  </a:cubicBezTo>
                  <a:cubicBezTo>
                    <a:pt x="417" y="343"/>
                    <a:pt x="412" y="345"/>
                    <a:pt x="408" y="347"/>
                  </a:cubicBezTo>
                  <a:cubicBezTo>
                    <a:pt x="314" y="357"/>
                    <a:pt x="223" y="404"/>
                    <a:pt x="160" y="484"/>
                  </a:cubicBezTo>
                  <a:cubicBezTo>
                    <a:pt x="65" y="608"/>
                    <a:pt x="61" y="774"/>
                    <a:pt x="140" y="899"/>
                  </a:cubicBezTo>
                  <a:cubicBezTo>
                    <a:pt x="105" y="848"/>
                    <a:pt x="78" y="794"/>
                    <a:pt x="60" y="736"/>
                  </a:cubicBezTo>
                  <a:cubicBezTo>
                    <a:pt x="0" y="455"/>
                    <a:pt x="231" y="117"/>
                    <a:pt x="589" y="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9" name="OfficePLUS-5-4">
              <a:extLst>
                <a:ext uri="{FF2B5EF4-FFF2-40B4-BE49-F238E27FC236}">
                  <a16:creationId xmlns:a16="http://schemas.microsoft.com/office/drawing/2014/main" id="{EA3D26A4-699C-4002-93A2-37D20FC22B97}"/>
                </a:ext>
              </a:extLst>
            </p:cNvPr>
            <p:cNvSpPr/>
            <p:nvPr/>
          </p:nvSpPr>
          <p:spPr bwMode="auto">
            <a:xfrm>
              <a:off x="14563725" y="5522913"/>
              <a:ext cx="5584825" cy="4492625"/>
            </a:xfrm>
            <a:custGeom>
              <a:avLst/>
              <a:gdLst>
                <a:gd name="T0" fmla="*/ 604 w 1758"/>
                <a:gd name="T1" fmla="*/ 66 h 1412"/>
                <a:gd name="T2" fmla="*/ 1666 w 1758"/>
                <a:gd name="T3" fmla="*/ 1061 h 1412"/>
                <a:gd name="T4" fmla="*/ 1758 w 1758"/>
                <a:gd name="T5" fmla="*/ 1062 h 1412"/>
                <a:gd name="T6" fmla="*/ 1454 w 1758"/>
                <a:gd name="T7" fmla="*/ 1412 h 1412"/>
                <a:gd name="T8" fmla="*/ 575 w 1758"/>
                <a:gd name="T9" fmla="*/ 195 h 1412"/>
                <a:gd name="T10" fmla="*/ 134 w 1758"/>
                <a:gd name="T11" fmla="*/ 866 h 1412"/>
                <a:gd name="T12" fmla="*/ 87 w 1758"/>
                <a:gd name="T13" fmla="*/ 770 h 1412"/>
                <a:gd name="T14" fmla="*/ 604 w 1758"/>
                <a:gd name="T15" fmla="*/ 66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8" h="1412">
                  <a:moveTo>
                    <a:pt x="604" y="66"/>
                  </a:moveTo>
                  <a:cubicBezTo>
                    <a:pt x="1072" y="0"/>
                    <a:pt x="1669" y="405"/>
                    <a:pt x="1666" y="1061"/>
                  </a:cubicBezTo>
                  <a:cubicBezTo>
                    <a:pt x="1758" y="1062"/>
                    <a:pt x="1758" y="1062"/>
                    <a:pt x="1758" y="1062"/>
                  </a:cubicBezTo>
                  <a:cubicBezTo>
                    <a:pt x="1454" y="1412"/>
                    <a:pt x="1454" y="1412"/>
                    <a:pt x="1454" y="1412"/>
                  </a:cubicBezTo>
                  <a:cubicBezTo>
                    <a:pt x="1574" y="547"/>
                    <a:pt x="992" y="181"/>
                    <a:pt x="575" y="195"/>
                  </a:cubicBezTo>
                  <a:cubicBezTo>
                    <a:pt x="134" y="209"/>
                    <a:pt x="16" y="633"/>
                    <a:pt x="134" y="866"/>
                  </a:cubicBezTo>
                  <a:cubicBezTo>
                    <a:pt x="115" y="835"/>
                    <a:pt x="99" y="803"/>
                    <a:pt x="87" y="770"/>
                  </a:cubicBezTo>
                  <a:cubicBezTo>
                    <a:pt x="0" y="480"/>
                    <a:pt x="231" y="119"/>
                    <a:pt x="604" y="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0" name="OfficePLUS-5-5">
              <a:extLst>
                <a:ext uri="{FF2B5EF4-FFF2-40B4-BE49-F238E27FC236}">
                  <a16:creationId xmlns:a16="http://schemas.microsoft.com/office/drawing/2014/main" id="{FE8195A9-00EE-4CC0-A8B5-334D14CB06F9}"/>
                </a:ext>
              </a:extLst>
            </p:cNvPr>
            <p:cNvSpPr/>
            <p:nvPr/>
          </p:nvSpPr>
          <p:spPr bwMode="auto">
            <a:xfrm>
              <a:off x="13744575" y="3592513"/>
              <a:ext cx="4484688" cy="5548313"/>
            </a:xfrm>
            <a:custGeom>
              <a:avLst/>
              <a:gdLst>
                <a:gd name="T0" fmla="*/ 1412 w 1412"/>
                <a:gd name="T1" fmla="*/ 305 h 1744"/>
                <a:gd name="T2" fmla="*/ 1062 w 1412"/>
                <a:gd name="T3" fmla="*/ 0 h 1744"/>
                <a:gd name="T4" fmla="*/ 1061 w 1412"/>
                <a:gd name="T5" fmla="*/ 93 h 1744"/>
                <a:gd name="T6" fmla="*/ 66 w 1412"/>
                <a:gd name="T7" fmla="*/ 1155 h 1744"/>
                <a:gd name="T8" fmla="*/ 737 w 1412"/>
                <a:gd name="T9" fmla="*/ 1683 h 1744"/>
                <a:gd name="T10" fmla="*/ 899 w 1412"/>
                <a:gd name="T11" fmla="*/ 1604 h 1744"/>
                <a:gd name="T12" fmla="*/ 485 w 1412"/>
                <a:gd name="T13" fmla="*/ 1583 h 1744"/>
                <a:gd name="T14" fmla="*/ 347 w 1412"/>
                <a:gd name="T15" fmla="*/ 1335 h 1744"/>
                <a:gd name="T16" fmla="*/ 343 w 1412"/>
                <a:gd name="T17" fmla="*/ 1323 h 1744"/>
                <a:gd name="T18" fmla="*/ 1059 w 1412"/>
                <a:gd name="T19" fmla="*/ 523 h 1744"/>
                <a:gd name="T20" fmla="*/ 1059 w 1412"/>
                <a:gd name="T21" fmla="*/ 605 h 1744"/>
                <a:gd name="T22" fmla="*/ 1412 w 1412"/>
                <a:gd name="T23" fmla="*/ 305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2" h="1744">
                  <a:moveTo>
                    <a:pt x="1412" y="305"/>
                  </a:moveTo>
                  <a:cubicBezTo>
                    <a:pt x="1062" y="0"/>
                    <a:pt x="1062" y="0"/>
                    <a:pt x="1062" y="0"/>
                  </a:cubicBezTo>
                  <a:cubicBezTo>
                    <a:pt x="1061" y="93"/>
                    <a:pt x="1061" y="93"/>
                    <a:pt x="1061" y="93"/>
                  </a:cubicBezTo>
                  <a:cubicBezTo>
                    <a:pt x="406" y="90"/>
                    <a:pt x="0" y="686"/>
                    <a:pt x="66" y="1155"/>
                  </a:cubicBezTo>
                  <a:cubicBezTo>
                    <a:pt x="117" y="1513"/>
                    <a:pt x="455" y="1744"/>
                    <a:pt x="737" y="1683"/>
                  </a:cubicBezTo>
                  <a:cubicBezTo>
                    <a:pt x="794" y="1665"/>
                    <a:pt x="849" y="1639"/>
                    <a:pt x="899" y="1604"/>
                  </a:cubicBezTo>
                  <a:cubicBezTo>
                    <a:pt x="774" y="1682"/>
                    <a:pt x="608" y="1679"/>
                    <a:pt x="485" y="1583"/>
                  </a:cubicBezTo>
                  <a:cubicBezTo>
                    <a:pt x="404" y="1520"/>
                    <a:pt x="357" y="1430"/>
                    <a:pt x="347" y="1335"/>
                  </a:cubicBezTo>
                  <a:cubicBezTo>
                    <a:pt x="345" y="1331"/>
                    <a:pt x="344" y="1327"/>
                    <a:pt x="343" y="1323"/>
                  </a:cubicBezTo>
                  <a:cubicBezTo>
                    <a:pt x="301" y="945"/>
                    <a:pt x="643" y="546"/>
                    <a:pt x="1059" y="523"/>
                  </a:cubicBezTo>
                  <a:cubicBezTo>
                    <a:pt x="1059" y="605"/>
                    <a:pt x="1059" y="605"/>
                    <a:pt x="1059" y="605"/>
                  </a:cubicBezTo>
                  <a:lnTo>
                    <a:pt x="1412" y="3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OfficePLUS-5-6">
              <a:extLst>
                <a:ext uri="{FF2B5EF4-FFF2-40B4-BE49-F238E27FC236}">
                  <a16:creationId xmlns:a16="http://schemas.microsoft.com/office/drawing/2014/main" id="{51C18278-A827-4714-91F3-A2CFA0345E3F}"/>
                </a:ext>
              </a:extLst>
            </p:cNvPr>
            <p:cNvSpPr/>
            <p:nvPr/>
          </p:nvSpPr>
          <p:spPr bwMode="auto">
            <a:xfrm>
              <a:off x="13744575" y="3592513"/>
              <a:ext cx="4484688" cy="5595938"/>
            </a:xfrm>
            <a:custGeom>
              <a:avLst/>
              <a:gdLst>
                <a:gd name="T0" fmla="*/ 1412 w 1412"/>
                <a:gd name="T1" fmla="*/ 305 h 1759"/>
                <a:gd name="T2" fmla="*/ 1062 w 1412"/>
                <a:gd name="T3" fmla="*/ 0 h 1759"/>
                <a:gd name="T4" fmla="*/ 1061 w 1412"/>
                <a:gd name="T5" fmla="*/ 93 h 1759"/>
                <a:gd name="T6" fmla="*/ 66 w 1412"/>
                <a:gd name="T7" fmla="*/ 1155 h 1759"/>
                <a:gd name="T8" fmla="*/ 770 w 1412"/>
                <a:gd name="T9" fmla="*/ 1672 h 1759"/>
                <a:gd name="T10" fmla="*/ 866 w 1412"/>
                <a:gd name="T11" fmla="*/ 1625 h 1759"/>
                <a:gd name="T12" fmla="*/ 195 w 1412"/>
                <a:gd name="T13" fmla="*/ 1184 h 1759"/>
                <a:gd name="T14" fmla="*/ 1412 w 1412"/>
                <a:gd name="T15" fmla="*/ 305 h 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2" h="1759">
                  <a:moveTo>
                    <a:pt x="1412" y="305"/>
                  </a:moveTo>
                  <a:cubicBezTo>
                    <a:pt x="1062" y="0"/>
                    <a:pt x="1062" y="0"/>
                    <a:pt x="1062" y="0"/>
                  </a:cubicBezTo>
                  <a:cubicBezTo>
                    <a:pt x="1061" y="93"/>
                    <a:pt x="1061" y="93"/>
                    <a:pt x="1061" y="93"/>
                  </a:cubicBezTo>
                  <a:cubicBezTo>
                    <a:pt x="406" y="90"/>
                    <a:pt x="0" y="686"/>
                    <a:pt x="66" y="1155"/>
                  </a:cubicBezTo>
                  <a:cubicBezTo>
                    <a:pt x="119" y="1528"/>
                    <a:pt x="480" y="1759"/>
                    <a:pt x="770" y="1672"/>
                  </a:cubicBezTo>
                  <a:cubicBezTo>
                    <a:pt x="803" y="1659"/>
                    <a:pt x="835" y="1644"/>
                    <a:pt x="866" y="1625"/>
                  </a:cubicBezTo>
                  <a:cubicBezTo>
                    <a:pt x="633" y="1743"/>
                    <a:pt x="209" y="1624"/>
                    <a:pt x="195" y="1184"/>
                  </a:cubicBezTo>
                  <a:cubicBezTo>
                    <a:pt x="181" y="767"/>
                    <a:pt x="548" y="185"/>
                    <a:pt x="1412" y="30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  <a:alpha val="30000"/>
                  </a:schemeClr>
                </a:gs>
                <a:gs pos="50000">
                  <a:schemeClr val="accent2">
                    <a:shade val="67500"/>
                    <a:satMod val="115000"/>
                    <a:alpha val="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2" name="OfficePLUS-5-7">
              <a:extLst>
                <a:ext uri="{FF2B5EF4-FFF2-40B4-BE49-F238E27FC236}">
                  <a16:creationId xmlns:a16="http://schemas.microsoft.com/office/drawing/2014/main" id="{A0C786EE-72F6-4E6E-90B3-B229EB6CC09C}"/>
                </a:ext>
              </a:extLst>
            </p:cNvPr>
            <p:cNvSpPr/>
            <p:nvPr/>
          </p:nvSpPr>
          <p:spPr bwMode="auto">
            <a:xfrm>
              <a:off x="11844338" y="5472113"/>
              <a:ext cx="5445125" cy="4492625"/>
            </a:xfrm>
            <a:custGeom>
              <a:avLst/>
              <a:gdLst>
                <a:gd name="T0" fmla="*/ 304 w 1714"/>
                <a:gd name="T1" fmla="*/ 0 h 1412"/>
                <a:gd name="T2" fmla="*/ 605 w 1714"/>
                <a:gd name="T3" fmla="*/ 354 h 1412"/>
                <a:gd name="T4" fmla="*/ 522 w 1714"/>
                <a:gd name="T5" fmla="*/ 353 h 1412"/>
                <a:gd name="T6" fmla="*/ 1322 w 1714"/>
                <a:gd name="T7" fmla="*/ 1069 h 1412"/>
                <a:gd name="T8" fmla="*/ 1335 w 1714"/>
                <a:gd name="T9" fmla="*/ 1065 h 1412"/>
                <a:gd name="T10" fmla="*/ 1582 w 1714"/>
                <a:gd name="T11" fmla="*/ 927 h 1412"/>
                <a:gd name="T12" fmla="*/ 1603 w 1714"/>
                <a:gd name="T13" fmla="*/ 513 h 1412"/>
                <a:gd name="T14" fmla="*/ 1622 w 1714"/>
                <a:gd name="T15" fmla="*/ 1025 h 1412"/>
                <a:gd name="T16" fmla="*/ 1154 w 1714"/>
                <a:gd name="T17" fmla="*/ 1346 h 1412"/>
                <a:gd name="T18" fmla="*/ 92 w 1714"/>
                <a:gd name="T19" fmla="*/ 351 h 1412"/>
                <a:gd name="T20" fmla="*/ 0 w 1714"/>
                <a:gd name="T21" fmla="*/ 350 h 1412"/>
                <a:gd name="T22" fmla="*/ 304 w 1714"/>
                <a:gd name="T23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4" h="1412">
                  <a:moveTo>
                    <a:pt x="304" y="0"/>
                  </a:moveTo>
                  <a:cubicBezTo>
                    <a:pt x="605" y="354"/>
                    <a:pt x="605" y="354"/>
                    <a:pt x="605" y="354"/>
                  </a:cubicBezTo>
                  <a:cubicBezTo>
                    <a:pt x="522" y="353"/>
                    <a:pt x="522" y="353"/>
                    <a:pt x="522" y="353"/>
                  </a:cubicBezTo>
                  <a:cubicBezTo>
                    <a:pt x="546" y="769"/>
                    <a:pt x="944" y="1111"/>
                    <a:pt x="1322" y="1069"/>
                  </a:cubicBezTo>
                  <a:cubicBezTo>
                    <a:pt x="1326" y="1069"/>
                    <a:pt x="1331" y="1067"/>
                    <a:pt x="1335" y="1065"/>
                  </a:cubicBezTo>
                  <a:cubicBezTo>
                    <a:pt x="1429" y="1055"/>
                    <a:pt x="1520" y="1008"/>
                    <a:pt x="1582" y="927"/>
                  </a:cubicBezTo>
                  <a:cubicBezTo>
                    <a:pt x="1678" y="804"/>
                    <a:pt x="1682" y="638"/>
                    <a:pt x="1603" y="513"/>
                  </a:cubicBezTo>
                  <a:cubicBezTo>
                    <a:pt x="1714" y="674"/>
                    <a:pt x="1681" y="893"/>
                    <a:pt x="1622" y="1025"/>
                  </a:cubicBezTo>
                  <a:cubicBezTo>
                    <a:pt x="1534" y="1185"/>
                    <a:pt x="1366" y="1316"/>
                    <a:pt x="1154" y="1346"/>
                  </a:cubicBezTo>
                  <a:cubicBezTo>
                    <a:pt x="685" y="1412"/>
                    <a:pt x="89" y="1007"/>
                    <a:pt x="92" y="351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3" name="OfficePLUS-5-8">
              <a:extLst>
                <a:ext uri="{FF2B5EF4-FFF2-40B4-BE49-F238E27FC236}">
                  <a16:creationId xmlns:a16="http://schemas.microsoft.com/office/drawing/2014/main" id="{6819C9A7-8A90-4C61-80E5-34FFBA74D2BE}"/>
                </a:ext>
              </a:extLst>
            </p:cNvPr>
            <p:cNvSpPr/>
            <p:nvPr/>
          </p:nvSpPr>
          <p:spPr bwMode="auto">
            <a:xfrm>
              <a:off x="11844338" y="5472113"/>
              <a:ext cx="5534025" cy="4492625"/>
            </a:xfrm>
            <a:custGeom>
              <a:avLst/>
              <a:gdLst>
                <a:gd name="T0" fmla="*/ 304 w 1742"/>
                <a:gd name="T1" fmla="*/ 0 h 1412"/>
                <a:gd name="T2" fmla="*/ 1183 w 1742"/>
                <a:gd name="T3" fmla="*/ 1217 h 1412"/>
                <a:gd name="T4" fmla="*/ 1624 w 1742"/>
                <a:gd name="T5" fmla="*/ 546 h 1412"/>
                <a:gd name="T6" fmla="*/ 1608 w 1742"/>
                <a:gd name="T7" fmla="*/ 1048 h 1412"/>
                <a:gd name="T8" fmla="*/ 1154 w 1742"/>
                <a:gd name="T9" fmla="*/ 1346 h 1412"/>
                <a:gd name="T10" fmla="*/ 92 w 1742"/>
                <a:gd name="T11" fmla="*/ 351 h 1412"/>
                <a:gd name="T12" fmla="*/ 0 w 1742"/>
                <a:gd name="T13" fmla="*/ 350 h 1412"/>
                <a:gd name="T14" fmla="*/ 304 w 1742"/>
                <a:gd name="T15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2" h="1412">
                  <a:moveTo>
                    <a:pt x="304" y="0"/>
                  </a:moveTo>
                  <a:cubicBezTo>
                    <a:pt x="184" y="864"/>
                    <a:pt x="766" y="1231"/>
                    <a:pt x="1183" y="1217"/>
                  </a:cubicBezTo>
                  <a:cubicBezTo>
                    <a:pt x="1624" y="1203"/>
                    <a:pt x="1742" y="779"/>
                    <a:pt x="1624" y="546"/>
                  </a:cubicBezTo>
                  <a:cubicBezTo>
                    <a:pt x="1643" y="577"/>
                    <a:pt x="1741" y="790"/>
                    <a:pt x="1608" y="1048"/>
                  </a:cubicBezTo>
                  <a:cubicBezTo>
                    <a:pt x="1522" y="1200"/>
                    <a:pt x="1357" y="1317"/>
                    <a:pt x="1154" y="1346"/>
                  </a:cubicBezTo>
                  <a:cubicBezTo>
                    <a:pt x="685" y="1412"/>
                    <a:pt x="89" y="1007"/>
                    <a:pt x="92" y="351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30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79000"/>
                  </a:schemeClr>
                </a:gs>
                <a:gs pos="100000">
                  <a:schemeClr val="accent1">
                    <a:shade val="100000"/>
                    <a:satMod val="11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8" name="OfficePLUS-6">
            <a:extLst>
              <a:ext uri="{FF2B5EF4-FFF2-40B4-BE49-F238E27FC236}">
                <a16:creationId xmlns:a16="http://schemas.microsoft.com/office/drawing/2014/main" id="{C1062AAD-6E1B-406C-844E-D2A3724B8721}"/>
              </a:ext>
            </a:extLst>
          </p:cNvPr>
          <p:cNvSpPr/>
          <p:nvPr/>
        </p:nvSpPr>
        <p:spPr>
          <a:xfrm>
            <a:off x="9049064" y="2421099"/>
            <a:ext cx="385347" cy="385347"/>
          </a:xfrm>
          <a:prstGeom prst="roundRect">
            <a:avLst>
              <a:gd name="adj" fmla="val 11480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2</a:t>
            </a:r>
            <a:endParaRPr lang="ru-RU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5" name="OfficePLUS-7">
            <a:extLst>
              <a:ext uri="{FF2B5EF4-FFF2-40B4-BE49-F238E27FC236}">
                <a16:creationId xmlns:a16="http://schemas.microsoft.com/office/drawing/2014/main" id="{C305C926-2F51-42EF-80F4-18648A988794}"/>
              </a:ext>
            </a:extLst>
          </p:cNvPr>
          <p:cNvSpPr txBox="1"/>
          <p:nvPr/>
        </p:nvSpPr>
        <p:spPr>
          <a:xfrm>
            <a:off x="8940756" y="3065403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7" name="OfficePLUS-8">
            <a:extLst>
              <a:ext uri="{FF2B5EF4-FFF2-40B4-BE49-F238E27FC236}">
                <a16:creationId xmlns:a16="http://schemas.microsoft.com/office/drawing/2014/main" id="{D6B8AB3F-EC16-4F1D-BE41-0ABD8939DA03}"/>
              </a:ext>
            </a:extLst>
          </p:cNvPr>
          <p:cNvSpPr/>
          <p:nvPr/>
        </p:nvSpPr>
        <p:spPr>
          <a:xfrm>
            <a:off x="8948778" y="3384171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8" name="OfficePLUS-9">
            <a:extLst>
              <a:ext uri="{FF2B5EF4-FFF2-40B4-BE49-F238E27FC236}">
                <a16:creationId xmlns:a16="http://schemas.microsoft.com/office/drawing/2014/main" id="{6F476EA6-C138-45C6-A5E9-1BF0A4179909}"/>
              </a:ext>
            </a:extLst>
          </p:cNvPr>
          <p:cNvSpPr txBox="1"/>
          <p:nvPr/>
        </p:nvSpPr>
        <p:spPr>
          <a:xfrm>
            <a:off x="8998813" y="495226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9" name="OfficePLUS-10">
            <a:extLst>
              <a:ext uri="{FF2B5EF4-FFF2-40B4-BE49-F238E27FC236}">
                <a16:creationId xmlns:a16="http://schemas.microsoft.com/office/drawing/2014/main" id="{1C8976C0-8637-4738-8FFD-138FC2BC81CC}"/>
              </a:ext>
            </a:extLst>
          </p:cNvPr>
          <p:cNvSpPr/>
          <p:nvPr/>
        </p:nvSpPr>
        <p:spPr>
          <a:xfrm>
            <a:off x="9006835" y="5271028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0" name="OfficePLUS-11">
            <a:extLst>
              <a:ext uri="{FF2B5EF4-FFF2-40B4-BE49-F238E27FC236}">
                <a16:creationId xmlns:a16="http://schemas.microsoft.com/office/drawing/2014/main" id="{DBB2270C-47DA-4B7D-B115-BF9837C8E314}"/>
              </a:ext>
            </a:extLst>
          </p:cNvPr>
          <p:cNvSpPr txBox="1"/>
          <p:nvPr/>
        </p:nvSpPr>
        <p:spPr>
          <a:xfrm>
            <a:off x="1320756" y="3065403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1" name="OfficePLUS-12">
            <a:extLst>
              <a:ext uri="{FF2B5EF4-FFF2-40B4-BE49-F238E27FC236}">
                <a16:creationId xmlns:a16="http://schemas.microsoft.com/office/drawing/2014/main" id="{79410606-79B9-4B18-9FD0-5022E26E21E1}"/>
              </a:ext>
            </a:extLst>
          </p:cNvPr>
          <p:cNvSpPr/>
          <p:nvPr/>
        </p:nvSpPr>
        <p:spPr>
          <a:xfrm>
            <a:off x="1328778" y="3384171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2" name="OfficePLUS-13">
            <a:extLst>
              <a:ext uri="{FF2B5EF4-FFF2-40B4-BE49-F238E27FC236}">
                <a16:creationId xmlns:a16="http://schemas.microsoft.com/office/drawing/2014/main" id="{CCBFA8AC-544B-4191-A6A2-C70E173C99C8}"/>
              </a:ext>
            </a:extLst>
          </p:cNvPr>
          <p:cNvSpPr txBox="1"/>
          <p:nvPr/>
        </p:nvSpPr>
        <p:spPr>
          <a:xfrm>
            <a:off x="1320756" y="5024832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3" name="OfficePLUS-14">
            <a:extLst>
              <a:ext uri="{FF2B5EF4-FFF2-40B4-BE49-F238E27FC236}">
                <a16:creationId xmlns:a16="http://schemas.microsoft.com/office/drawing/2014/main" id="{F12992E8-4258-42FF-81C3-6720BCEB9F26}"/>
              </a:ext>
            </a:extLst>
          </p:cNvPr>
          <p:cNvSpPr/>
          <p:nvPr/>
        </p:nvSpPr>
        <p:spPr>
          <a:xfrm>
            <a:off x="1328778" y="5343600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5" name="OfficePLUS-15">
            <a:extLst>
              <a:ext uri="{FF2B5EF4-FFF2-40B4-BE49-F238E27FC236}">
                <a16:creationId xmlns:a16="http://schemas.microsoft.com/office/drawing/2014/main" id="{9BFDBCE7-0E7B-46DE-9E39-3C638D851E3B}"/>
              </a:ext>
            </a:extLst>
          </p:cNvPr>
          <p:cNvSpPr/>
          <p:nvPr/>
        </p:nvSpPr>
        <p:spPr bwMode="auto">
          <a:xfrm flipV="1">
            <a:off x="5755651" y="1405481"/>
            <a:ext cx="680697" cy="4571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37" name="OfficePLUS-16">
            <a:extLst>
              <a:ext uri="{FF2B5EF4-FFF2-40B4-BE49-F238E27FC236}">
                <a16:creationId xmlns:a16="http://schemas.microsoft.com/office/drawing/2014/main" id="{FA867705-0347-4B6B-B959-49C1C441631E}"/>
              </a:ext>
            </a:extLst>
          </p:cNvPr>
          <p:cNvSpPr txBox="1"/>
          <p:nvPr/>
        </p:nvSpPr>
        <p:spPr>
          <a:xfrm>
            <a:off x="4657144" y="6451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13371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OfficePLUS-1">
            <a:extLst>
              <a:ext uri="{FF2B5EF4-FFF2-40B4-BE49-F238E27FC236}">
                <a16:creationId xmlns:a16="http://schemas.microsoft.com/office/drawing/2014/main" id="{821C9167-2A7E-4D8F-A3C3-5BC27ABEA310}"/>
              </a:ext>
            </a:extLst>
          </p:cNvPr>
          <p:cNvGrpSpPr/>
          <p:nvPr/>
        </p:nvGrpSpPr>
        <p:grpSpPr>
          <a:xfrm>
            <a:off x="1658644" y="3970423"/>
            <a:ext cx="281484" cy="672997"/>
            <a:chOff x="10998200" y="5622925"/>
            <a:chExt cx="1673225" cy="4000501"/>
          </a:xfrm>
          <a:solidFill>
            <a:srgbClr val="3A3A3A"/>
          </a:solidFill>
        </p:grpSpPr>
        <p:sp>
          <p:nvSpPr>
            <p:cNvPr id="35" name="OfficePLUS-1-1">
              <a:extLst>
                <a:ext uri="{FF2B5EF4-FFF2-40B4-BE49-F238E27FC236}">
                  <a16:creationId xmlns:a16="http://schemas.microsoft.com/office/drawing/2014/main" id="{D4C399BA-B475-43FD-B71E-A6C137975E50}"/>
                </a:ext>
              </a:extLst>
            </p:cNvPr>
            <p:cNvSpPr/>
            <p:nvPr/>
          </p:nvSpPr>
          <p:spPr bwMode="auto">
            <a:xfrm>
              <a:off x="10998200" y="6459538"/>
              <a:ext cx="1673225" cy="3163888"/>
            </a:xfrm>
            <a:custGeom>
              <a:avLst/>
              <a:gdLst>
                <a:gd name="T0" fmla="*/ 322 w 446"/>
                <a:gd name="T1" fmla="*/ 0 h 844"/>
                <a:gd name="T2" fmla="*/ 234 w 446"/>
                <a:gd name="T3" fmla="*/ 0 h 844"/>
                <a:gd name="T4" fmla="*/ 213 w 446"/>
                <a:gd name="T5" fmla="*/ 0 h 844"/>
                <a:gd name="T6" fmla="*/ 125 w 446"/>
                <a:gd name="T7" fmla="*/ 0 h 844"/>
                <a:gd name="T8" fmla="*/ 6 w 446"/>
                <a:gd name="T9" fmla="*/ 147 h 844"/>
                <a:gd name="T10" fmla="*/ 6 w 446"/>
                <a:gd name="T11" fmla="*/ 379 h 844"/>
                <a:gd name="T12" fmla="*/ 46 w 446"/>
                <a:gd name="T13" fmla="*/ 419 h 844"/>
                <a:gd name="T14" fmla="*/ 87 w 446"/>
                <a:gd name="T15" fmla="*/ 379 h 844"/>
                <a:gd name="T16" fmla="*/ 87 w 446"/>
                <a:gd name="T17" fmla="*/ 138 h 844"/>
                <a:gd name="T18" fmla="*/ 112 w 446"/>
                <a:gd name="T19" fmla="*/ 138 h 844"/>
                <a:gd name="T20" fmla="*/ 112 w 446"/>
                <a:gd name="T21" fmla="*/ 341 h 844"/>
                <a:gd name="T22" fmla="*/ 112 w 446"/>
                <a:gd name="T23" fmla="*/ 411 h 844"/>
                <a:gd name="T24" fmla="*/ 112 w 446"/>
                <a:gd name="T25" fmla="*/ 796 h 844"/>
                <a:gd name="T26" fmla="*/ 160 w 446"/>
                <a:gd name="T27" fmla="*/ 844 h 844"/>
                <a:gd name="T28" fmla="*/ 208 w 446"/>
                <a:gd name="T29" fmla="*/ 796 h 844"/>
                <a:gd name="T30" fmla="*/ 208 w 446"/>
                <a:gd name="T31" fmla="*/ 411 h 844"/>
                <a:gd name="T32" fmla="*/ 211 w 446"/>
                <a:gd name="T33" fmla="*/ 411 h 844"/>
                <a:gd name="T34" fmla="*/ 236 w 446"/>
                <a:gd name="T35" fmla="*/ 411 h 844"/>
                <a:gd name="T36" fmla="*/ 238 w 446"/>
                <a:gd name="T37" fmla="*/ 411 h 844"/>
                <a:gd name="T38" fmla="*/ 238 w 446"/>
                <a:gd name="T39" fmla="*/ 796 h 844"/>
                <a:gd name="T40" fmla="*/ 286 w 446"/>
                <a:gd name="T41" fmla="*/ 844 h 844"/>
                <a:gd name="T42" fmla="*/ 334 w 446"/>
                <a:gd name="T43" fmla="*/ 796 h 844"/>
                <a:gd name="T44" fmla="*/ 334 w 446"/>
                <a:gd name="T45" fmla="*/ 341 h 844"/>
                <a:gd name="T46" fmla="*/ 334 w 446"/>
                <a:gd name="T47" fmla="*/ 341 h 844"/>
                <a:gd name="T48" fmla="*/ 334 w 446"/>
                <a:gd name="T49" fmla="*/ 138 h 844"/>
                <a:gd name="T50" fmla="*/ 360 w 446"/>
                <a:gd name="T51" fmla="*/ 138 h 844"/>
                <a:gd name="T52" fmla="*/ 360 w 446"/>
                <a:gd name="T53" fmla="*/ 379 h 844"/>
                <a:gd name="T54" fmla="*/ 400 w 446"/>
                <a:gd name="T55" fmla="*/ 419 h 844"/>
                <a:gd name="T56" fmla="*/ 441 w 446"/>
                <a:gd name="T57" fmla="*/ 379 h 844"/>
                <a:gd name="T58" fmla="*/ 441 w 446"/>
                <a:gd name="T59" fmla="*/ 147 h 844"/>
                <a:gd name="T60" fmla="*/ 322 w 446"/>
                <a:gd name="T6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6" h="844">
                  <a:moveTo>
                    <a:pt x="322" y="0"/>
                  </a:moveTo>
                  <a:cubicBezTo>
                    <a:pt x="277" y="0"/>
                    <a:pt x="250" y="0"/>
                    <a:pt x="234" y="0"/>
                  </a:cubicBezTo>
                  <a:cubicBezTo>
                    <a:pt x="231" y="0"/>
                    <a:pt x="225" y="0"/>
                    <a:pt x="213" y="0"/>
                  </a:cubicBezTo>
                  <a:cubicBezTo>
                    <a:pt x="197" y="0"/>
                    <a:pt x="170" y="0"/>
                    <a:pt x="125" y="0"/>
                  </a:cubicBezTo>
                  <a:cubicBezTo>
                    <a:pt x="0" y="0"/>
                    <a:pt x="6" y="147"/>
                    <a:pt x="6" y="147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6" y="401"/>
                    <a:pt x="24" y="419"/>
                    <a:pt x="46" y="419"/>
                  </a:cubicBezTo>
                  <a:cubicBezTo>
                    <a:pt x="69" y="419"/>
                    <a:pt x="87" y="401"/>
                    <a:pt x="87" y="37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341"/>
                    <a:pt x="112" y="341"/>
                    <a:pt x="112" y="341"/>
                  </a:cubicBezTo>
                  <a:cubicBezTo>
                    <a:pt x="112" y="411"/>
                    <a:pt x="112" y="411"/>
                    <a:pt x="112" y="411"/>
                  </a:cubicBezTo>
                  <a:cubicBezTo>
                    <a:pt x="112" y="796"/>
                    <a:pt x="112" y="796"/>
                    <a:pt x="112" y="796"/>
                  </a:cubicBezTo>
                  <a:cubicBezTo>
                    <a:pt x="112" y="823"/>
                    <a:pt x="134" y="844"/>
                    <a:pt x="160" y="844"/>
                  </a:cubicBezTo>
                  <a:cubicBezTo>
                    <a:pt x="187" y="844"/>
                    <a:pt x="208" y="823"/>
                    <a:pt x="208" y="796"/>
                  </a:cubicBezTo>
                  <a:cubicBezTo>
                    <a:pt x="208" y="411"/>
                    <a:pt x="208" y="411"/>
                    <a:pt x="208" y="411"/>
                  </a:cubicBezTo>
                  <a:cubicBezTo>
                    <a:pt x="211" y="411"/>
                    <a:pt x="211" y="411"/>
                    <a:pt x="211" y="411"/>
                  </a:cubicBezTo>
                  <a:cubicBezTo>
                    <a:pt x="236" y="411"/>
                    <a:pt x="236" y="411"/>
                    <a:pt x="236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796"/>
                    <a:pt x="238" y="796"/>
                    <a:pt x="238" y="796"/>
                  </a:cubicBezTo>
                  <a:cubicBezTo>
                    <a:pt x="238" y="823"/>
                    <a:pt x="260" y="844"/>
                    <a:pt x="286" y="844"/>
                  </a:cubicBezTo>
                  <a:cubicBezTo>
                    <a:pt x="313" y="844"/>
                    <a:pt x="334" y="823"/>
                    <a:pt x="334" y="796"/>
                  </a:cubicBezTo>
                  <a:cubicBezTo>
                    <a:pt x="334" y="341"/>
                    <a:pt x="334" y="341"/>
                    <a:pt x="334" y="341"/>
                  </a:cubicBezTo>
                  <a:cubicBezTo>
                    <a:pt x="334" y="341"/>
                    <a:pt x="334" y="341"/>
                    <a:pt x="334" y="341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60" y="138"/>
                    <a:pt x="360" y="138"/>
                    <a:pt x="360" y="138"/>
                  </a:cubicBezTo>
                  <a:cubicBezTo>
                    <a:pt x="360" y="379"/>
                    <a:pt x="360" y="379"/>
                    <a:pt x="360" y="379"/>
                  </a:cubicBezTo>
                  <a:cubicBezTo>
                    <a:pt x="360" y="401"/>
                    <a:pt x="378" y="419"/>
                    <a:pt x="400" y="419"/>
                  </a:cubicBezTo>
                  <a:cubicBezTo>
                    <a:pt x="423" y="419"/>
                    <a:pt x="441" y="401"/>
                    <a:pt x="441" y="379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1" y="147"/>
                    <a:pt x="446" y="0"/>
                    <a:pt x="3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OfficePLUS-1-2">
              <a:extLst>
                <a:ext uri="{FF2B5EF4-FFF2-40B4-BE49-F238E27FC236}">
                  <a16:creationId xmlns:a16="http://schemas.microsoft.com/office/drawing/2014/main" id="{611385EC-F5DA-45C6-9E3B-3E118FAE4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1113" y="5622925"/>
              <a:ext cx="790575" cy="795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OfficePLUS-2">
            <a:extLst>
              <a:ext uri="{FF2B5EF4-FFF2-40B4-BE49-F238E27FC236}">
                <a16:creationId xmlns:a16="http://schemas.microsoft.com/office/drawing/2014/main" id="{EE21A393-F42C-4947-BA80-AB81258B6B28}"/>
              </a:ext>
            </a:extLst>
          </p:cNvPr>
          <p:cNvGrpSpPr/>
          <p:nvPr/>
        </p:nvGrpSpPr>
        <p:grpSpPr>
          <a:xfrm>
            <a:off x="1635009" y="5160625"/>
            <a:ext cx="328754" cy="685014"/>
            <a:chOff x="8666163" y="5622925"/>
            <a:chExt cx="1954213" cy="4071938"/>
          </a:xfrm>
          <a:solidFill>
            <a:srgbClr val="666666"/>
          </a:solidFill>
        </p:grpSpPr>
        <p:sp>
          <p:nvSpPr>
            <p:cNvPr id="33" name="OfficePLUS-2-1">
              <a:extLst>
                <a:ext uri="{FF2B5EF4-FFF2-40B4-BE49-F238E27FC236}">
                  <a16:creationId xmlns:a16="http://schemas.microsoft.com/office/drawing/2014/main" id="{80762338-AAF0-47A8-B22C-98AB76E16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4013" y="5622925"/>
              <a:ext cx="793750" cy="795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fficePLUS-2-2">
              <a:extLst>
                <a:ext uri="{FF2B5EF4-FFF2-40B4-BE49-F238E27FC236}">
                  <a16:creationId xmlns:a16="http://schemas.microsoft.com/office/drawing/2014/main" id="{39CCB793-ACA2-45AC-A017-8CC270B12FED}"/>
                </a:ext>
              </a:extLst>
            </p:cNvPr>
            <p:cNvSpPr/>
            <p:nvPr/>
          </p:nvSpPr>
          <p:spPr bwMode="auto">
            <a:xfrm>
              <a:off x="8666163" y="6462713"/>
              <a:ext cx="1954213" cy="3232150"/>
            </a:xfrm>
            <a:custGeom>
              <a:avLst/>
              <a:gdLst>
                <a:gd name="T0" fmla="*/ 515 w 521"/>
                <a:gd name="T1" fmla="*/ 331 h 862"/>
                <a:gd name="T2" fmla="*/ 422 w 521"/>
                <a:gd name="T3" fmla="*/ 53 h 862"/>
                <a:gd name="T4" fmla="*/ 420 w 521"/>
                <a:gd name="T5" fmla="*/ 49 h 862"/>
                <a:gd name="T6" fmla="*/ 419 w 521"/>
                <a:gd name="T7" fmla="*/ 47 h 862"/>
                <a:gd name="T8" fmla="*/ 358 w 521"/>
                <a:gd name="T9" fmla="*/ 0 h 862"/>
                <a:gd name="T10" fmla="*/ 307 w 521"/>
                <a:gd name="T11" fmla="*/ 0 h 862"/>
                <a:gd name="T12" fmla="*/ 213 w 521"/>
                <a:gd name="T13" fmla="*/ 0 h 862"/>
                <a:gd name="T14" fmla="*/ 162 w 521"/>
                <a:gd name="T15" fmla="*/ 0 h 862"/>
                <a:gd name="T16" fmla="*/ 101 w 521"/>
                <a:gd name="T17" fmla="*/ 47 h 862"/>
                <a:gd name="T18" fmla="*/ 100 w 521"/>
                <a:gd name="T19" fmla="*/ 49 h 862"/>
                <a:gd name="T20" fmla="*/ 99 w 521"/>
                <a:gd name="T21" fmla="*/ 53 h 862"/>
                <a:gd name="T22" fmla="*/ 5 w 521"/>
                <a:gd name="T23" fmla="*/ 331 h 862"/>
                <a:gd name="T24" fmla="*/ 25 w 521"/>
                <a:gd name="T25" fmla="*/ 371 h 862"/>
                <a:gd name="T26" fmla="*/ 65 w 521"/>
                <a:gd name="T27" fmla="*/ 351 h 862"/>
                <a:gd name="T28" fmla="*/ 143 w 521"/>
                <a:gd name="T29" fmla="*/ 118 h 862"/>
                <a:gd name="T30" fmla="*/ 176 w 521"/>
                <a:gd name="T31" fmla="*/ 118 h 862"/>
                <a:gd name="T32" fmla="*/ 44 w 521"/>
                <a:gd name="T33" fmla="*/ 512 h 862"/>
                <a:gd name="T34" fmla="*/ 157 w 521"/>
                <a:gd name="T35" fmla="*/ 512 h 862"/>
                <a:gd name="T36" fmla="*/ 157 w 521"/>
                <a:gd name="T37" fmla="*/ 821 h 862"/>
                <a:gd name="T38" fmla="*/ 198 w 521"/>
                <a:gd name="T39" fmla="*/ 862 h 862"/>
                <a:gd name="T40" fmla="*/ 238 w 521"/>
                <a:gd name="T41" fmla="*/ 821 h 862"/>
                <a:gd name="T42" fmla="*/ 238 w 521"/>
                <a:gd name="T43" fmla="*/ 512 h 862"/>
                <a:gd name="T44" fmla="*/ 282 w 521"/>
                <a:gd name="T45" fmla="*/ 512 h 862"/>
                <a:gd name="T46" fmla="*/ 282 w 521"/>
                <a:gd name="T47" fmla="*/ 821 h 862"/>
                <a:gd name="T48" fmla="*/ 323 w 521"/>
                <a:gd name="T49" fmla="*/ 862 h 862"/>
                <a:gd name="T50" fmla="*/ 363 w 521"/>
                <a:gd name="T51" fmla="*/ 821 h 862"/>
                <a:gd name="T52" fmla="*/ 363 w 521"/>
                <a:gd name="T53" fmla="*/ 512 h 862"/>
                <a:gd name="T54" fmla="*/ 476 w 521"/>
                <a:gd name="T55" fmla="*/ 512 h 862"/>
                <a:gd name="T56" fmla="*/ 345 w 521"/>
                <a:gd name="T57" fmla="*/ 118 h 862"/>
                <a:gd name="T58" fmla="*/ 377 w 521"/>
                <a:gd name="T59" fmla="*/ 118 h 862"/>
                <a:gd name="T60" fmla="*/ 456 w 521"/>
                <a:gd name="T61" fmla="*/ 351 h 862"/>
                <a:gd name="T62" fmla="*/ 495 w 521"/>
                <a:gd name="T63" fmla="*/ 371 h 862"/>
                <a:gd name="T64" fmla="*/ 515 w 521"/>
                <a:gd name="T65" fmla="*/ 33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1" h="862">
                  <a:moveTo>
                    <a:pt x="515" y="331"/>
                  </a:moveTo>
                  <a:cubicBezTo>
                    <a:pt x="422" y="53"/>
                    <a:pt x="422" y="53"/>
                    <a:pt x="422" y="53"/>
                  </a:cubicBezTo>
                  <a:cubicBezTo>
                    <a:pt x="422" y="53"/>
                    <a:pt x="421" y="52"/>
                    <a:pt x="420" y="49"/>
                  </a:cubicBezTo>
                  <a:cubicBezTo>
                    <a:pt x="420" y="48"/>
                    <a:pt x="419" y="48"/>
                    <a:pt x="419" y="47"/>
                  </a:cubicBezTo>
                  <a:cubicBezTo>
                    <a:pt x="412" y="33"/>
                    <a:pt x="392" y="0"/>
                    <a:pt x="358" y="0"/>
                  </a:cubicBezTo>
                  <a:cubicBezTo>
                    <a:pt x="346" y="0"/>
                    <a:pt x="327" y="0"/>
                    <a:pt x="307" y="0"/>
                  </a:cubicBezTo>
                  <a:cubicBezTo>
                    <a:pt x="307" y="0"/>
                    <a:pt x="258" y="0"/>
                    <a:pt x="213" y="0"/>
                  </a:cubicBezTo>
                  <a:cubicBezTo>
                    <a:pt x="193" y="0"/>
                    <a:pt x="175" y="0"/>
                    <a:pt x="162" y="0"/>
                  </a:cubicBezTo>
                  <a:cubicBezTo>
                    <a:pt x="129" y="0"/>
                    <a:pt x="109" y="33"/>
                    <a:pt x="101" y="47"/>
                  </a:cubicBezTo>
                  <a:cubicBezTo>
                    <a:pt x="101" y="48"/>
                    <a:pt x="101" y="48"/>
                    <a:pt x="100" y="49"/>
                  </a:cubicBezTo>
                  <a:cubicBezTo>
                    <a:pt x="99" y="52"/>
                    <a:pt x="99" y="53"/>
                    <a:pt x="99" y="53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0" y="348"/>
                    <a:pt x="9" y="366"/>
                    <a:pt x="25" y="371"/>
                  </a:cubicBezTo>
                  <a:cubicBezTo>
                    <a:pt x="42" y="377"/>
                    <a:pt x="59" y="368"/>
                    <a:pt x="65" y="351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44" y="512"/>
                    <a:pt x="44" y="512"/>
                    <a:pt x="44" y="512"/>
                  </a:cubicBezTo>
                  <a:cubicBezTo>
                    <a:pt x="157" y="512"/>
                    <a:pt x="157" y="512"/>
                    <a:pt x="157" y="512"/>
                  </a:cubicBezTo>
                  <a:cubicBezTo>
                    <a:pt x="157" y="821"/>
                    <a:pt x="157" y="821"/>
                    <a:pt x="157" y="821"/>
                  </a:cubicBezTo>
                  <a:cubicBezTo>
                    <a:pt x="157" y="844"/>
                    <a:pt x="175" y="862"/>
                    <a:pt x="198" y="862"/>
                  </a:cubicBezTo>
                  <a:cubicBezTo>
                    <a:pt x="220" y="862"/>
                    <a:pt x="238" y="844"/>
                    <a:pt x="238" y="821"/>
                  </a:cubicBezTo>
                  <a:cubicBezTo>
                    <a:pt x="238" y="512"/>
                    <a:pt x="238" y="512"/>
                    <a:pt x="238" y="512"/>
                  </a:cubicBezTo>
                  <a:cubicBezTo>
                    <a:pt x="282" y="512"/>
                    <a:pt x="282" y="512"/>
                    <a:pt x="282" y="512"/>
                  </a:cubicBezTo>
                  <a:cubicBezTo>
                    <a:pt x="282" y="821"/>
                    <a:pt x="282" y="821"/>
                    <a:pt x="282" y="821"/>
                  </a:cubicBezTo>
                  <a:cubicBezTo>
                    <a:pt x="282" y="844"/>
                    <a:pt x="300" y="862"/>
                    <a:pt x="323" y="862"/>
                  </a:cubicBezTo>
                  <a:cubicBezTo>
                    <a:pt x="345" y="862"/>
                    <a:pt x="363" y="844"/>
                    <a:pt x="363" y="821"/>
                  </a:cubicBezTo>
                  <a:cubicBezTo>
                    <a:pt x="363" y="512"/>
                    <a:pt x="363" y="512"/>
                    <a:pt x="363" y="512"/>
                  </a:cubicBezTo>
                  <a:cubicBezTo>
                    <a:pt x="476" y="512"/>
                    <a:pt x="476" y="512"/>
                    <a:pt x="476" y="512"/>
                  </a:cubicBezTo>
                  <a:cubicBezTo>
                    <a:pt x="345" y="118"/>
                    <a:pt x="345" y="118"/>
                    <a:pt x="345" y="118"/>
                  </a:cubicBezTo>
                  <a:cubicBezTo>
                    <a:pt x="377" y="118"/>
                    <a:pt x="377" y="118"/>
                    <a:pt x="377" y="118"/>
                  </a:cubicBezTo>
                  <a:cubicBezTo>
                    <a:pt x="456" y="351"/>
                    <a:pt x="456" y="351"/>
                    <a:pt x="456" y="351"/>
                  </a:cubicBezTo>
                  <a:cubicBezTo>
                    <a:pt x="461" y="368"/>
                    <a:pt x="479" y="377"/>
                    <a:pt x="495" y="371"/>
                  </a:cubicBezTo>
                  <a:cubicBezTo>
                    <a:pt x="512" y="366"/>
                    <a:pt x="521" y="348"/>
                    <a:pt x="51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OfficePLUS-3">
            <a:extLst>
              <a:ext uri="{FF2B5EF4-FFF2-40B4-BE49-F238E27FC236}">
                <a16:creationId xmlns:a16="http://schemas.microsoft.com/office/drawing/2014/main" id="{3A53963E-91D4-470F-A49C-DC460EEED4A9}"/>
              </a:ext>
            </a:extLst>
          </p:cNvPr>
          <p:cNvSpPr txBox="1"/>
          <p:nvPr/>
        </p:nvSpPr>
        <p:spPr>
          <a:xfrm>
            <a:off x="2232529" y="3870817"/>
            <a:ext cx="2246426" cy="1033427"/>
          </a:xfrm>
          <a:prstGeom prst="rect">
            <a:avLst/>
          </a:prstGeom>
        </p:spPr>
        <p:txBody>
          <a:bodyPr/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438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$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 2 580</a:t>
            </a:r>
            <a:r>
              <a:rPr lang="en-US" sz="2000" dirty="0">
                <a:solidFill>
                  <a:srgbClr val="44546A"/>
                </a:solidFill>
                <a:cs typeface="+mn-ea"/>
                <a:sym typeface="+mn-lt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200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OfficePLUS-4">
            <a:extLst>
              <a:ext uri="{FF2B5EF4-FFF2-40B4-BE49-F238E27FC236}">
                <a16:creationId xmlns:a16="http://schemas.microsoft.com/office/drawing/2014/main" id="{3D02FEF1-BE3A-4873-8C13-7118325AEE0F}"/>
              </a:ext>
            </a:extLst>
          </p:cNvPr>
          <p:cNvSpPr txBox="1"/>
          <p:nvPr/>
        </p:nvSpPr>
        <p:spPr>
          <a:xfrm>
            <a:off x="2232529" y="5062929"/>
            <a:ext cx="2246426" cy="1033427"/>
          </a:xfrm>
          <a:prstGeom prst="rect">
            <a:avLst/>
          </a:prstGeom>
        </p:spPr>
        <p:txBody>
          <a:bodyPr/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438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$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 7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450 545</a:t>
            </a:r>
          </a:p>
        </p:txBody>
      </p:sp>
      <p:graphicFrame>
        <p:nvGraphicFramePr>
          <p:cNvPr id="37" name="OfficePLUS-5">
            <a:extLst>
              <a:ext uri="{FF2B5EF4-FFF2-40B4-BE49-F238E27FC236}">
                <a16:creationId xmlns:a16="http://schemas.microsoft.com/office/drawing/2014/main" id="{533D4691-3B1D-407A-AFDA-6B5BF17D69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1309633"/>
              </p:ext>
            </p:extLst>
          </p:nvPr>
        </p:nvGraphicFramePr>
        <p:xfrm>
          <a:off x="5169535" y="1500505"/>
          <a:ext cx="63500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OfficePLUS-6">
            <a:extLst>
              <a:ext uri="{FF2B5EF4-FFF2-40B4-BE49-F238E27FC236}">
                <a16:creationId xmlns:a16="http://schemas.microsoft.com/office/drawing/2014/main" id="{9506AC67-5AC0-44E8-9DE4-789B27B3096A}"/>
              </a:ext>
            </a:extLst>
          </p:cNvPr>
          <p:cNvSpPr/>
          <p:nvPr/>
        </p:nvSpPr>
        <p:spPr>
          <a:xfrm>
            <a:off x="1547223" y="1948815"/>
            <a:ext cx="2857138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fficePLUS-7">
            <a:extLst>
              <a:ext uri="{FF2B5EF4-FFF2-40B4-BE49-F238E27FC236}">
                <a16:creationId xmlns:a16="http://schemas.microsoft.com/office/drawing/2014/main" id="{CE3E46C5-2983-4608-8502-C2FA6A8C8AB7}"/>
              </a:ext>
            </a:extLst>
          </p:cNvPr>
          <p:cNvSpPr txBox="1"/>
          <p:nvPr/>
        </p:nvSpPr>
        <p:spPr>
          <a:xfrm>
            <a:off x="1609144" y="1623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45" name="OfficePLUS-8">
            <a:extLst>
              <a:ext uri="{FF2B5EF4-FFF2-40B4-BE49-F238E27FC236}">
                <a16:creationId xmlns:a16="http://schemas.microsoft.com/office/drawing/2014/main" id="{95908725-0311-4D81-83A2-F710EC72002E}"/>
              </a:ext>
            </a:extLst>
          </p:cNvPr>
          <p:cNvSpPr txBox="1"/>
          <p:nvPr/>
        </p:nvSpPr>
        <p:spPr>
          <a:xfrm>
            <a:off x="1638256" y="2328803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47" name="OfficePLUS-9">
            <a:extLst>
              <a:ext uri="{FF2B5EF4-FFF2-40B4-BE49-F238E27FC236}">
                <a16:creationId xmlns:a16="http://schemas.microsoft.com/office/drawing/2014/main" id="{AEF6C0C0-844B-4B5B-B753-07A007D9996E}"/>
              </a:ext>
            </a:extLst>
          </p:cNvPr>
          <p:cNvSpPr/>
          <p:nvPr/>
        </p:nvSpPr>
        <p:spPr>
          <a:xfrm>
            <a:off x="1646278" y="2647571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48" name="OfficePLUS-10">
            <a:extLst>
              <a:ext uri="{FF2B5EF4-FFF2-40B4-BE49-F238E27FC236}">
                <a16:creationId xmlns:a16="http://schemas.microsoft.com/office/drawing/2014/main" id="{B0F0717E-F4E2-4827-BA9D-5236587E75D4}"/>
              </a:ext>
            </a:extLst>
          </p:cNvPr>
          <p:cNvSpPr/>
          <p:nvPr/>
        </p:nvSpPr>
        <p:spPr>
          <a:xfrm>
            <a:off x="2497178" y="4196971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49" name="OfficePLUS-11">
            <a:extLst>
              <a:ext uri="{FF2B5EF4-FFF2-40B4-BE49-F238E27FC236}">
                <a16:creationId xmlns:a16="http://schemas.microsoft.com/office/drawing/2014/main" id="{20E25DB7-D8E1-4F7F-9743-3E3A189A9EBE}"/>
              </a:ext>
            </a:extLst>
          </p:cNvPr>
          <p:cNvSpPr/>
          <p:nvPr/>
        </p:nvSpPr>
        <p:spPr>
          <a:xfrm>
            <a:off x="2497178" y="5352671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8344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7FB8D8BA-C0A7-48B0-B2B2-E1F20A432433}"/>
              </a:ext>
            </a:extLst>
          </p:cNvPr>
          <p:cNvSpPr/>
          <p:nvPr/>
        </p:nvSpPr>
        <p:spPr>
          <a:xfrm>
            <a:off x="2211387" y="3325813"/>
            <a:ext cx="4141788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2">
            <a:extLst>
              <a:ext uri="{FF2B5EF4-FFF2-40B4-BE49-F238E27FC236}">
                <a16:creationId xmlns:a16="http://schemas.microsoft.com/office/drawing/2014/main" id="{8DE6774A-0033-45FE-8017-C18707743B2B}"/>
              </a:ext>
            </a:extLst>
          </p:cNvPr>
          <p:cNvSpPr txBox="1"/>
          <p:nvPr/>
        </p:nvSpPr>
        <p:spPr>
          <a:xfrm>
            <a:off x="2298700" y="4177574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2060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674CC2EA-5385-491B-9C2A-03CC90E964A8}"/>
              </a:ext>
            </a:extLst>
          </p:cNvPr>
          <p:cNvSpPr txBox="1"/>
          <p:nvPr/>
        </p:nvSpPr>
        <p:spPr>
          <a:xfrm>
            <a:off x="2262697" y="2478652"/>
            <a:ext cx="830160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002060"/>
                </a:solidFill>
                <a:cs typeface="+mn-ea"/>
                <a:sym typeface="+mn-lt"/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11051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fficePLUS-1">
            <a:extLst>
              <a:ext uri="{FF2B5EF4-FFF2-40B4-BE49-F238E27FC236}">
                <a16:creationId xmlns:a16="http://schemas.microsoft.com/office/drawing/2014/main" id="{34FBC166-B518-4D53-99D5-231B1B020C58}"/>
              </a:ext>
            </a:extLst>
          </p:cNvPr>
          <p:cNvSpPr/>
          <p:nvPr/>
        </p:nvSpPr>
        <p:spPr>
          <a:xfrm>
            <a:off x="9182100" y="3253740"/>
            <a:ext cx="1104900" cy="17526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2">
            <a:extLst>
              <a:ext uri="{FF2B5EF4-FFF2-40B4-BE49-F238E27FC236}">
                <a16:creationId xmlns:a16="http://schemas.microsoft.com/office/drawing/2014/main" id="{608A2D55-AF21-4326-928A-B66C4188E471}"/>
              </a:ext>
            </a:extLst>
          </p:cNvPr>
          <p:cNvSpPr/>
          <p:nvPr/>
        </p:nvSpPr>
        <p:spPr>
          <a:xfrm>
            <a:off x="6766560" y="3253740"/>
            <a:ext cx="1104900" cy="17526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fficePLUS-3">
            <a:extLst>
              <a:ext uri="{FF2B5EF4-FFF2-40B4-BE49-F238E27FC236}">
                <a16:creationId xmlns:a16="http://schemas.microsoft.com/office/drawing/2014/main" id="{99A23812-5D12-409A-A8C5-D8DFDA5E04FE}"/>
              </a:ext>
            </a:extLst>
          </p:cNvPr>
          <p:cNvSpPr/>
          <p:nvPr/>
        </p:nvSpPr>
        <p:spPr>
          <a:xfrm>
            <a:off x="4229100" y="3253740"/>
            <a:ext cx="1104900" cy="17526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fficePLUS-4">
            <a:extLst>
              <a:ext uri="{FF2B5EF4-FFF2-40B4-BE49-F238E27FC236}">
                <a16:creationId xmlns:a16="http://schemas.microsoft.com/office/drawing/2014/main" id="{6372B644-B92F-4652-866D-9AC985C6B986}"/>
              </a:ext>
            </a:extLst>
          </p:cNvPr>
          <p:cNvSpPr/>
          <p:nvPr/>
        </p:nvSpPr>
        <p:spPr>
          <a:xfrm>
            <a:off x="1760220" y="3253740"/>
            <a:ext cx="1104900" cy="17526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OfficePLUS-5">
            <a:extLst>
              <a:ext uri="{FF2B5EF4-FFF2-40B4-BE49-F238E27FC236}">
                <a16:creationId xmlns:a16="http://schemas.microsoft.com/office/drawing/2014/main" id="{9C8FB6E8-7B2D-4E67-906B-A9F347FAD473}"/>
              </a:ext>
            </a:extLst>
          </p:cNvPr>
          <p:cNvSpPr/>
          <p:nvPr/>
        </p:nvSpPr>
        <p:spPr>
          <a:xfrm>
            <a:off x="5067300" y="1917700"/>
            <a:ext cx="2057400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fficePLUS-6">
            <a:extLst>
              <a:ext uri="{FF2B5EF4-FFF2-40B4-BE49-F238E27FC236}">
                <a16:creationId xmlns:a16="http://schemas.microsoft.com/office/drawing/2014/main" id="{4482D550-7DD9-4A72-ADAB-8C137DF76E5F}"/>
              </a:ext>
            </a:extLst>
          </p:cNvPr>
          <p:cNvSpPr txBox="1"/>
          <p:nvPr/>
        </p:nvSpPr>
        <p:spPr>
          <a:xfrm>
            <a:off x="5410200" y="1380761"/>
            <a:ext cx="13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2060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1" name="OfficePLUS-7">
            <a:extLst>
              <a:ext uri="{FF2B5EF4-FFF2-40B4-BE49-F238E27FC236}">
                <a16:creationId xmlns:a16="http://schemas.microsoft.com/office/drawing/2014/main" id="{75318CE6-BDB9-489E-B7D8-0B4FB03B2BAB}"/>
              </a:ext>
            </a:extLst>
          </p:cNvPr>
          <p:cNvSpPr txBox="1"/>
          <p:nvPr/>
        </p:nvSpPr>
        <p:spPr>
          <a:xfrm>
            <a:off x="4364592" y="2778728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2060"/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22" name="OfficePLUS-8">
            <a:extLst>
              <a:ext uri="{FF2B5EF4-FFF2-40B4-BE49-F238E27FC236}">
                <a16:creationId xmlns:a16="http://schemas.microsoft.com/office/drawing/2014/main" id="{ACDF0B03-EC72-4942-A40D-69D3640CC93F}"/>
              </a:ext>
            </a:extLst>
          </p:cNvPr>
          <p:cNvSpPr txBox="1"/>
          <p:nvPr/>
        </p:nvSpPr>
        <p:spPr>
          <a:xfrm>
            <a:off x="6833510" y="2778728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2060"/>
                </a:solidFill>
                <a:cs typeface="+mn-ea"/>
                <a:sym typeface="+mn-lt"/>
              </a:rPr>
              <a:t>03.</a:t>
            </a:r>
          </a:p>
        </p:txBody>
      </p:sp>
      <p:sp>
        <p:nvSpPr>
          <p:cNvPr id="23" name="OfficePLUS-9">
            <a:extLst>
              <a:ext uri="{FF2B5EF4-FFF2-40B4-BE49-F238E27FC236}">
                <a16:creationId xmlns:a16="http://schemas.microsoft.com/office/drawing/2014/main" id="{BCEFB7B5-BCC2-48BC-9800-C21EB94D6543}"/>
              </a:ext>
            </a:extLst>
          </p:cNvPr>
          <p:cNvSpPr txBox="1"/>
          <p:nvPr/>
        </p:nvSpPr>
        <p:spPr>
          <a:xfrm>
            <a:off x="1895674" y="2778728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2060"/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24" name="OfficePLUS-10">
            <a:extLst>
              <a:ext uri="{FF2B5EF4-FFF2-40B4-BE49-F238E27FC236}">
                <a16:creationId xmlns:a16="http://schemas.microsoft.com/office/drawing/2014/main" id="{DAC3153F-0EE4-4106-B445-DCC033CFA0E2}"/>
              </a:ext>
            </a:extLst>
          </p:cNvPr>
          <p:cNvSpPr txBox="1"/>
          <p:nvPr/>
        </p:nvSpPr>
        <p:spPr>
          <a:xfrm flipH="1">
            <a:off x="1533072" y="3429000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rgbClr val="00206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Enter title here</a:t>
            </a:r>
          </a:p>
        </p:txBody>
      </p:sp>
      <p:sp>
        <p:nvSpPr>
          <p:cNvPr id="29" name="OfficePLUS-11">
            <a:extLst>
              <a:ext uri="{FF2B5EF4-FFF2-40B4-BE49-F238E27FC236}">
                <a16:creationId xmlns:a16="http://schemas.microsoft.com/office/drawing/2014/main" id="{D6B6EFAB-3915-46C0-B242-7CCAE7463841}"/>
              </a:ext>
            </a:extLst>
          </p:cNvPr>
          <p:cNvSpPr txBox="1"/>
          <p:nvPr/>
        </p:nvSpPr>
        <p:spPr>
          <a:xfrm flipH="1">
            <a:off x="3985986" y="3429000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rgbClr val="00206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Enter title here</a:t>
            </a:r>
          </a:p>
        </p:txBody>
      </p:sp>
      <p:sp>
        <p:nvSpPr>
          <p:cNvPr id="30" name="OfficePLUS-12">
            <a:extLst>
              <a:ext uri="{FF2B5EF4-FFF2-40B4-BE49-F238E27FC236}">
                <a16:creationId xmlns:a16="http://schemas.microsoft.com/office/drawing/2014/main" id="{D5BFC457-4914-4DEB-ACD6-887D28FC224D}"/>
              </a:ext>
            </a:extLst>
          </p:cNvPr>
          <p:cNvSpPr txBox="1"/>
          <p:nvPr/>
        </p:nvSpPr>
        <p:spPr>
          <a:xfrm flipH="1">
            <a:off x="6438900" y="3429000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rgbClr val="00206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Enter title here</a:t>
            </a:r>
          </a:p>
        </p:txBody>
      </p:sp>
      <p:sp>
        <p:nvSpPr>
          <p:cNvPr id="12" name="OfficePLUS-13">
            <a:extLst>
              <a:ext uri="{FF2B5EF4-FFF2-40B4-BE49-F238E27FC236}">
                <a16:creationId xmlns:a16="http://schemas.microsoft.com/office/drawing/2014/main" id="{1791FC05-8567-4B46-BE26-B5A986D526A4}"/>
              </a:ext>
            </a:extLst>
          </p:cNvPr>
          <p:cNvSpPr txBox="1"/>
          <p:nvPr/>
        </p:nvSpPr>
        <p:spPr>
          <a:xfrm>
            <a:off x="9284610" y="2778728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2060"/>
                </a:solidFill>
                <a:cs typeface="+mn-ea"/>
                <a:sym typeface="+mn-lt"/>
              </a:rPr>
              <a:t>04.</a:t>
            </a:r>
          </a:p>
        </p:txBody>
      </p:sp>
      <p:sp>
        <p:nvSpPr>
          <p:cNvPr id="13" name="OfficePLUS-14">
            <a:extLst>
              <a:ext uri="{FF2B5EF4-FFF2-40B4-BE49-F238E27FC236}">
                <a16:creationId xmlns:a16="http://schemas.microsoft.com/office/drawing/2014/main" id="{10E76419-7DBA-4089-B641-BD6D157518D1}"/>
              </a:ext>
            </a:extLst>
          </p:cNvPr>
          <p:cNvSpPr txBox="1"/>
          <p:nvPr/>
        </p:nvSpPr>
        <p:spPr>
          <a:xfrm flipH="1">
            <a:off x="8890000" y="3429000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2060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rgbClr val="00206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4011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5662DBFA-70B3-4C7B-9FEE-A7E4432545EB}"/>
              </a:ext>
            </a:extLst>
          </p:cNvPr>
          <p:cNvSpPr/>
          <p:nvPr/>
        </p:nvSpPr>
        <p:spPr>
          <a:xfrm>
            <a:off x="3562350" y="3578679"/>
            <a:ext cx="5067300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2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4538619" y="2007709"/>
            <a:ext cx="3114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7B90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[01]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rgbClr val="F7B90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3602368" y="3003848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20" name="OfficePLUS-4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3812111" y="4123458"/>
            <a:ext cx="4567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5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>
            <a:cxnSpLocks/>
          </p:cNvCxnSpPr>
          <p:nvPr/>
        </p:nvCxnSpPr>
        <p:spPr>
          <a:xfrm>
            <a:off x="5163423" y="2880470"/>
            <a:ext cx="1865154" cy="0"/>
          </a:xfrm>
          <a:prstGeom prst="line">
            <a:avLst/>
          </a:prstGeom>
          <a:ln w="22225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67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fficePLUS-1">
            <a:extLst>
              <a:ext uri="{FF2B5EF4-FFF2-40B4-BE49-F238E27FC236}">
                <a16:creationId xmlns:a16="http://schemas.microsoft.com/office/drawing/2014/main" id="{1F5ECE4A-C8E6-4750-842A-65678C83D916}"/>
              </a:ext>
            </a:extLst>
          </p:cNvPr>
          <p:cNvSpPr/>
          <p:nvPr/>
        </p:nvSpPr>
        <p:spPr>
          <a:xfrm>
            <a:off x="524933" y="1439333"/>
            <a:ext cx="1321340" cy="8128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13" name="OfficePLUS-2">
            <a:extLst>
              <a:ext uri="{FF2B5EF4-FFF2-40B4-BE49-F238E27FC236}">
                <a16:creationId xmlns:a16="http://schemas.microsoft.com/office/drawing/2014/main" id="{65B37897-54BC-460D-8F80-92ECCAD0C8F3}"/>
              </a:ext>
            </a:extLst>
          </p:cNvPr>
          <p:cNvSpPr txBox="1"/>
          <p:nvPr/>
        </p:nvSpPr>
        <p:spPr>
          <a:xfrm>
            <a:off x="967833" y="1602135"/>
            <a:ext cx="3659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02B49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6" name="OfficePLUS-3">
            <a:extLst>
              <a:ext uri="{FF2B5EF4-FFF2-40B4-BE49-F238E27FC236}">
                <a16:creationId xmlns:a16="http://schemas.microsoft.com/office/drawing/2014/main" id="{D1D24D10-D150-41C4-86EF-271F5024D16B}"/>
              </a:ext>
            </a:extLst>
          </p:cNvPr>
          <p:cNvSpPr/>
          <p:nvPr/>
        </p:nvSpPr>
        <p:spPr>
          <a:xfrm>
            <a:off x="579120" y="3098015"/>
            <a:ext cx="722638" cy="1123575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22" name="OfficePLUS-4">
            <a:extLst>
              <a:ext uri="{FF2B5EF4-FFF2-40B4-BE49-F238E27FC236}">
                <a16:creationId xmlns:a16="http://schemas.microsoft.com/office/drawing/2014/main" id="{D41F4B8E-EEBD-4C88-A3FF-7A12821C0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2049" y="374922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4" name="OfficePLUS-5">
            <a:extLst>
              <a:ext uri="{FF2B5EF4-FFF2-40B4-BE49-F238E27FC236}">
                <a16:creationId xmlns:a16="http://schemas.microsoft.com/office/drawing/2014/main" id="{E73FCC3A-25D2-453C-8B95-C05C179CA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2049" y="3081567"/>
            <a:ext cx="17027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OFFICE</a:t>
            </a:r>
            <a:endParaRPr lang="zh-CN" altLang="en-US" sz="3600" b="1" dirty="0">
              <a:solidFill>
                <a:srgbClr val="102B4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OfficePLUS-6">
            <a:extLst>
              <a:ext uri="{FF2B5EF4-FFF2-40B4-BE49-F238E27FC236}">
                <a16:creationId xmlns:a16="http://schemas.microsoft.com/office/drawing/2014/main" id="{FF097456-453B-42F0-88B5-D3A193018E34}"/>
              </a:ext>
            </a:extLst>
          </p:cNvPr>
          <p:cNvSpPr/>
          <p:nvPr/>
        </p:nvSpPr>
        <p:spPr>
          <a:xfrm>
            <a:off x="552677" y="457562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8" name="OfficePLUS-7">
            <a:extLst>
              <a:ext uri="{FF2B5EF4-FFF2-40B4-BE49-F238E27FC236}">
                <a16:creationId xmlns:a16="http://schemas.microsoft.com/office/drawing/2014/main" id="{9B2FE1CE-D226-4349-A9B4-1F4669D7C54F}"/>
              </a:ext>
            </a:extLst>
          </p:cNvPr>
          <p:cNvSpPr/>
          <p:nvPr/>
        </p:nvSpPr>
        <p:spPr>
          <a:xfrm>
            <a:off x="552677" y="534602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rgbClr val="102B49"/>
              </a:solidFill>
              <a:cs typeface="+mn-ea"/>
              <a:sym typeface="+mn-lt"/>
            </a:endParaRPr>
          </a:p>
        </p:txBody>
      </p:sp>
      <p:pic>
        <p:nvPicPr>
          <p:cNvPr id="30" name="OfficePLUS-8">
            <a:extLst>
              <a:ext uri="{FF2B5EF4-FFF2-40B4-BE49-F238E27FC236}">
                <a16:creationId xmlns:a16="http://schemas.microsoft.com/office/drawing/2014/main" id="{CF73B86F-76B6-4717-83D0-1F582E268A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0"/>
          <a:stretch/>
        </p:blipFill>
        <p:spPr>
          <a:xfrm>
            <a:off x="8577942" y="1190398"/>
            <a:ext cx="3287167" cy="5052549"/>
          </a:xfrm>
          <a:prstGeom prst="rect">
            <a:avLst/>
          </a:prstGeom>
        </p:spPr>
      </p:pic>
      <p:pic>
        <p:nvPicPr>
          <p:cNvPr id="31" name="OfficePLUS-9">
            <a:extLst>
              <a:ext uri="{FF2B5EF4-FFF2-40B4-BE49-F238E27FC236}">
                <a16:creationId xmlns:a16="http://schemas.microsoft.com/office/drawing/2014/main" id="{D6EABAB7-BC08-4C2A-8997-5CF291F394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17"/>
          <a:stretch/>
        </p:blipFill>
        <p:spPr>
          <a:xfrm>
            <a:off x="4818744" y="1190398"/>
            <a:ext cx="3599542" cy="505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5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fficePLUS-1">
            <a:extLst>
              <a:ext uri="{FF2B5EF4-FFF2-40B4-BE49-F238E27FC236}">
                <a16:creationId xmlns:a16="http://schemas.microsoft.com/office/drawing/2014/main" id="{EE8B3B8A-5F25-4700-ACA9-445306F0E4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4"/>
          <a:stretch/>
        </p:blipFill>
        <p:spPr>
          <a:xfrm>
            <a:off x="3207656" y="769256"/>
            <a:ext cx="2888343" cy="5036458"/>
          </a:xfrm>
          <a:prstGeom prst="rect">
            <a:avLst/>
          </a:prstGeom>
        </p:spPr>
      </p:pic>
      <p:sp>
        <p:nvSpPr>
          <p:cNvPr id="13" name="OfficePLUS-2">
            <a:extLst>
              <a:ext uri="{FF2B5EF4-FFF2-40B4-BE49-F238E27FC236}">
                <a16:creationId xmlns:a16="http://schemas.microsoft.com/office/drawing/2014/main" id="{B35ECD63-AEBA-4025-AE46-71F382F75961}"/>
              </a:ext>
            </a:extLst>
          </p:cNvPr>
          <p:cNvSpPr/>
          <p:nvPr/>
        </p:nvSpPr>
        <p:spPr>
          <a:xfrm>
            <a:off x="6622618" y="3429000"/>
            <a:ext cx="1321340" cy="8128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E04F34E8-B3A0-4EF8-A7F7-2D831C23B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335" y="3596141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1" name="OfficePLUS-4">
            <a:extLst>
              <a:ext uri="{FF2B5EF4-FFF2-40B4-BE49-F238E27FC236}">
                <a16:creationId xmlns:a16="http://schemas.microsoft.com/office/drawing/2014/main" id="{210975CE-B0B0-4C63-B349-83D527F4F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7707" y="1636715"/>
            <a:ext cx="32175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7200" b="1" dirty="0">
                <a:solidFill>
                  <a:srgbClr val="102B49">
                    <a:alpha val="4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OFFICE</a:t>
            </a:r>
            <a:endParaRPr lang="zh-CN" altLang="en-US" sz="7200" b="1" dirty="0">
              <a:solidFill>
                <a:srgbClr val="102B49">
                  <a:alpha val="4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OfficePLUS-5">
            <a:extLst>
              <a:ext uri="{FF2B5EF4-FFF2-40B4-BE49-F238E27FC236}">
                <a16:creationId xmlns:a16="http://schemas.microsoft.com/office/drawing/2014/main" id="{25AE19CD-95BF-4A0B-BEC1-1D2E52A7A04F}"/>
              </a:ext>
            </a:extLst>
          </p:cNvPr>
          <p:cNvSpPr/>
          <p:nvPr/>
        </p:nvSpPr>
        <p:spPr>
          <a:xfrm>
            <a:off x="7345363" y="429191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5" name="OfficePLUS-6">
            <a:extLst>
              <a:ext uri="{FF2B5EF4-FFF2-40B4-BE49-F238E27FC236}">
                <a16:creationId xmlns:a16="http://schemas.microsoft.com/office/drawing/2014/main" id="{AEA3886A-B7C9-45B9-8CAF-629179214875}"/>
              </a:ext>
            </a:extLst>
          </p:cNvPr>
          <p:cNvSpPr/>
          <p:nvPr/>
        </p:nvSpPr>
        <p:spPr>
          <a:xfrm>
            <a:off x="7345363" y="506231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rgbClr val="102B49"/>
              </a:solidFill>
              <a:cs typeface="+mn-ea"/>
              <a:sym typeface="+mn-lt"/>
            </a:endParaRPr>
          </a:p>
        </p:txBody>
      </p:sp>
      <p:pic>
        <p:nvPicPr>
          <p:cNvPr id="27" name="OfficePLUS-7">
            <a:extLst>
              <a:ext uri="{FF2B5EF4-FFF2-40B4-BE49-F238E27FC236}">
                <a16:creationId xmlns:a16="http://schemas.microsoft.com/office/drawing/2014/main" id="{82F784E2-9909-4A03-8D8C-51A9A9C103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5"/>
          <a:stretch/>
        </p:blipFill>
        <p:spPr>
          <a:xfrm>
            <a:off x="566057" y="2479130"/>
            <a:ext cx="2554514" cy="334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0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CCB56F42-68B2-4B0B-B06E-5186EFEC8918}"/>
              </a:ext>
            </a:extLst>
          </p:cNvPr>
          <p:cNvSpPr/>
          <p:nvPr/>
        </p:nvSpPr>
        <p:spPr>
          <a:xfrm>
            <a:off x="-25400" y="4292600"/>
            <a:ext cx="12217400" cy="2565400"/>
          </a:xfrm>
          <a:prstGeom prst="rect">
            <a:avLst/>
          </a:prstGeom>
          <a:solidFill>
            <a:srgbClr val="DA9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4" name="OfficePLUS-2">
            <a:extLst>
              <a:ext uri="{FF2B5EF4-FFF2-40B4-BE49-F238E27FC236}">
                <a16:creationId xmlns:a16="http://schemas.microsoft.com/office/drawing/2014/main" id="{55BF132C-611C-404F-99DB-A165AE79D911}"/>
              </a:ext>
            </a:extLst>
          </p:cNvPr>
          <p:cNvSpPr/>
          <p:nvPr/>
        </p:nvSpPr>
        <p:spPr>
          <a:xfrm>
            <a:off x="-12700" y="4292600"/>
            <a:ext cx="4102100" cy="25654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14" name="OfficePLUS-3">
            <a:extLst>
              <a:ext uri="{FF2B5EF4-FFF2-40B4-BE49-F238E27FC236}">
                <a16:creationId xmlns:a16="http://schemas.microsoft.com/office/drawing/2014/main" id="{D61094CE-6188-45CE-A67D-8CB0207B7A9A}"/>
              </a:ext>
            </a:extLst>
          </p:cNvPr>
          <p:cNvSpPr/>
          <p:nvPr/>
        </p:nvSpPr>
        <p:spPr>
          <a:xfrm>
            <a:off x="599081" y="1429242"/>
            <a:ext cx="1321340" cy="8128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sp>
        <p:nvSpPr>
          <p:cNvPr id="16" name="OfficePLUS-4">
            <a:extLst>
              <a:ext uri="{FF2B5EF4-FFF2-40B4-BE49-F238E27FC236}">
                <a16:creationId xmlns:a16="http://schemas.microsoft.com/office/drawing/2014/main" id="{2FF5AD22-42D5-4A38-ADE1-E483272DB3C0}"/>
              </a:ext>
            </a:extLst>
          </p:cNvPr>
          <p:cNvSpPr/>
          <p:nvPr/>
        </p:nvSpPr>
        <p:spPr>
          <a:xfrm>
            <a:off x="8420100" y="4281714"/>
            <a:ext cx="3784602" cy="2576286"/>
          </a:xfrm>
          <a:prstGeom prst="rect">
            <a:avLst/>
          </a:prstGeom>
          <a:solidFill>
            <a:srgbClr val="1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pic>
        <p:nvPicPr>
          <p:cNvPr id="25" name="OfficePLUS-5">
            <a:extLst>
              <a:ext uri="{FF2B5EF4-FFF2-40B4-BE49-F238E27FC236}">
                <a16:creationId xmlns:a16="http://schemas.microsoft.com/office/drawing/2014/main" id="{CFF2F14C-73D3-4021-8B87-2EF15FD67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480300" y="-922474"/>
            <a:ext cx="2565400" cy="6858000"/>
          </a:xfrm>
          <a:prstGeom prst="rect">
            <a:avLst/>
          </a:prstGeom>
        </p:spPr>
      </p:pic>
      <p:sp>
        <p:nvSpPr>
          <p:cNvPr id="27" name="OfficePLUS-6">
            <a:extLst>
              <a:ext uri="{FF2B5EF4-FFF2-40B4-BE49-F238E27FC236}">
                <a16:creationId xmlns:a16="http://schemas.microsoft.com/office/drawing/2014/main" id="{8C8D3906-FAFB-4D91-9F2F-F6C85618D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35" y="4989515"/>
            <a:ext cx="32175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7200" b="1" dirty="0">
                <a:solidFill>
                  <a:schemeClr val="bg1">
                    <a:alpha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OFFICE</a:t>
            </a:r>
            <a:endParaRPr lang="zh-CN" altLang="en-US" sz="7200" b="1" dirty="0">
              <a:solidFill>
                <a:schemeClr val="bg1">
                  <a:alpha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OfficePLUS-7">
            <a:extLst>
              <a:ext uri="{FF2B5EF4-FFF2-40B4-BE49-F238E27FC236}">
                <a16:creationId xmlns:a16="http://schemas.microsoft.com/office/drawing/2014/main" id="{6E5F4C09-37D9-484E-9858-53A4CE562F60}"/>
              </a:ext>
            </a:extLst>
          </p:cNvPr>
          <p:cNvSpPr txBox="1"/>
          <p:nvPr/>
        </p:nvSpPr>
        <p:spPr>
          <a:xfrm>
            <a:off x="4562885" y="4790816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1" name="OfficePLUS-8">
            <a:extLst>
              <a:ext uri="{FF2B5EF4-FFF2-40B4-BE49-F238E27FC236}">
                <a16:creationId xmlns:a16="http://schemas.microsoft.com/office/drawing/2014/main" id="{AE7A8138-BE95-4E3E-8B12-599BDE1EEECC}"/>
              </a:ext>
            </a:extLst>
          </p:cNvPr>
          <p:cNvSpPr/>
          <p:nvPr/>
        </p:nvSpPr>
        <p:spPr>
          <a:xfrm>
            <a:off x="4562885" y="5327299"/>
            <a:ext cx="3536086" cy="114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2" name="OfficePLUS-9">
            <a:extLst>
              <a:ext uri="{FF2B5EF4-FFF2-40B4-BE49-F238E27FC236}">
                <a16:creationId xmlns:a16="http://schemas.microsoft.com/office/drawing/2014/main" id="{87C75A12-F1CA-46BF-B49F-CBF44E688294}"/>
              </a:ext>
            </a:extLst>
          </p:cNvPr>
          <p:cNvSpPr txBox="1"/>
          <p:nvPr/>
        </p:nvSpPr>
        <p:spPr>
          <a:xfrm>
            <a:off x="8655914" y="4790816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3" name="OfficePLUS-10">
            <a:extLst>
              <a:ext uri="{FF2B5EF4-FFF2-40B4-BE49-F238E27FC236}">
                <a16:creationId xmlns:a16="http://schemas.microsoft.com/office/drawing/2014/main" id="{B63DC2E3-D3C5-417D-82FD-F73143C9D1F0}"/>
              </a:ext>
            </a:extLst>
          </p:cNvPr>
          <p:cNvSpPr/>
          <p:nvPr/>
        </p:nvSpPr>
        <p:spPr>
          <a:xfrm>
            <a:off x="8655914" y="5327299"/>
            <a:ext cx="3536086" cy="114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5" name="OfficePLUS-11">
            <a:extLst>
              <a:ext uri="{FF2B5EF4-FFF2-40B4-BE49-F238E27FC236}">
                <a16:creationId xmlns:a16="http://schemas.microsoft.com/office/drawing/2014/main" id="{C753D00B-A30E-4159-8171-EB9D32FDC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735" y="159317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37" name="OfficePLUS-12">
            <a:extLst>
              <a:ext uri="{FF2B5EF4-FFF2-40B4-BE49-F238E27FC236}">
                <a16:creationId xmlns:a16="http://schemas.microsoft.com/office/drawing/2014/main" id="{6670AF77-36B4-48CB-92EA-3DC48BFF4625}"/>
              </a:ext>
            </a:extLst>
          </p:cNvPr>
          <p:cNvSpPr/>
          <p:nvPr/>
        </p:nvSpPr>
        <p:spPr>
          <a:xfrm>
            <a:off x="1147763" y="2288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9" name="OfficePLUS-13">
            <a:extLst>
              <a:ext uri="{FF2B5EF4-FFF2-40B4-BE49-F238E27FC236}">
                <a16:creationId xmlns:a16="http://schemas.microsoft.com/office/drawing/2014/main" id="{9145A14C-37A2-40E5-86B3-7CDF858F308C}"/>
              </a:ext>
            </a:extLst>
          </p:cNvPr>
          <p:cNvSpPr/>
          <p:nvPr/>
        </p:nvSpPr>
        <p:spPr>
          <a:xfrm>
            <a:off x="1162277" y="311448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rgbClr val="102B4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745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5662DBFA-70B3-4C7B-9FEE-A7E4432545EB}"/>
              </a:ext>
            </a:extLst>
          </p:cNvPr>
          <p:cNvSpPr/>
          <p:nvPr/>
        </p:nvSpPr>
        <p:spPr>
          <a:xfrm>
            <a:off x="3562350" y="3578679"/>
            <a:ext cx="5067300" cy="279400"/>
          </a:xfrm>
          <a:prstGeom prst="parallelogram">
            <a:avLst>
              <a:gd name="adj" fmla="val 88069"/>
            </a:avLst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2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4538619" y="2007709"/>
            <a:ext cx="3114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7B90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[02]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rgbClr val="F7B90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3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3602368" y="3003848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20" name="OfficePLUS-4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3812111" y="4123458"/>
            <a:ext cx="4567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5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>
            <a:cxnSpLocks/>
          </p:cNvCxnSpPr>
          <p:nvPr/>
        </p:nvCxnSpPr>
        <p:spPr>
          <a:xfrm>
            <a:off x="5163423" y="2880470"/>
            <a:ext cx="1865154" cy="0"/>
          </a:xfrm>
          <a:prstGeom prst="line">
            <a:avLst/>
          </a:prstGeom>
          <a:ln w="22225">
            <a:solidFill>
              <a:srgbClr val="102B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86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fficePLUS-1">
            <a:extLst>
              <a:ext uri="{FF2B5EF4-FFF2-40B4-BE49-F238E27FC236}">
                <a16:creationId xmlns:a16="http://schemas.microsoft.com/office/drawing/2014/main" id="{7E5B1EFE-5BDF-4A70-8AAC-358D8A75C236}"/>
              </a:ext>
            </a:extLst>
          </p:cNvPr>
          <p:cNvSpPr/>
          <p:nvPr/>
        </p:nvSpPr>
        <p:spPr>
          <a:xfrm>
            <a:off x="5793381" y="1965219"/>
            <a:ext cx="1321340" cy="81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2B49"/>
              </a:solidFill>
              <a:cs typeface="+mn-ea"/>
              <a:sym typeface="+mn-lt"/>
            </a:endParaRPr>
          </a:p>
        </p:txBody>
      </p:sp>
      <p:pic>
        <p:nvPicPr>
          <p:cNvPr id="21" name="OfficePLUS-2">
            <a:extLst>
              <a:ext uri="{FF2B5EF4-FFF2-40B4-BE49-F238E27FC236}">
                <a16:creationId xmlns:a16="http://schemas.microsoft.com/office/drawing/2014/main" id="{9B11C541-2188-40DF-B34A-BFD3AFFD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2" r="28552"/>
          <a:stretch/>
        </p:blipFill>
        <p:spPr>
          <a:xfrm>
            <a:off x="957944" y="646113"/>
            <a:ext cx="4164954" cy="5638800"/>
          </a:xfrm>
          <a:prstGeom prst="rect">
            <a:avLst/>
          </a:prstGeom>
        </p:spPr>
      </p:pic>
      <p:sp>
        <p:nvSpPr>
          <p:cNvPr id="23" name="OfficePLUS-3">
            <a:extLst>
              <a:ext uri="{FF2B5EF4-FFF2-40B4-BE49-F238E27FC236}">
                <a16:creationId xmlns:a16="http://schemas.microsoft.com/office/drawing/2014/main" id="{BA4BE06F-1148-42F8-AFA3-DE536CC99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2735" y="2138137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5" name="OfficePLUS-4">
            <a:extLst>
              <a:ext uri="{FF2B5EF4-FFF2-40B4-BE49-F238E27FC236}">
                <a16:creationId xmlns:a16="http://schemas.microsoft.com/office/drawing/2014/main" id="{26C66D44-41A7-4047-A21C-77A8287C9AD7}"/>
              </a:ext>
            </a:extLst>
          </p:cNvPr>
          <p:cNvSpPr/>
          <p:nvPr/>
        </p:nvSpPr>
        <p:spPr>
          <a:xfrm>
            <a:off x="6198734" y="3356428"/>
            <a:ext cx="5267552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7" name="OfficePLUS-5">
            <a:extLst>
              <a:ext uri="{FF2B5EF4-FFF2-40B4-BE49-F238E27FC236}">
                <a16:creationId xmlns:a16="http://schemas.microsoft.com/office/drawing/2014/main" id="{0B8AB241-4E00-4245-BB48-282558A17F17}"/>
              </a:ext>
            </a:extLst>
          </p:cNvPr>
          <p:cNvSpPr/>
          <p:nvPr/>
        </p:nvSpPr>
        <p:spPr>
          <a:xfrm>
            <a:off x="6198734" y="4460655"/>
            <a:ext cx="5267552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20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 dirty="0">
              <a:solidFill>
                <a:srgbClr val="102B4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716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OfficePLUS-1">
            <a:extLst>
              <a:ext uri="{FF2B5EF4-FFF2-40B4-BE49-F238E27FC236}">
                <a16:creationId xmlns:a16="http://schemas.microsoft.com/office/drawing/2014/main" id="{44B30BB1-E645-42BB-861D-486ECD85039B}"/>
              </a:ext>
            </a:extLst>
          </p:cNvPr>
          <p:cNvCxnSpPr/>
          <p:nvPr/>
        </p:nvCxnSpPr>
        <p:spPr>
          <a:xfrm>
            <a:off x="-6034" y="4374033"/>
            <a:ext cx="12198034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OfficePLUS-2">
            <a:extLst>
              <a:ext uri="{FF2B5EF4-FFF2-40B4-BE49-F238E27FC236}">
                <a16:creationId xmlns:a16="http://schemas.microsoft.com/office/drawing/2014/main" id="{10BD244E-3C63-4F8E-8D03-9E3E07663F74}"/>
              </a:ext>
            </a:extLst>
          </p:cNvPr>
          <p:cNvSpPr/>
          <p:nvPr/>
        </p:nvSpPr>
        <p:spPr bwMode="auto">
          <a:xfrm>
            <a:off x="4123433" y="2464621"/>
            <a:ext cx="2847357" cy="190941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52963CE8-A13F-4DED-85FB-30D8C403F099}"/>
              </a:ext>
            </a:extLst>
          </p:cNvPr>
          <p:cNvSpPr/>
          <p:nvPr/>
        </p:nvSpPr>
        <p:spPr bwMode="auto">
          <a:xfrm>
            <a:off x="6318983" y="2298380"/>
            <a:ext cx="2847357" cy="207565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DC76299D-8FF0-4E1E-BEC3-4E443CB81E76}"/>
              </a:ext>
            </a:extLst>
          </p:cNvPr>
          <p:cNvSpPr/>
          <p:nvPr/>
        </p:nvSpPr>
        <p:spPr bwMode="auto">
          <a:xfrm>
            <a:off x="7416759" y="3189046"/>
            <a:ext cx="2847357" cy="118498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228B6661-D19F-44CA-ABED-98824668A4A2}"/>
              </a:ext>
            </a:extLst>
          </p:cNvPr>
          <p:cNvSpPr/>
          <p:nvPr/>
        </p:nvSpPr>
        <p:spPr bwMode="auto">
          <a:xfrm>
            <a:off x="3025659" y="2743714"/>
            <a:ext cx="2847357" cy="163031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AEB553B0-F6C6-44F4-8871-7EB459D36474}"/>
              </a:ext>
            </a:extLst>
          </p:cNvPr>
          <p:cNvSpPr/>
          <p:nvPr/>
        </p:nvSpPr>
        <p:spPr bwMode="auto">
          <a:xfrm>
            <a:off x="1927883" y="3308687"/>
            <a:ext cx="2847357" cy="106534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14B67633-ADEF-4A46-9134-41674BBA93B1}"/>
              </a:ext>
            </a:extLst>
          </p:cNvPr>
          <p:cNvSpPr/>
          <p:nvPr/>
        </p:nvSpPr>
        <p:spPr bwMode="auto">
          <a:xfrm>
            <a:off x="5221208" y="1837418"/>
            <a:ext cx="2847357" cy="253661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6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OfficePLUS-8">
            <a:extLst>
              <a:ext uri="{FF2B5EF4-FFF2-40B4-BE49-F238E27FC236}">
                <a16:creationId xmlns:a16="http://schemas.microsoft.com/office/drawing/2014/main" id="{4FE5BBE5-AFF6-47F7-A7FE-A6CE82080289}"/>
              </a:ext>
            </a:extLst>
          </p:cNvPr>
          <p:cNvGrpSpPr/>
          <p:nvPr/>
        </p:nvGrpSpPr>
        <p:grpSpPr bwMode="auto">
          <a:xfrm>
            <a:off x="3141747" y="2598434"/>
            <a:ext cx="431687" cy="650433"/>
            <a:chOff x="0" y="0"/>
            <a:chExt cx="300" cy="450"/>
          </a:xfrm>
        </p:grpSpPr>
        <p:sp>
          <p:nvSpPr>
            <p:cNvPr id="10" name="OfficePLUS-8-1">
              <a:extLst>
                <a:ext uri="{FF2B5EF4-FFF2-40B4-BE49-F238E27FC236}">
                  <a16:creationId xmlns:a16="http://schemas.microsoft.com/office/drawing/2014/main" id="{553326A8-7024-49EB-98A6-9F28D89E1E49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fficePLUS-8-2">
              <a:extLst>
                <a:ext uri="{FF2B5EF4-FFF2-40B4-BE49-F238E27FC236}">
                  <a16:creationId xmlns:a16="http://schemas.microsoft.com/office/drawing/2014/main" id="{840E0C5E-EED0-4A37-9E8F-792DD65B5E2A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35%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OfficePLUS-9">
            <a:extLst>
              <a:ext uri="{FF2B5EF4-FFF2-40B4-BE49-F238E27FC236}">
                <a16:creationId xmlns:a16="http://schemas.microsoft.com/office/drawing/2014/main" id="{C5EB2F71-B348-4CCF-9578-B5617CE6B90E}"/>
              </a:ext>
            </a:extLst>
          </p:cNvPr>
          <p:cNvGrpSpPr/>
          <p:nvPr/>
        </p:nvGrpSpPr>
        <p:grpSpPr bwMode="auto">
          <a:xfrm>
            <a:off x="4238416" y="2042270"/>
            <a:ext cx="431687" cy="650433"/>
            <a:chOff x="0" y="0"/>
            <a:chExt cx="300" cy="450"/>
          </a:xfrm>
        </p:grpSpPr>
        <p:sp>
          <p:nvSpPr>
            <p:cNvPr id="13" name="OfficePLUS-9-1">
              <a:extLst>
                <a:ext uri="{FF2B5EF4-FFF2-40B4-BE49-F238E27FC236}">
                  <a16:creationId xmlns:a16="http://schemas.microsoft.com/office/drawing/2014/main" id="{F24FCD01-7919-4B37-9EC8-8B81089E7C6E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OfficePLUS-9-2">
              <a:extLst>
                <a:ext uri="{FF2B5EF4-FFF2-40B4-BE49-F238E27FC236}">
                  <a16:creationId xmlns:a16="http://schemas.microsoft.com/office/drawing/2014/main" id="{99529D5F-6659-4FD5-90B4-F901C2638107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OfficePLUS-10">
            <a:extLst>
              <a:ext uri="{FF2B5EF4-FFF2-40B4-BE49-F238E27FC236}">
                <a16:creationId xmlns:a16="http://schemas.microsoft.com/office/drawing/2014/main" id="{CFEB8093-39AE-47C9-AD70-86892AE5C466}"/>
              </a:ext>
            </a:extLst>
          </p:cNvPr>
          <p:cNvGrpSpPr/>
          <p:nvPr/>
        </p:nvGrpSpPr>
        <p:grpSpPr bwMode="auto">
          <a:xfrm>
            <a:off x="5335084" y="1756460"/>
            <a:ext cx="431687" cy="650433"/>
            <a:chOff x="0" y="0"/>
            <a:chExt cx="300" cy="450"/>
          </a:xfrm>
        </p:grpSpPr>
        <p:sp>
          <p:nvSpPr>
            <p:cNvPr id="16" name="OfficePLUS-10-1">
              <a:extLst>
                <a:ext uri="{FF2B5EF4-FFF2-40B4-BE49-F238E27FC236}">
                  <a16:creationId xmlns:a16="http://schemas.microsoft.com/office/drawing/2014/main" id="{CA732C1E-81C5-469A-81C2-CA80D9B962F5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OfficePLUS-10-2">
              <a:extLst>
                <a:ext uri="{FF2B5EF4-FFF2-40B4-BE49-F238E27FC236}">
                  <a16:creationId xmlns:a16="http://schemas.microsoft.com/office/drawing/2014/main" id="{5250B58E-3134-4B90-8046-19925B257F01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62%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OfficePLUS-11">
            <a:extLst>
              <a:ext uri="{FF2B5EF4-FFF2-40B4-BE49-F238E27FC236}">
                <a16:creationId xmlns:a16="http://schemas.microsoft.com/office/drawing/2014/main" id="{6DCA783D-3CC8-4A47-B3B7-C7ABE9A53765}"/>
              </a:ext>
            </a:extLst>
          </p:cNvPr>
          <p:cNvGrpSpPr/>
          <p:nvPr/>
        </p:nvGrpSpPr>
        <p:grpSpPr bwMode="auto">
          <a:xfrm>
            <a:off x="6431753" y="1125967"/>
            <a:ext cx="431687" cy="650433"/>
            <a:chOff x="0" y="0"/>
            <a:chExt cx="300" cy="450"/>
          </a:xfrm>
        </p:grpSpPr>
        <p:sp>
          <p:nvSpPr>
            <p:cNvPr id="19" name="OfficePLUS-11-1">
              <a:extLst>
                <a:ext uri="{FF2B5EF4-FFF2-40B4-BE49-F238E27FC236}">
                  <a16:creationId xmlns:a16="http://schemas.microsoft.com/office/drawing/2014/main" id="{137DCD8C-416D-4A5C-9207-2A258155A510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fficePLUS-11-2">
              <a:extLst>
                <a:ext uri="{FF2B5EF4-FFF2-40B4-BE49-F238E27FC236}">
                  <a16:creationId xmlns:a16="http://schemas.microsoft.com/office/drawing/2014/main" id="{FD8F0EB1-5A15-44E1-BC18-21218FA89DD4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96%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OfficePLUS-12">
            <a:extLst>
              <a:ext uri="{FF2B5EF4-FFF2-40B4-BE49-F238E27FC236}">
                <a16:creationId xmlns:a16="http://schemas.microsoft.com/office/drawing/2014/main" id="{1691EFDE-35EB-4541-8ED5-A5B94295F4AB}"/>
              </a:ext>
            </a:extLst>
          </p:cNvPr>
          <p:cNvGrpSpPr/>
          <p:nvPr/>
        </p:nvGrpSpPr>
        <p:grpSpPr bwMode="auto">
          <a:xfrm>
            <a:off x="7528421" y="1584595"/>
            <a:ext cx="431687" cy="650433"/>
            <a:chOff x="0" y="0"/>
            <a:chExt cx="300" cy="450"/>
          </a:xfrm>
        </p:grpSpPr>
        <p:sp>
          <p:nvSpPr>
            <p:cNvPr id="22" name="OfficePLUS-12-1">
              <a:extLst>
                <a:ext uri="{FF2B5EF4-FFF2-40B4-BE49-F238E27FC236}">
                  <a16:creationId xmlns:a16="http://schemas.microsoft.com/office/drawing/2014/main" id="{B3939930-4890-434F-A47C-D4312A7C0967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OfficePLUS-12-2">
              <a:extLst>
                <a:ext uri="{FF2B5EF4-FFF2-40B4-BE49-F238E27FC236}">
                  <a16:creationId xmlns:a16="http://schemas.microsoft.com/office/drawing/2014/main" id="{A6CADFF8-7689-40C8-BCE5-2161AD1354E8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81%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OfficePLUS-13">
            <a:extLst>
              <a:ext uri="{FF2B5EF4-FFF2-40B4-BE49-F238E27FC236}">
                <a16:creationId xmlns:a16="http://schemas.microsoft.com/office/drawing/2014/main" id="{712F5970-2683-4FEA-BBEB-79168F65015F}"/>
              </a:ext>
            </a:extLst>
          </p:cNvPr>
          <p:cNvGrpSpPr/>
          <p:nvPr/>
        </p:nvGrpSpPr>
        <p:grpSpPr bwMode="auto">
          <a:xfrm>
            <a:off x="8631729" y="2484559"/>
            <a:ext cx="431687" cy="650432"/>
            <a:chOff x="0" y="0"/>
            <a:chExt cx="300" cy="450"/>
          </a:xfrm>
        </p:grpSpPr>
        <p:sp>
          <p:nvSpPr>
            <p:cNvPr id="25" name="OfficePLUS-13-1">
              <a:extLst>
                <a:ext uri="{FF2B5EF4-FFF2-40B4-BE49-F238E27FC236}">
                  <a16:creationId xmlns:a16="http://schemas.microsoft.com/office/drawing/2014/main" id="{3BC44364-1D8C-4F9C-8B59-4C8BF6DD99C1}"/>
                </a:ext>
              </a:extLst>
            </p:cNvPr>
            <p:cNvSpPr/>
            <p:nvPr/>
          </p:nvSpPr>
          <p:spPr bwMode="auto">
            <a:xfrm>
              <a:off x="0" y="0"/>
              <a:ext cx="300" cy="45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6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OfficePLUS-13-2">
              <a:extLst>
                <a:ext uri="{FF2B5EF4-FFF2-40B4-BE49-F238E27FC236}">
                  <a16:creationId xmlns:a16="http://schemas.microsoft.com/office/drawing/2014/main" id="{A022AF46-8213-4323-B02C-7DECB839D2C8}"/>
                </a:ext>
              </a:extLst>
            </p:cNvPr>
            <p:cNvSpPr/>
            <p:nvPr/>
          </p:nvSpPr>
          <p:spPr bwMode="auto">
            <a:xfrm>
              <a:off x="39" y="39"/>
              <a:ext cx="213" cy="213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32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46%</a:t>
              </a:r>
              <a:endParaRPr sz="132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5" name="OfficePLUS-14">
            <a:extLst>
              <a:ext uri="{FF2B5EF4-FFF2-40B4-BE49-F238E27FC236}">
                <a16:creationId xmlns:a16="http://schemas.microsoft.com/office/drawing/2014/main" id="{080607ED-6A88-45C9-A30E-B2A3C6B9793F}"/>
              </a:ext>
            </a:extLst>
          </p:cNvPr>
          <p:cNvCxnSpPr/>
          <p:nvPr/>
        </p:nvCxnSpPr>
        <p:spPr>
          <a:xfrm>
            <a:off x="3436658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OfficePLUS-15">
            <a:extLst>
              <a:ext uri="{FF2B5EF4-FFF2-40B4-BE49-F238E27FC236}">
                <a16:creationId xmlns:a16="http://schemas.microsoft.com/office/drawing/2014/main" id="{0ECCBB32-F995-4451-8260-1A18DD383113}"/>
              </a:ext>
            </a:extLst>
          </p:cNvPr>
          <p:cNvCxnSpPr/>
          <p:nvPr/>
        </p:nvCxnSpPr>
        <p:spPr>
          <a:xfrm>
            <a:off x="6092982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OfficePLUS-16">
            <a:extLst>
              <a:ext uri="{FF2B5EF4-FFF2-40B4-BE49-F238E27FC236}">
                <a16:creationId xmlns:a16="http://schemas.microsoft.com/office/drawing/2014/main" id="{075A8D6E-BB8F-46BA-A10A-96FD0571B8E2}"/>
              </a:ext>
            </a:extLst>
          </p:cNvPr>
          <p:cNvCxnSpPr/>
          <p:nvPr/>
        </p:nvCxnSpPr>
        <p:spPr>
          <a:xfrm>
            <a:off x="8785731" y="4743451"/>
            <a:ext cx="0" cy="13927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fficePLUS-17">
            <a:extLst>
              <a:ext uri="{FF2B5EF4-FFF2-40B4-BE49-F238E27FC236}">
                <a16:creationId xmlns:a16="http://schemas.microsoft.com/office/drawing/2014/main" id="{7705FA43-A5EC-4D9D-A1D0-D2B0DB274D68}"/>
              </a:ext>
            </a:extLst>
          </p:cNvPr>
          <p:cNvSpPr txBox="1"/>
          <p:nvPr/>
        </p:nvSpPr>
        <p:spPr>
          <a:xfrm>
            <a:off x="1044985" y="487246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45" name="OfficePLUS-18">
            <a:extLst>
              <a:ext uri="{FF2B5EF4-FFF2-40B4-BE49-F238E27FC236}">
                <a16:creationId xmlns:a16="http://schemas.microsoft.com/office/drawing/2014/main" id="{291DC0EC-4600-4068-B5DC-7F56C978A9C1}"/>
              </a:ext>
            </a:extLst>
          </p:cNvPr>
          <p:cNvSpPr/>
          <p:nvPr/>
        </p:nvSpPr>
        <p:spPr>
          <a:xfrm>
            <a:off x="1053007" y="5191228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46" name="OfficePLUS-19">
            <a:extLst>
              <a:ext uri="{FF2B5EF4-FFF2-40B4-BE49-F238E27FC236}">
                <a16:creationId xmlns:a16="http://schemas.microsoft.com/office/drawing/2014/main" id="{5A3D93BE-C642-4D86-8048-88052DED1F2C}"/>
              </a:ext>
            </a:extLst>
          </p:cNvPr>
          <p:cNvSpPr txBox="1"/>
          <p:nvPr/>
        </p:nvSpPr>
        <p:spPr>
          <a:xfrm>
            <a:off x="3788185" y="487246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47" name="OfficePLUS-20">
            <a:extLst>
              <a:ext uri="{FF2B5EF4-FFF2-40B4-BE49-F238E27FC236}">
                <a16:creationId xmlns:a16="http://schemas.microsoft.com/office/drawing/2014/main" id="{360EC61D-2503-47DE-9790-9E60259FFECC}"/>
              </a:ext>
            </a:extLst>
          </p:cNvPr>
          <p:cNvSpPr/>
          <p:nvPr/>
        </p:nvSpPr>
        <p:spPr>
          <a:xfrm>
            <a:off x="3796207" y="5191228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48" name="OfficePLUS-21">
            <a:extLst>
              <a:ext uri="{FF2B5EF4-FFF2-40B4-BE49-F238E27FC236}">
                <a16:creationId xmlns:a16="http://schemas.microsoft.com/office/drawing/2014/main" id="{CCE1CEDC-B4F9-4EBE-8E13-8375A54514F1}"/>
              </a:ext>
            </a:extLst>
          </p:cNvPr>
          <p:cNvSpPr txBox="1"/>
          <p:nvPr/>
        </p:nvSpPr>
        <p:spPr>
          <a:xfrm>
            <a:off x="6400757" y="487246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49" name="OfficePLUS-22">
            <a:extLst>
              <a:ext uri="{FF2B5EF4-FFF2-40B4-BE49-F238E27FC236}">
                <a16:creationId xmlns:a16="http://schemas.microsoft.com/office/drawing/2014/main" id="{55F9A0E0-84ED-48B3-B20D-47A044971434}"/>
              </a:ext>
            </a:extLst>
          </p:cNvPr>
          <p:cNvSpPr/>
          <p:nvPr/>
        </p:nvSpPr>
        <p:spPr>
          <a:xfrm>
            <a:off x="6408779" y="5191228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50" name="OfficePLUS-23">
            <a:extLst>
              <a:ext uri="{FF2B5EF4-FFF2-40B4-BE49-F238E27FC236}">
                <a16:creationId xmlns:a16="http://schemas.microsoft.com/office/drawing/2014/main" id="{AF816452-E504-46CF-8AD7-2F70476B1CD3}"/>
              </a:ext>
            </a:extLst>
          </p:cNvPr>
          <p:cNvSpPr txBox="1"/>
          <p:nvPr/>
        </p:nvSpPr>
        <p:spPr>
          <a:xfrm>
            <a:off x="9100414" y="487246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51" name="OfficePLUS-24">
            <a:extLst>
              <a:ext uri="{FF2B5EF4-FFF2-40B4-BE49-F238E27FC236}">
                <a16:creationId xmlns:a16="http://schemas.microsoft.com/office/drawing/2014/main" id="{1218C76D-ED63-4249-A09B-4B53E6D3FBE4}"/>
              </a:ext>
            </a:extLst>
          </p:cNvPr>
          <p:cNvSpPr/>
          <p:nvPr/>
        </p:nvSpPr>
        <p:spPr>
          <a:xfrm>
            <a:off x="9108436" y="5191228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95613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a2ve1ny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ha2ve1ny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rina Mon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0000"/>
    </a:accent1>
    <a:accent2>
      <a:srgbClr val="3A3A3A"/>
    </a:accent2>
    <a:accent3>
      <a:srgbClr val="666666"/>
    </a:accent3>
    <a:accent4>
      <a:srgbClr val="979797"/>
    </a:accent4>
    <a:accent5>
      <a:srgbClr val="C2C2C2"/>
    </a:accent5>
    <a:accent6>
      <a:srgbClr val="D0A230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2380</TotalTime>
  <Words>543</Words>
  <Application>Microsoft Office PowerPoint</Application>
  <PresentationFormat>宽屏</PresentationFormat>
  <Paragraphs>151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微软雅黑</vt:lpstr>
      <vt:lpstr>微软雅黑 Light</vt:lpstr>
      <vt:lpstr>Arial</vt:lpstr>
      <vt:lpstr>Century Gothic</vt:lpstr>
      <vt:lpstr>Segoe UI Light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127</cp:revision>
  <dcterms:created xsi:type="dcterms:W3CDTF">2020-07-02T08:30:19Z</dcterms:created>
  <dcterms:modified xsi:type="dcterms:W3CDTF">2020-07-29T06:32:46Z</dcterms:modified>
</cp:coreProperties>
</file>