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7" r:id="rId3"/>
    <p:sldId id="265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95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26D04-7696-4E4A-98F9-831CA9EA22FD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52CB4-3422-41BE-A77D-6A3B4709D3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535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B309A-3B2C-45E3-BE68-EF1E7BCD44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72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671805"/>
      </p:ext>
    </p:extLst>
  </p:cSld>
  <p:clrMapOvr>
    <a:masterClrMapping/>
  </p:clrMapOvr>
  <p:transition spd="slow" advTm="3000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441842"/>
      </p:ext>
    </p:extLst>
  </p:cSld>
  <p:clrMapOvr>
    <a:masterClrMapping/>
  </p:clrMapOvr>
  <p:transition spd="slow" advTm="3000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445860"/>
      </p:ext>
    </p:extLst>
  </p:cSld>
  <p:clrMapOvr>
    <a:masterClrMapping/>
  </p:clrMapOvr>
  <p:transition spd="slow" advTm="3000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四项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797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477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79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01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34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651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376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16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05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976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272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37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23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2" y="6382170"/>
            <a:ext cx="547804" cy="365126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13926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286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623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909091"/>
      </p:ext>
    </p:extLst>
  </p:cSld>
  <p:clrMapOvr>
    <a:masterClrMapping/>
  </p:clrMapOvr>
  <p:transition spd="slow" advTm="300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770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063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4418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910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3236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548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3833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0097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2376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5871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84660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26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38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963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28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8868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9579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D9C70D-B7C8-466D-B87C-22D855EF72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9045BA-9AC9-4435-A9A0-D822685BA7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498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67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8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81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229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03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820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51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29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48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989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2344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34389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8147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1299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03620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4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D9C70D-B7C8-466D-B87C-22D855EF72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9045BA-9AC9-4435-A9A0-D822685BA7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5029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black"/>
                </a:solidFill>
              </a:rPr>
              <a:pPr/>
              <a:t>2020/8/4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5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26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48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27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21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24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9986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280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4873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0923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241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4748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图片占位符 61"/>
          <p:cNvSpPr>
            <a:spLocks noGrp="1"/>
          </p:cNvSpPr>
          <p:nvPr>
            <p:ph type="pic" sz="quarter" idx="17"/>
          </p:nvPr>
        </p:nvSpPr>
        <p:spPr>
          <a:xfrm>
            <a:off x="185318" y="0"/>
            <a:ext cx="4777207" cy="3148659"/>
          </a:xfrm>
          <a:custGeom>
            <a:avLst/>
            <a:gdLst>
              <a:gd name="connsiteX0" fmla="*/ 4797271 w 5564108"/>
              <a:gd name="connsiteY0" fmla="*/ 2135449 h 3667306"/>
              <a:gd name="connsiteX1" fmla="*/ 5564108 w 5564108"/>
              <a:gd name="connsiteY1" fmla="*/ 2900469 h 3667306"/>
              <a:gd name="connsiteX2" fmla="*/ 4799086 w 5564108"/>
              <a:gd name="connsiteY2" fmla="*/ 3667306 h 3667306"/>
              <a:gd name="connsiteX3" fmla="*/ 4032250 w 5564108"/>
              <a:gd name="connsiteY3" fmla="*/ 2902285 h 3667306"/>
              <a:gd name="connsiteX4" fmla="*/ 1571472 w 5564108"/>
              <a:gd name="connsiteY4" fmla="*/ 2135449 h 3667306"/>
              <a:gd name="connsiteX5" fmla="*/ 2338307 w 5564108"/>
              <a:gd name="connsiteY5" fmla="*/ 2900470 h 3667306"/>
              <a:gd name="connsiteX6" fmla="*/ 1573287 w 5564108"/>
              <a:gd name="connsiteY6" fmla="*/ 3667305 h 3667306"/>
              <a:gd name="connsiteX7" fmla="*/ 806451 w 5564108"/>
              <a:gd name="connsiteY7" fmla="*/ 2902284 h 3667306"/>
              <a:gd name="connsiteX8" fmla="*/ 3184371 w 5564108"/>
              <a:gd name="connsiteY8" fmla="*/ 2135448 h 3667306"/>
              <a:gd name="connsiteX9" fmla="*/ 3951207 w 5564108"/>
              <a:gd name="connsiteY9" fmla="*/ 2900469 h 3667306"/>
              <a:gd name="connsiteX10" fmla="*/ 3186186 w 5564108"/>
              <a:gd name="connsiteY10" fmla="*/ 3667305 h 3667306"/>
              <a:gd name="connsiteX11" fmla="*/ 2419350 w 5564108"/>
              <a:gd name="connsiteY11" fmla="*/ 2902284 h 3667306"/>
              <a:gd name="connsiteX12" fmla="*/ 2377921 w 5564108"/>
              <a:gd name="connsiteY12" fmla="*/ 1343278 h 3667306"/>
              <a:gd name="connsiteX13" fmla="*/ 3144757 w 5564108"/>
              <a:gd name="connsiteY13" fmla="*/ 2108299 h 3667306"/>
              <a:gd name="connsiteX14" fmla="*/ 2379736 w 5564108"/>
              <a:gd name="connsiteY14" fmla="*/ 2875134 h 3667306"/>
              <a:gd name="connsiteX15" fmla="*/ 1612901 w 5564108"/>
              <a:gd name="connsiteY15" fmla="*/ 2110113 h 3667306"/>
              <a:gd name="connsiteX16" fmla="*/ 765021 w 5564108"/>
              <a:gd name="connsiteY16" fmla="*/ 1343277 h 3667306"/>
              <a:gd name="connsiteX17" fmla="*/ 1531858 w 5564108"/>
              <a:gd name="connsiteY17" fmla="*/ 2108298 h 3667306"/>
              <a:gd name="connsiteX18" fmla="*/ 766836 w 5564108"/>
              <a:gd name="connsiteY18" fmla="*/ 2875134 h 3667306"/>
              <a:gd name="connsiteX19" fmla="*/ 0 w 5564108"/>
              <a:gd name="connsiteY19" fmla="*/ 2110113 h 3667306"/>
              <a:gd name="connsiteX20" fmla="*/ 3993242 w 5564108"/>
              <a:gd name="connsiteY20" fmla="*/ 1339579 h 3667306"/>
              <a:gd name="connsiteX21" fmla="*/ 4760078 w 5564108"/>
              <a:gd name="connsiteY21" fmla="*/ 2104600 h 3667306"/>
              <a:gd name="connsiteX22" fmla="*/ 3995057 w 5564108"/>
              <a:gd name="connsiteY22" fmla="*/ 2871436 h 3667306"/>
              <a:gd name="connsiteX23" fmla="*/ 3228222 w 5564108"/>
              <a:gd name="connsiteY23" fmla="*/ 2106415 h 3667306"/>
              <a:gd name="connsiteX24" fmla="*/ 1571472 w 5564108"/>
              <a:gd name="connsiteY24" fmla="*/ 536985 h 3667306"/>
              <a:gd name="connsiteX25" fmla="*/ 2338306 w 5564108"/>
              <a:gd name="connsiteY25" fmla="*/ 1302004 h 3667306"/>
              <a:gd name="connsiteX26" fmla="*/ 1573287 w 5564108"/>
              <a:gd name="connsiteY26" fmla="*/ 2068840 h 3667306"/>
              <a:gd name="connsiteX27" fmla="*/ 806451 w 5564108"/>
              <a:gd name="connsiteY27" fmla="*/ 1303819 h 3667306"/>
              <a:gd name="connsiteX28" fmla="*/ 3184371 w 5564108"/>
              <a:gd name="connsiteY28" fmla="*/ 536984 h 3667306"/>
              <a:gd name="connsiteX29" fmla="*/ 3951207 w 5564108"/>
              <a:gd name="connsiteY29" fmla="*/ 1302004 h 3667306"/>
              <a:gd name="connsiteX30" fmla="*/ 3186186 w 5564108"/>
              <a:gd name="connsiteY30" fmla="*/ 2068840 h 3667306"/>
              <a:gd name="connsiteX31" fmla="*/ 2419350 w 5564108"/>
              <a:gd name="connsiteY31" fmla="*/ 1303819 h 3667306"/>
              <a:gd name="connsiteX32" fmla="*/ 4797271 w 5564108"/>
              <a:gd name="connsiteY32" fmla="*/ 526123 h 3667306"/>
              <a:gd name="connsiteX33" fmla="*/ 5564107 w 5564108"/>
              <a:gd name="connsiteY33" fmla="*/ 1291144 h 3667306"/>
              <a:gd name="connsiteX34" fmla="*/ 4799086 w 5564108"/>
              <a:gd name="connsiteY34" fmla="*/ 2057979 h 3667306"/>
              <a:gd name="connsiteX35" fmla="*/ 4032250 w 5564108"/>
              <a:gd name="connsiteY35" fmla="*/ 1292958 h 3667306"/>
              <a:gd name="connsiteX36" fmla="*/ 4341202 w 5564108"/>
              <a:gd name="connsiteY36" fmla="*/ 1 h 3667306"/>
              <a:gd name="connsiteX37" fmla="*/ 5254803 w 5564108"/>
              <a:gd name="connsiteY37" fmla="*/ 1 h 3667306"/>
              <a:gd name="connsiteX38" fmla="*/ 4799085 w 5564108"/>
              <a:gd name="connsiteY38" fmla="*/ 456799 h 3667306"/>
              <a:gd name="connsiteX39" fmla="*/ 3655447 w 5564108"/>
              <a:gd name="connsiteY39" fmla="*/ 1 h 3667306"/>
              <a:gd name="connsiteX40" fmla="*/ 3186186 w 5564108"/>
              <a:gd name="connsiteY40" fmla="*/ 470376 h 3667306"/>
              <a:gd name="connsiteX41" fmla="*/ 2714695 w 5564108"/>
              <a:gd name="connsiteY41" fmla="*/ 1 h 3667306"/>
              <a:gd name="connsiteX42" fmla="*/ 2633714 w 5564108"/>
              <a:gd name="connsiteY42" fmla="*/ 1 h 3667306"/>
              <a:gd name="connsiteX43" fmla="*/ 3144757 w 5564108"/>
              <a:gd name="connsiteY43" fmla="*/ 509834 h 3667306"/>
              <a:gd name="connsiteX44" fmla="*/ 2379736 w 5564108"/>
              <a:gd name="connsiteY44" fmla="*/ 1276669 h 3667306"/>
              <a:gd name="connsiteX45" fmla="*/ 1612901 w 5564108"/>
              <a:gd name="connsiteY45" fmla="*/ 511649 h 3667306"/>
              <a:gd name="connsiteX46" fmla="*/ 2123338 w 5564108"/>
              <a:gd name="connsiteY46" fmla="*/ 1 h 3667306"/>
              <a:gd name="connsiteX47" fmla="*/ 3734969 w 5564108"/>
              <a:gd name="connsiteY47" fmla="*/ 0 h 3667306"/>
              <a:gd name="connsiteX48" fmla="*/ 4252742 w 5564108"/>
              <a:gd name="connsiteY48" fmla="*/ 1 h 3667306"/>
              <a:gd name="connsiteX49" fmla="*/ 4760078 w 5564108"/>
              <a:gd name="connsiteY49" fmla="*/ 506136 h 3667306"/>
              <a:gd name="connsiteX50" fmla="*/ 3995058 w 5564108"/>
              <a:gd name="connsiteY50" fmla="*/ 1272971 h 3667306"/>
              <a:gd name="connsiteX51" fmla="*/ 3228221 w 5564108"/>
              <a:gd name="connsiteY51" fmla="*/ 507951 h 3667306"/>
              <a:gd name="connsiteX52" fmla="*/ 2042548 w 5564108"/>
              <a:gd name="connsiteY52" fmla="*/ 0 h 3667306"/>
              <a:gd name="connsiteX53" fmla="*/ 1573287 w 5564108"/>
              <a:gd name="connsiteY53" fmla="*/ 470376 h 3667306"/>
              <a:gd name="connsiteX54" fmla="*/ 1101795 w 5564108"/>
              <a:gd name="connsiteY54" fmla="*/ 0 h 366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564108" h="3667306">
                <a:moveTo>
                  <a:pt x="4797271" y="2135449"/>
                </a:moveTo>
                <a:lnTo>
                  <a:pt x="5564108" y="2900469"/>
                </a:lnTo>
                <a:lnTo>
                  <a:pt x="4799086" y="3667306"/>
                </a:lnTo>
                <a:lnTo>
                  <a:pt x="4032250" y="2902285"/>
                </a:lnTo>
                <a:close/>
                <a:moveTo>
                  <a:pt x="1571472" y="2135449"/>
                </a:moveTo>
                <a:lnTo>
                  <a:pt x="2338307" y="2900470"/>
                </a:lnTo>
                <a:lnTo>
                  <a:pt x="1573287" y="3667305"/>
                </a:lnTo>
                <a:lnTo>
                  <a:pt x="806451" y="2902284"/>
                </a:lnTo>
                <a:close/>
                <a:moveTo>
                  <a:pt x="3184371" y="2135448"/>
                </a:moveTo>
                <a:lnTo>
                  <a:pt x="3951207" y="2900469"/>
                </a:lnTo>
                <a:lnTo>
                  <a:pt x="3186186" y="3667305"/>
                </a:lnTo>
                <a:lnTo>
                  <a:pt x="2419350" y="2902284"/>
                </a:lnTo>
                <a:close/>
                <a:moveTo>
                  <a:pt x="2377921" y="1343278"/>
                </a:moveTo>
                <a:lnTo>
                  <a:pt x="3144757" y="2108299"/>
                </a:lnTo>
                <a:lnTo>
                  <a:pt x="2379736" y="2875134"/>
                </a:lnTo>
                <a:lnTo>
                  <a:pt x="1612901" y="2110113"/>
                </a:lnTo>
                <a:close/>
                <a:moveTo>
                  <a:pt x="765021" y="1343277"/>
                </a:moveTo>
                <a:lnTo>
                  <a:pt x="1531858" y="2108298"/>
                </a:lnTo>
                <a:lnTo>
                  <a:pt x="766836" y="2875134"/>
                </a:lnTo>
                <a:lnTo>
                  <a:pt x="0" y="2110113"/>
                </a:lnTo>
                <a:close/>
                <a:moveTo>
                  <a:pt x="3993242" y="1339579"/>
                </a:moveTo>
                <a:lnTo>
                  <a:pt x="4760078" y="2104600"/>
                </a:lnTo>
                <a:lnTo>
                  <a:pt x="3995057" y="2871436"/>
                </a:lnTo>
                <a:lnTo>
                  <a:pt x="3228222" y="2106415"/>
                </a:lnTo>
                <a:close/>
                <a:moveTo>
                  <a:pt x="1571472" y="536985"/>
                </a:moveTo>
                <a:lnTo>
                  <a:pt x="2338306" y="1302004"/>
                </a:lnTo>
                <a:lnTo>
                  <a:pt x="1573287" y="2068840"/>
                </a:lnTo>
                <a:lnTo>
                  <a:pt x="806451" y="1303819"/>
                </a:lnTo>
                <a:close/>
                <a:moveTo>
                  <a:pt x="3184371" y="536984"/>
                </a:moveTo>
                <a:lnTo>
                  <a:pt x="3951207" y="1302004"/>
                </a:lnTo>
                <a:lnTo>
                  <a:pt x="3186186" y="2068840"/>
                </a:lnTo>
                <a:lnTo>
                  <a:pt x="2419350" y="1303819"/>
                </a:lnTo>
                <a:close/>
                <a:moveTo>
                  <a:pt x="4797271" y="526123"/>
                </a:moveTo>
                <a:lnTo>
                  <a:pt x="5564107" y="1291144"/>
                </a:lnTo>
                <a:lnTo>
                  <a:pt x="4799086" y="2057979"/>
                </a:lnTo>
                <a:lnTo>
                  <a:pt x="4032250" y="1292958"/>
                </a:lnTo>
                <a:close/>
                <a:moveTo>
                  <a:pt x="4341202" y="1"/>
                </a:moveTo>
                <a:lnTo>
                  <a:pt x="5254803" y="1"/>
                </a:lnTo>
                <a:lnTo>
                  <a:pt x="4799085" y="456799"/>
                </a:lnTo>
                <a:close/>
                <a:moveTo>
                  <a:pt x="3655447" y="1"/>
                </a:moveTo>
                <a:lnTo>
                  <a:pt x="3186186" y="470376"/>
                </a:lnTo>
                <a:lnTo>
                  <a:pt x="2714695" y="1"/>
                </a:lnTo>
                <a:close/>
                <a:moveTo>
                  <a:pt x="2633714" y="1"/>
                </a:moveTo>
                <a:lnTo>
                  <a:pt x="3144757" y="509834"/>
                </a:lnTo>
                <a:lnTo>
                  <a:pt x="2379736" y="1276669"/>
                </a:lnTo>
                <a:lnTo>
                  <a:pt x="1612901" y="511649"/>
                </a:lnTo>
                <a:lnTo>
                  <a:pt x="2123338" y="1"/>
                </a:lnTo>
                <a:close/>
                <a:moveTo>
                  <a:pt x="3734969" y="0"/>
                </a:moveTo>
                <a:lnTo>
                  <a:pt x="4252742" y="1"/>
                </a:lnTo>
                <a:lnTo>
                  <a:pt x="4760078" y="506136"/>
                </a:lnTo>
                <a:lnTo>
                  <a:pt x="3995058" y="1272971"/>
                </a:lnTo>
                <a:lnTo>
                  <a:pt x="3228221" y="507951"/>
                </a:lnTo>
                <a:close/>
                <a:moveTo>
                  <a:pt x="2042548" y="0"/>
                </a:moveTo>
                <a:lnTo>
                  <a:pt x="1573287" y="470376"/>
                </a:lnTo>
                <a:lnTo>
                  <a:pt x="1101795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3982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图片占位符 61"/>
          <p:cNvSpPr>
            <a:spLocks noGrp="1"/>
          </p:cNvSpPr>
          <p:nvPr>
            <p:ph type="pic" sz="quarter" idx="17"/>
          </p:nvPr>
        </p:nvSpPr>
        <p:spPr>
          <a:xfrm>
            <a:off x="185318" y="0"/>
            <a:ext cx="4777207" cy="3148659"/>
          </a:xfrm>
          <a:custGeom>
            <a:avLst/>
            <a:gdLst>
              <a:gd name="connsiteX0" fmla="*/ 4797271 w 5564108"/>
              <a:gd name="connsiteY0" fmla="*/ 2135449 h 3667306"/>
              <a:gd name="connsiteX1" fmla="*/ 5564108 w 5564108"/>
              <a:gd name="connsiteY1" fmla="*/ 2900469 h 3667306"/>
              <a:gd name="connsiteX2" fmla="*/ 4799086 w 5564108"/>
              <a:gd name="connsiteY2" fmla="*/ 3667306 h 3667306"/>
              <a:gd name="connsiteX3" fmla="*/ 4032250 w 5564108"/>
              <a:gd name="connsiteY3" fmla="*/ 2902285 h 3667306"/>
              <a:gd name="connsiteX4" fmla="*/ 1571472 w 5564108"/>
              <a:gd name="connsiteY4" fmla="*/ 2135449 h 3667306"/>
              <a:gd name="connsiteX5" fmla="*/ 2338307 w 5564108"/>
              <a:gd name="connsiteY5" fmla="*/ 2900470 h 3667306"/>
              <a:gd name="connsiteX6" fmla="*/ 1573287 w 5564108"/>
              <a:gd name="connsiteY6" fmla="*/ 3667305 h 3667306"/>
              <a:gd name="connsiteX7" fmla="*/ 806451 w 5564108"/>
              <a:gd name="connsiteY7" fmla="*/ 2902284 h 3667306"/>
              <a:gd name="connsiteX8" fmla="*/ 3184371 w 5564108"/>
              <a:gd name="connsiteY8" fmla="*/ 2135448 h 3667306"/>
              <a:gd name="connsiteX9" fmla="*/ 3951207 w 5564108"/>
              <a:gd name="connsiteY9" fmla="*/ 2900469 h 3667306"/>
              <a:gd name="connsiteX10" fmla="*/ 3186186 w 5564108"/>
              <a:gd name="connsiteY10" fmla="*/ 3667305 h 3667306"/>
              <a:gd name="connsiteX11" fmla="*/ 2419350 w 5564108"/>
              <a:gd name="connsiteY11" fmla="*/ 2902284 h 3667306"/>
              <a:gd name="connsiteX12" fmla="*/ 2377921 w 5564108"/>
              <a:gd name="connsiteY12" fmla="*/ 1343278 h 3667306"/>
              <a:gd name="connsiteX13" fmla="*/ 3144757 w 5564108"/>
              <a:gd name="connsiteY13" fmla="*/ 2108299 h 3667306"/>
              <a:gd name="connsiteX14" fmla="*/ 2379736 w 5564108"/>
              <a:gd name="connsiteY14" fmla="*/ 2875134 h 3667306"/>
              <a:gd name="connsiteX15" fmla="*/ 1612901 w 5564108"/>
              <a:gd name="connsiteY15" fmla="*/ 2110113 h 3667306"/>
              <a:gd name="connsiteX16" fmla="*/ 765021 w 5564108"/>
              <a:gd name="connsiteY16" fmla="*/ 1343277 h 3667306"/>
              <a:gd name="connsiteX17" fmla="*/ 1531858 w 5564108"/>
              <a:gd name="connsiteY17" fmla="*/ 2108298 h 3667306"/>
              <a:gd name="connsiteX18" fmla="*/ 766836 w 5564108"/>
              <a:gd name="connsiteY18" fmla="*/ 2875134 h 3667306"/>
              <a:gd name="connsiteX19" fmla="*/ 0 w 5564108"/>
              <a:gd name="connsiteY19" fmla="*/ 2110113 h 3667306"/>
              <a:gd name="connsiteX20" fmla="*/ 3993242 w 5564108"/>
              <a:gd name="connsiteY20" fmla="*/ 1339579 h 3667306"/>
              <a:gd name="connsiteX21" fmla="*/ 4760078 w 5564108"/>
              <a:gd name="connsiteY21" fmla="*/ 2104600 h 3667306"/>
              <a:gd name="connsiteX22" fmla="*/ 3995057 w 5564108"/>
              <a:gd name="connsiteY22" fmla="*/ 2871436 h 3667306"/>
              <a:gd name="connsiteX23" fmla="*/ 3228222 w 5564108"/>
              <a:gd name="connsiteY23" fmla="*/ 2106415 h 3667306"/>
              <a:gd name="connsiteX24" fmla="*/ 1571472 w 5564108"/>
              <a:gd name="connsiteY24" fmla="*/ 536985 h 3667306"/>
              <a:gd name="connsiteX25" fmla="*/ 2338306 w 5564108"/>
              <a:gd name="connsiteY25" fmla="*/ 1302004 h 3667306"/>
              <a:gd name="connsiteX26" fmla="*/ 1573287 w 5564108"/>
              <a:gd name="connsiteY26" fmla="*/ 2068840 h 3667306"/>
              <a:gd name="connsiteX27" fmla="*/ 806451 w 5564108"/>
              <a:gd name="connsiteY27" fmla="*/ 1303819 h 3667306"/>
              <a:gd name="connsiteX28" fmla="*/ 3184371 w 5564108"/>
              <a:gd name="connsiteY28" fmla="*/ 536984 h 3667306"/>
              <a:gd name="connsiteX29" fmla="*/ 3951207 w 5564108"/>
              <a:gd name="connsiteY29" fmla="*/ 1302004 h 3667306"/>
              <a:gd name="connsiteX30" fmla="*/ 3186186 w 5564108"/>
              <a:gd name="connsiteY30" fmla="*/ 2068840 h 3667306"/>
              <a:gd name="connsiteX31" fmla="*/ 2419350 w 5564108"/>
              <a:gd name="connsiteY31" fmla="*/ 1303819 h 3667306"/>
              <a:gd name="connsiteX32" fmla="*/ 4797271 w 5564108"/>
              <a:gd name="connsiteY32" fmla="*/ 526123 h 3667306"/>
              <a:gd name="connsiteX33" fmla="*/ 5564107 w 5564108"/>
              <a:gd name="connsiteY33" fmla="*/ 1291144 h 3667306"/>
              <a:gd name="connsiteX34" fmla="*/ 4799086 w 5564108"/>
              <a:gd name="connsiteY34" fmla="*/ 2057979 h 3667306"/>
              <a:gd name="connsiteX35" fmla="*/ 4032250 w 5564108"/>
              <a:gd name="connsiteY35" fmla="*/ 1292958 h 3667306"/>
              <a:gd name="connsiteX36" fmla="*/ 4341202 w 5564108"/>
              <a:gd name="connsiteY36" fmla="*/ 1 h 3667306"/>
              <a:gd name="connsiteX37" fmla="*/ 5254803 w 5564108"/>
              <a:gd name="connsiteY37" fmla="*/ 1 h 3667306"/>
              <a:gd name="connsiteX38" fmla="*/ 4799085 w 5564108"/>
              <a:gd name="connsiteY38" fmla="*/ 456799 h 3667306"/>
              <a:gd name="connsiteX39" fmla="*/ 3655447 w 5564108"/>
              <a:gd name="connsiteY39" fmla="*/ 1 h 3667306"/>
              <a:gd name="connsiteX40" fmla="*/ 3186186 w 5564108"/>
              <a:gd name="connsiteY40" fmla="*/ 470376 h 3667306"/>
              <a:gd name="connsiteX41" fmla="*/ 2714695 w 5564108"/>
              <a:gd name="connsiteY41" fmla="*/ 1 h 3667306"/>
              <a:gd name="connsiteX42" fmla="*/ 2633714 w 5564108"/>
              <a:gd name="connsiteY42" fmla="*/ 1 h 3667306"/>
              <a:gd name="connsiteX43" fmla="*/ 3144757 w 5564108"/>
              <a:gd name="connsiteY43" fmla="*/ 509834 h 3667306"/>
              <a:gd name="connsiteX44" fmla="*/ 2379736 w 5564108"/>
              <a:gd name="connsiteY44" fmla="*/ 1276669 h 3667306"/>
              <a:gd name="connsiteX45" fmla="*/ 1612901 w 5564108"/>
              <a:gd name="connsiteY45" fmla="*/ 511649 h 3667306"/>
              <a:gd name="connsiteX46" fmla="*/ 2123338 w 5564108"/>
              <a:gd name="connsiteY46" fmla="*/ 1 h 3667306"/>
              <a:gd name="connsiteX47" fmla="*/ 3734969 w 5564108"/>
              <a:gd name="connsiteY47" fmla="*/ 0 h 3667306"/>
              <a:gd name="connsiteX48" fmla="*/ 4252742 w 5564108"/>
              <a:gd name="connsiteY48" fmla="*/ 1 h 3667306"/>
              <a:gd name="connsiteX49" fmla="*/ 4760078 w 5564108"/>
              <a:gd name="connsiteY49" fmla="*/ 506136 h 3667306"/>
              <a:gd name="connsiteX50" fmla="*/ 3995058 w 5564108"/>
              <a:gd name="connsiteY50" fmla="*/ 1272971 h 3667306"/>
              <a:gd name="connsiteX51" fmla="*/ 3228221 w 5564108"/>
              <a:gd name="connsiteY51" fmla="*/ 507951 h 3667306"/>
              <a:gd name="connsiteX52" fmla="*/ 2042548 w 5564108"/>
              <a:gd name="connsiteY52" fmla="*/ 0 h 3667306"/>
              <a:gd name="connsiteX53" fmla="*/ 1573287 w 5564108"/>
              <a:gd name="connsiteY53" fmla="*/ 470376 h 3667306"/>
              <a:gd name="connsiteX54" fmla="*/ 1101795 w 5564108"/>
              <a:gd name="connsiteY54" fmla="*/ 0 h 366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564108" h="3667306">
                <a:moveTo>
                  <a:pt x="4797271" y="2135449"/>
                </a:moveTo>
                <a:lnTo>
                  <a:pt x="5564108" y="2900469"/>
                </a:lnTo>
                <a:lnTo>
                  <a:pt x="4799086" y="3667306"/>
                </a:lnTo>
                <a:lnTo>
                  <a:pt x="4032250" y="2902285"/>
                </a:lnTo>
                <a:close/>
                <a:moveTo>
                  <a:pt x="1571472" y="2135449"/>
                </a:moveTo>
                <a:lnTo>
                  <a:pt x="2338307" y="2900470"/>
                </a:lnTo>
                <a:lnTo>
                  <a:pt x="1573287" y="3667305"/>
                </a:lnTo>
                <a:lnTo>
                  <a:pt x="806451" y="2902284"/>
                </a:lnTo>
                <a:close/>
                <a:moveTo>
                  <a:pt x="3184371" y="2135448"/>
                </a:moveTo>
                <a:lnTo>
                  <a:pt x="3951207" y="2900469"/>
                </a:lnTo>
                <a:lnTo>
                  <a:pt x="3186186" y="3667305"/>
                </a:lnTo>
                <a:lnTo>
                  <a:pt x="2419350" y="2902284"/>
                </a:lnTo>
                <a:close/>
                <a:moveTo>
                  <a:pt x="2377921" y="1343278"/>
                </a:moveTo>
                <a:lnTo>
                  <a:pt x="3144757" y="2108299"/>
                </a:lnTo>
                <a:lnTo>
                  <a:pt x="2379736" y="2875134"/>
                </a:lnTo>
                <a:lnTo>
                  <a:pt x="1612901" y="2110113"/>
                </a:lnTo>
                <a:close/>
                <a:moveTo>
                  <a:pt x="765021" y="1343277"/>
                </a:moveTo>
                <a:lnTo>
                  <a:pt x="1531858" y="2108298"/>
                </a:lnTo>
                <a:lnTo>
                  <a:pt x="766836" y="2875134"/>
                </a:lnTo>
                <a:lnTo>
                  <a:pt x="0" y="2110113"/>
                </a:lnTo>
                <a:close/>
                <a:moveTo>
                  <a:pt x="3993242" y="1339579"/>
                </a:moveTo>
                <a:lnTo>
                  <a:pt x="4760078" y="2104600"/>
                </a:lnTo>
                <a:lnTo>
                  <a:pt x="3995057" y="2871436"/>
                </a:lnTo>
                <a:lnTo>
                  <a:pt x="3228222" y="2106415"/>
                </a:lnTo>
                <a:close/>
                <a:moveTo>
                  <a:pt x="1571472" y="536985"/>
                </a:moveTo>
                <a:lnTo>
                  <a:pt x="2338306" y="1302004"/>
                </a:lnTo>
                <a:lnTo>
                  <a:pt x="1573287" y="2068840"/>
                </a:lnTo>
                <a:lnTo>
                  <a:pt x="806451" y="1303819"/>
                </a:lnTo>
                <a:close/>
                <a:moveTo>
                  <a:pt x="3184371" y="536984"/>
                </a:moveTo>
                <a:lnTo>
                  <a:pt x="3951207" y="1302004"/>
                </a:lnTo>
                <a:lnTo>
                  <a:pt x="3186186" y="2068840"/>
                </a:lnTo>
                <a:lnTo>
                  <a:pt x="2419350" y="1303819"/>
                </a:lnTo>
                <a:close/>
                <a:moveTo>
                  <a:pt x="4797271" y="526123"/>
                </a:moveTo>
                <a:lnTo>
                  <a:pt x="5564107" y="1291144"/>
                </a:lnTo>
                <a:lnTo>
                  <a:pt x="4799086" y="2057979"/>
                </a:lnTo>
                <a:lnTo>
                  <a:pt x="4032250" y="1292958"/>
                </a:lnTo>
                <a:close/>
                <a:moveTo>
                  <a:pt x="4341202" y="1"/>
                </a:moveTo>
                <a:lnTo>
                  <a:pt x="5254803" y="1"/>
                </a:lnTo>
                <a:lnTo>
                  <a:pt x="4799085" y="456799"/>
                </a:lnTo>
                <a:close/>
                <a:moveTo>
                  <a:pt x="3655447" y="1"/>
                </a:moveTo>
                <a:lnTo>
                  <a:pt x="3186186" y="470376"/>
                </a:lnTo>
                <a:lnTo>
                  <a:pt x="2714695" y="1"/>
                </a:lnTo>
                <a:close/>
                <a:moveTo>
                  <a:pt x="2633714" y="1"/>
                </a:moveTo>
                <a:lnTo>
                  <a:pt x="3144757" y="509834"/>
                </a:lnTo>
                <a:lnTo>
                  <a:pt x="2379736" y="1276669"/>
                </a:lnTo>
                <a:lnTo>
                  <a:pt x="1612901" y="511649"/>
                </a:lnTo>
                <a:lnTo>
                  <a:pt x="2123338" y="1"/>
                </a:lnTo>
                <a:close/>
                <a:moveTo>
                  <a:pt x="3734969" y="0"/>
                </a:moveTo>
                <a:lnTo>
                  <a:pt x="4252742" y="1"/>
                </a:lnTo>
                <a:lnTo>
                  <a:pt x="4760078" y="506136"/>
                </a:lnTo>
                <a:lnTo>
                  <a:pt x="3995058" y="1272971"/>
                </a:lnTo>
                <a:lnTo>
                  <a:pt x="3228221" y="507951"/>
                </a:lnTo>
                <a:close/>
                <a:moveTo>
                  <a:pt x="2042548" y="0"/>
                </a:moveTo>
                <a:lnTo>
                  <a:pt x="1573287" y="470376"/>
                </a:lnTo>
                <a:lnTo>
                  <a:pt x="1101795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7493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图片占位符 61"/>
          <p:cNvSpPr>
            <a:spLocks noGrp="1"/>
          </p:cNvSpPr>
          <p:nvPr>
            <p:ph type="pic" sz="quarter" idx="17"/>
          </p:nvPr>
        </p:nvSpPr>
        <p:spPr>
          <a:xfrm>
            <a:off x="185318" y="0"/>
            <a:ext cx="4777207" cy="3148659"/>
          </a:xfrm>
          <a:custGeom>
            <a:avLst/>
            <a:gdLst>
              <a:gd name="connsiteX0" fmla="*/ 4797271 w 5564108"/>
              <a:gd name="connsiteY0" fmla="*/ 2135449 h 3667306"/>
              <a:gd name="connsiteX1" fmla="*/ 5564108 w 5564108"/>
              <a:gd name="connsiteY1" fmla="*/ 2900469 h 3667306"/>
              <a:gd name="connsiteX2" fmla="*/ 4799086 w 5564108"/>
              <a:gd name="connsiteY2" fmla="*/ 3667306 h 3667306"/>
              <a:gd name="connsiteX3" fmla="*/ 4032250 w 5564108"/>
              <a:gd name="connsiteY3" fmla="*/ 2902285 h 3667306"/>
              <a:gd name="connsiteX4" fmla="*/ 1571472 w 5564108"/>
              <a:gd name="connsiteY4" fmla="*/ 2135449 h 3667306"/>
              <a:gd name="connsiteX5" fmla="*/ 2338307 w 5564108"/>
              <a:gd name="connsiteY5" fmla="*/ 2900470 h 3667306"/>
              <a:gd name="connsiteX6" fmla="*/ 1573287 w 5564108"/>
              <a:gd name="connsiteY6" fmla="*/ 3667305 h 3667306"/>
              <a:gd name="connsiteX7" fmla="*/ 806451 w 5564108"/>
              <a:gd name="connsiteY7" fmla="*/ 2902284 h 3667306"/>
              <a:gd name="connsiteX8" fmla="*/ 3184371 w 5564108"/>
              <a:gd name="connsiteY8" fmla="*/ 2135448 h 3667306"/>
              <a:gd name="connsiteX9" fmla="*/ 3951207 w 5564108"/>
              <a:gd name="connsiteY9" fmla="*/ 2900469 h 3667306"/>
              <a:gd name="connsiteX10" fmla="*/ 3186186 w 5564108"/>
              <a:gd name="connsiteY10" fmla="*/ 3667305 h 3667306"/>
              <a:gd name="connsiteX11" fmla="*/ 2419350 w 5564108"/>
              <a:gd name="connsiteY11" fmla="*/ 2902284 h 3667306"/>
              <a:gd name="connsiteX12" fmla="*/ 2377921 w 5564108"/>
              <a:gd name="connsiteY12" fmla="*/ 1343278 h 3667306"/>
              <a:gd name="connsiteX13" fmla="*/ 3144757 w 5564108"/>
              <a:gd name="connsiteY13" fmla="*/ 2108299 h 3667306"/>
              <a:gd name="connsiteX14" fmla="*/ 2379736 w 5564108"/>
              <a:gd name="connsiteY14" fmla="*/ 2875134 h 3667306"/>
              <a:gd name="connsiteX15" fmla="*/ 1612901 w 5564108"/>
              <a:gd name="connsiteY15" fmla="*/ 2110113 h 3667306"/>
              <a:gd name="connsiteX16" fmla="*/ 765021 w 5564108"/>
              <a:gd name="connsiteY16" fmla="*/ 1343277 h 3667306"/>
              <a:gd name="connsiteX17" fmla="*/ 1531858 w 5564108"/>
              <a:gd name="connsiteY17" fmla="*/ 2108298 h 3667306"/>
              <a:gd name="connsiteX18" fmla="*/ 766836 w 5564108"/>
              <a:gd name="connsiteY18" fmla="*/ 2875134 h 3667306"/>
              <a:gd name="connsiteX19" fmla="*/ 0 w 5564108"/>
              <a:gd name="connsiteY19" fmla="*/ 2110113 h 3667306"/>
              <a:gd name="connsiteX20" fmla="*/ 3993242 w 5564108"/>
              <a:gd name="connsiteY20" fmla="*/ 1339579 h 3667306"/>
              <a:gd name="connsiteX21" fmla="*/ 4760078 w 5564108"/>
              <a:gd name="connsiteY21" fmla="*/ 2104600 h 3667306"/>
              <a:gd name="connsiteX22" fmla="*/ 3995057 w 5564108"/>
              <a:gd name="connsiteY22" fmla="*/ 2871436 h 3667306"/>
              <a:gd name="connsiteX23" fmla="*/ 3228222 w 5564108"/>
              <a:gd name="connsiteY23" fmla="*/ 2106415 h 3667306"/>
              <a:gd name="connsiteX24" fmla="*/ 1571472 w 5564108"/>
              <a:gd name="connsiteY24" fmla="*/ 536985 h 3667306"/>
              <a:gd name="connsiteX25" fmla="*/ 2338306 w 5564108"/>
              <a:gd name="connsiteY25" fmla="*/ 1302004 h 3667306"/>
              <a:gd name="connsiteX26" fmla="*/ 1573287 w 5564108"/>
              <a:gd name="connsiteY26" fmla="*/ 2068840 h 3667306"/>
              <a:gd name="connsiteX27" fmla="*/ 806451 w 5564108"/>
              <a:gd name="connsiteY27" fmla="*/ 1303819 h 3667306"/>
              <a:gd name="connsiteX28" fmla="*/ 3184371 w 5564108"/>
              <a:gd name="connsiteY28" fmla="*/ 536984 h 3667306"/>
              <a:gd name="connsiteX29" fmla="*/ 3951207 w 5564108"/>
              <a:gd name="connsiteY29" fmla="*/ 1302004 h 3667306"/>
              <a:gd name="connsiteX30" fmla="*/ 3186186 w 5564108"/>
              <a:gd name="connsiteY30" fmla="*/ 2068840 h 3667306"/>
              <a:gd name="connsiteX31" fmla="*/ 2419350 w 5564108"/>
              <a:gd name="connsiteY31" fmla="*/ 1303819 h 3667306"/>
              <a:gd name="connsiteX32" fmla="*/ 4797271 w 5564108"/>
              <a:gd name="connsiteY32" fmla="*/ 526123 h 3667306"/>
              <a:gd name="connsiteX33" fmla="*/ 5564107 w 5564108"/>
              <a:gd name="connsiteY33" fmla="*/ 1291144 h 3667306"/>
              <a:gd name="connsiteX34" fmla="*/ 4799086 w 5564108"/>
              <a:gd name="connsiteY34" fmla="*/ 2057979 h 3667306"/>
              <a:gd name="connsiteX35" fmla="*/ 4032250 w 5564108"/>
              <a:gd name="connsiteY35" fmla="*/ 1292958 h 3667306"/>
              <a:gd name="connsiteX36" fmla="*/ 4341202 w 5564108"/>
              <a:gd name="connsiteY36" fmla="*/ 1 h 3667306"/>
              <a:gd name="connsiteX37" fmla="*/ 5254803 w 5564108"/>
              <a:gd name="connsiteY37" fmla="*/ 1 h 3667306"/>
              <a:gd name="connsiteX38" fmla="*/ 4799085 w 5564108"/>
              <a:gd name="connsiteY38" fmla="*/ 456799 h 3667306"/>
              <a:gd name="connsiteX39" fmla="*/ 3655447 w 5564108"/>
              <a:gd name="connsiteY39" fmla="*/ 1 h 3667306"/>
              <a:gd name="connsiteX40" fmla="*/ 3186186 w 5564108"/>
              <a:gd name="connsiteY40" fmla="*/ 470376 h 3667306"/>
              <a:gd name="connsiteX41" fmla="*/ 2714695 w 5564108"/>
              <a:gd name="connsiteY41" fmla="*/ 1 h 3667306"/>
              <a:gd name="connsiteX42" fmla="*/ 2633714 w 5564108"/>
              <a:gd name="connsiteY42" fmla="*/ 1 h 3667306"/>
              <a:gd name="connsiteX43" fmla="*/ 3144757 w 5564108"/>
              <a:gd name="connsiteY43" fmla="*/ 509834 h 3667306"/>
              <a:gd name="connsiteX44" fmla="*/ 2379736 w 5564108"/>
              <a:gd name="connsiteY44" fmla="*/ 1276669 h 3667306"/>
              <a:gd name="connsiteX45" fmla="*/ 1612901 w 5564108"/>
              <a:gd name="connsiteY45" fmla="*/ 511649 h 3667306"/>
              <a:gd name="connsiteX46" fmla="*/ 2123338 w 5564108"/>
              <a:gd name="connsiteY46" fmla="*/ 1 h 3667306"/>
              <a:gd name="connsiteX47" fmla="*/ 3734969 w 5564108"/>
              <a:gd name="connsiteY47" fmla="*/ 0 h 3667306"/>
              <a:gd name="connsiteX48" fmla="*/ 4252742 w 5564108"/>
              <a:gd name="connsiteY48" fmla="*/ 1 h 3667306"/>
              <a:gd name="connsiteX49" fmla="*/ 4760078 w 5564108"/>
              <a:gd name="connsiteY49" fmla="*/ 506136 h 3667306"/>
              <a:gd name="connsiteX50" fmla="*/ 3995058 w 5564108"/>
              <a:gd name="connsiteY50" fmla="*/ 1272971 h 3667306"/>
              <a:gd name="connsiteX51" fmla="*/ 3228221 w 5564108"/>
              <a:gd name="connsiteY51" fmla="*/ 507951 h 3667306"/>
              <a:gd name="connsiteX52" fmla="*/ 2042548 w 5564108"/>
              <a:gd name="connsiteY52" fmla="*/ 0 h 3667306"/>
              <a:gd name="connsiteX53" fmla="*/ 1573287 w 5564108"/>
              <a:gd name="connsiteY53" fmla="*/ 470376 h 3667306"/>
              <a:gd name="connsiteX54" fmla="*/ 1101795 w 5564108"/>
              <a:gd name="connsiteY54" fmla="*/ 0 h 366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564108" h="3667306">
                <a:moveTo>
                  <a:pt x="4797271" y="2135449"/>
                </a:moveTo>
                <a:lnTo>
                  <a:pt x="5564108" y="2900469"/>
                </a:lnTo>
                <a:lnTo>
                  <a:pt x="4799086" y="3667306"/>
                </a:lnTo>
                <a:lnTo>
                  <a:pt x="4032250" y="2902285"/>
                </a:lnTo>
                <a:close/>
                <a:moveTo>
                  <a:pt x="1571472" y="2135449"/>
                </a:moveTo>
                <a:lnTo>
                  <a:pt x="2338307" y="2900470"/>
                </a:lnTo>
                <a:lnTo>
                  <a:pt x="1573287" y="3667305"/>
                </a:lnTo>
                <a:lnTo>
                  <a:pt x="806451" y="2902284"/>
                </a:lnTo>
                <a:close/>
                <a:moveTo>
                  <a:pt x="3184371" y="2135448"/>
                </a:moveTo>
                <a:lnTo>
                  <a:pt x="3951207" y="2900469"/>
                </a:lnTo>
                <a:lnTo>
                  <a:pt x="3186186" y="3667305"/>
                </a:lnTo>
                <a:lnTo>
                  <a:pt x="2419350" y="2902284"/>
                </a:lnTo>
                <a:close/>
                <a:moveTo>
                  <a:pt x="2377921" y="1343278"/>
                </a:moveTo>
                <a:lnTo>
                  <a:pt x="3144757" y="2108299"/>
                </a:lnTo>
                <a:lnTo>
                  <a:pt x="2379736" y="2875134"/>
                </a:lnTo>
                <a:lnTo>
                  <a:pt x="1612901" y="2110113"/>
                </a:lnTo>
                <a:close/>
                <a:moveTo>
                  <a:pt x="765021" y="1343277"/>
                </a:moveTo>
                <a:lnTo>
                  <a:pt x="1531858" y="2108298"/>
                </a:lnTo>
                <a:lnTo>
                  <a:pt x="766836" y="2875134"/>
                </a:lnTo>
                <a:lnTo>
                  <a:pt x="0" y="2110113"/>
                </a:lnTo>
                <a:close/>
                <a:moveTo>
                  <a:pt x="3993242" y="1339579"/>
                </a:moveTo>
                <a:lnTo>
                  <a:pt x="4760078" y="2104600"/>
                </a:lnTo>
                <a:lnTo>
                  <a:pt x="3995057" y="2871436"/>
                </a:lnTo>
                <a:lnTo>
                  <a:pt x="3228222" y="2106415"/>
                </a:lnTo>
                <a:close/>
                <a:moveTo>
                  <a:pt x="1571472" y="536985"/>
                </a:moveTo>
                <a:lnTo>
                  <a:pt x="2338306" y="1302004"/>
                </a:lnTo>
                <a:lnTo>
                  <a:pt x="1573287" y="2068840"/>
                </a:lnTo>
                <a:lnTo>
                  <a:pt x="806451" y="1303819"/>
                </a:lnTo>
                <a:close/>
                <a:moveTo>
                  <a:pt x="3184371" y="536984"/>
                </a:moveTo>
                <a:lnTo>
                  <a:pt x="3951207" y="1302004"/>
                </a:lnTo>
                <a:lnTo>
                  <a:pt x="3186186" y="2068840"/>
                </a:lnTo>
                <a:lnTo>
                  <a:pt x="2419350" y="1303819"/>
                </a:lnTo>
                <a:close/>
                <a:moveTo>
                  <a:pt x="4797271" y="526123"/>
                </a:moveTo>
                <a:lnTo>
                  <a:pt x="5564107" y="1291144"/>
                </a:lnTo>
                <a:lnTo>
                  <a:pt x="4799086" y="2057979"/>
                </a:lnTo>
                <a:lnTo>
                  <a:pt x="4032250" y="1292958"/>
                </a:lnTo>
                <a:close/>
                <a:moveTo>
                  <a:pt x="4341202" y="1"/>
                </a:moveTo>
                <a:lnTo>
                  <a:pt x="5254803" y="1"/>
                </a:lnTo>
                <a:lnTo>
                  <a:pt x="4799085" y="456799"/>
                </a:lnTo>
                <a:close/>
                <a:moveTo>
                  <a:pt x="3655447" y="1"/>
                </a:moveTo>
                <a:lnTo>
                  <a:pt x="3186186" y="470376"/>
                </a:lnTo>
                <a:lnTo>
                  <a:pt x="2714695" y="1"/>
                </a:lnTo>
                <a:close/>
                <a:moveTo>
                  <a:pt x="2633714" y="1"/>
                </a:moveTo>
                <a:lnTo>
                  <a:pt x="3144757" y="509834"/>
                </a:lnTo>
                <a:lnTo>
                  <a:pt x="2379736" y="1276669"/>
                </a:lnTo>
                <a:lnTo>
                  <a:pt x="1612901" y="511649"/>
                </a:lnTo>
                <a:lnTo>
                  <a:pt x="2123338" y="1"/>
                </a:lnTo>
                <a:close/>
                <a:moveTo>
                  <a:pt x="3734969" y="0"/>
                </a:moveTo>
                <a:lnTo>
                  <a:pt x="4252742" y="1"/>
                </a:lnTo>
                <a:lnTo>
                  <a:pt x="4760078" y="506136"/>
                </a:lnTo>
                <a:lnTo>
                  <a:pt x="3995058" y="1272971"/>
                </a:lnTo>
                <a:lnTo>
                  <a:pt x="3228221" y="507951"/>
                </a:lnTo>
                <a:close/>
                <a:moveTo>
                  <a:pt x="2042548" y="0"/>
                </a:moveTo>
                <a:lnTo>
                  <a:pt x="1573287" y="470376"/>
                </a:lnTo>
                <a:lnTo>
                  <a:pt x="1101795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537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830146"/>
      </p:ext>
    </p:extLst>
  </p:cSld>
  <p:clrMapOvr>
    <a:masterClrMapping/>
  </p:clrMapOvr>
  <p:transition spd="slow" advTm="3000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8032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048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21100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54630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17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65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792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7233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9341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71722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46524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813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323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712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22538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492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610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285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5633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8195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759637"/>
      </p:ext>
    </p:extLst>
  </p:cSld>
  <p:clrMapOvr>
    <a:masterClrMapping/>
  </p:clrMapOvr>
  <p:transition spd="slow" advTm="3000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920591"/>
      </p:ext>
    </p:extLst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33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63" Type="http://schemas.openxmlformats.org/officeDocument/2006/relationships/slideLayout" Target="../slideLayouts/slideLayout75.xml"/><Relationship Id="rId68" Type="http://schemas.openxmlformats.org/officeDocument/2006/relationships/slideLayout" Target="../slideLayouts/slideLayout80.xml"/><Relationship Id="rId84" Type="http://schemas.openxmlformats.org/officeDocument/2006/relationships/slideLayout" Target="../slideLayouts/slideLayout96.xml"/><Relationship Id="rId89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3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74" Type="http://schemas.openxmlformats.org/officeDocument/2006/relationships/slideLayout" Target="../slideLayouts/slideLayout86.xml"/><Relationship Id="rId79" Type="http://schemas.openxmlformats.org/officeDocument/2006/relationships/slideLayout" Target="../slideLayouts/slideLayout91.xml"/><Relationship Id="rId5" Type="http://schemas.openxmlformats.org/officeDocument/2006/relationships/slideLayout" Target="../slideLayouts/slideLayout17.xml"/><Relationship Id="rId90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64" Type="http://schemas.openxmlformats.org/officeDocument/2006/relationships/slideLayout" Target="../slideLayouts/slideLayout76.xml"/><Relationship Id="rId69" Type="http://schemas.openxmlformats.org/officeDocument/2006/relationships/slideLayout" Target="../slideLayouts/slideLayout81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72" Type="http://schemas.openxmlformats.org/officeDocument/2006/relationships/slideLayout" Target="../slideLayouts/slideLayout84.xml"/><Relationship Id="rId80" Type="http://schemas.openxmlformats.org/officeDocument/2006/relationships/slideLayout" Target="../slideLayouts/slideLayout92.xml"/><Relationship Id="rId85" Type="http://schemas.openxmlformats.org/officeDocument/2006/relationships/slideLayout" Target="../slideLayouts/slideLayout97.xml"/><Relationship Id="rId9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67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70" Type="http://schemas.openxmlformats.org/officeDocument/2006/relationships/slideLayout" Target="../slideLayouts/slideLayout82.xml"/><Relationship Id="rId75" Type="http://schemas.openxmlformats.org/officeDocument/2006/relationships/slideLayout" Target="../slideLayouts/slideLayout87.xml"/><Relationship Id="rId83" Type="http://schemas.openxmlformats.org/officeDocument/2006/relationships/slideLayout" Target="../slideLayouts/slideLayout95.xml"/><Relationship Id="rId88" Type="http://schemas.openxmlformats.org/officeDocument/2006/relationships/slideLayout" Target="../slideLayouts/slideLayout100.xml"/><Relationship Id="rId91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73" Type="http://schemas.openxmlformats.org/officeDocument/2006/relationships/slideLayout" Target="../slideLayouts/slideLayout85.xml"/><Relationship Id="rId78" Type="http://schemas.openxmlformats.org/officeDocument/2006/relationships/slideLayout" Target="../slideLayouts/slideLayout90.xml"/><Relationship Id="rId81" Type="http://schemas.openxmlformats.org/officeDocument/2006/relationships/slideLayout" Target="../slideLayouts/slideLayout93.xml"/><Relationship Id="rId86" Type="http://schemas.openxmlformats.org/officeDocument/2006/relationships/slideLayout" Target="../slideLayouts/slideLayout98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51.xml"/><Relationship Id="rId34" Type="http://schemas.openxmlformats.org/officeDocument/2006/relationships/slideLayout" Target="../slideLayouts/slideLayout46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19.xml"/><Relationship Id="rId71" Type="http://schemas.openxmlformats.org/officeDocument/2006/relationships/slideLayout" Target="../slideLayouts/slideLayout83.xml"/><Relationship Id="rId9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36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66" Type="http://schemas.openxmlformats.org/officeDocument/2006/relationships/slideLayout" Target="../slideLayouts/slideLayout78.xml"/><Relationship Id="rId87" Type="http://schemas.openxmlformats.org/officeDocument/2006/relationships/slideLayout" Target="../slideLayouts/slideLayout99.xml"/><Relationship Id="rId61" Type="http://schemas.openxmlformats.org/officeDocument/2006/relationships/slideLayout" Target="../slideLayouts/slideLayout73.xml"/><Relationship Id="rId82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26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56" Type="http://schemas.openxmlformats.org/officeDocument/2006/relationships/slideLayout" Target="../slideLayouts/slideLayout68.xml"/><Relationship Id="rId77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5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49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29"/>
          <p:cNvSpPr>
            <a:spLocks/>
          </p:cNvSpPr>
          <p:nvPr/>
        </p:nvSpPr>
        <p:spPr bwMode="auto">
          <a:xfrm>
            <a:off x="6740056" y="471157"/>
            <a:ext cx="3487085" cy="3496478"/>
          </a:xfrm>
          <a:custGeom>
            <a:avLst/>
            <a:gdLst>
              <a:gd name="T0" fmla="*/ 439 w 471"/>
              <a:gd name="T1" fmla="*/ 179 h 471"/>
              <a:gd name="T2" fmla="*/ 292 w 471"/>
              <a:gd name="T3" fmla="*/ 32 h 471"/>
              <a:gd name="T4" fmla="*/ 178 w 471"/>
              <a:gd name="T5" fmla="*/ 32 h 471"/>
              <a:gd name="T6" fmla="*/ 31 w 471"/>
              <a:gd name="T7" fmla="*/ 179 h 471"/>
              <a:gd name="T8" fmla="*/ 31 w 471"/>
              <a:gd name="T9" fmla="*/ 293 h 471"/>
              <a:gd name="T10" fmla="*/ 178 w 471"/>
              <a:gd name="T11" fmla="*/ 440 h 471"/>
              <a:gd name="T12" fmla="*/ 292 w 471"/>
              <a:gd name="T13" fmla="*/ 440 h 471"/>
              <a:gd name="T14" fmla="*/ 439 w 471"/>
              <a:gd name="T15" fmla="*/ 293 h 471"/>
              <a:gd name="T16" fmla="*/ 439 w 471"/>
              <a:gd name="T17" fmla="*/ 17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471">
                <a:moveTo>
                  <a:pt x="439" y="179"/>
                </a:moveTo>
                <a:cubicBezTo>
                  <a:pt x="292" y="32"/>
                  <a:pt x="292" y="32"/>
                  <a:pt x="292" y="32"/>
                </a:cubicBezTo>
                <a:cubicBezTo>
                  <a:pt x="261" y="0"/>
                  <a:pt x="210" y="0"/>
                  <a:pt x="178" y="32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0" y="210"/>
                  <a:pt x="0" y="261"/>
                  <a:pt x="31" y="293"/>
                </a:cubicBezTo>
                <a:cubicBezTo>
                  <a:pt x="178" y="440"/>
                  <a:pt x="178" y="440"/>
                  <a:pt x="178" y="440"/>
                </a:cubicBezTo>
                <a:cubicBezTo>
                  <a:pt x="210" y="471"/>
                  <a:pt x="261" y="471"/>
                  <a:pt x="292" y="440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71" y="261"/>
                  <a:pt x="471" y="210"/>
                  <a:pt x="439" y="179"/>
                </a:cubicBezTo>
              </a:path>
            </a:pathLst>
          </a:custGeom>
          <a:solidFill>
            <a:srgbClr val="E7E7E7">
              <a:alpha val="6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0047207" y="-17645"/>
            <a:ext cx="2160637" cy="6909645"/>
          </a:xfrm>
          <a:prstGeom prst="rect">
            <a:avLst/>
          </a:pr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29"/>
          <p:cNvSpPr>
            <a:spLocks/>
          </p:cNvSpPr>
          <p:nvPr/>
        </p:nvSpPr>
        <p:spPr bwMode="auto">
          <a:xfrm>
            <a:off x="6280325" y="2620692"/>
            <a:ext cx="2778855" cy="2786341"/>
          </a:xfrm>
          <a:custGeom>
            <a:avLst/>
            <a:gdLst>
              <a:gd name="T0" fmla="*/ 439 w 471"/>
              <a:gd name="T1" fmla="*/ 179 h 471"/>
              <a:gd name="T2" fmla="*/ 292 w 471"/>
              <a:gd name="T3" fmla="*/ 32 h 471"/>
              <a:gd name="T4" fmla="*/ 178 w 471"/>
              <a:gd name="T5" fmla="*/ 32 h 471"/>
              <a:gd name="T6" fmla="*/ 31 w 471"/>
              <a:gd name="T7" fmla="*/ 179 h 471"/>
              <a:gd name="T8" fmla="*/ 31 w 471"/>
              <a:gd name="T9" fmla="*/ 293 h 471"/>
              <a:gd name="T10" fmla="*/ 178 w 471"/>
              <a:gd name="T11" fmla="*/ 440 h 471"/>
              <a:gd name="T12" fmla="*/ 292 w 471"/>
              <a:gd name="T13" fmla="*/ 440 h 471"/>
              <a:gd name="T14" fmla="*/ 439 w 471"/>
              <a:gd name="T15" fmla="*/ 293 h 471"/>
              <a:gd name="T16" fmla="*/ 439 w 471"/>
              <a:gd name="T17" fmla="*/ 17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471">
                <a:moveTo>
                  <a:pt x="439" y="179"/>
                </a:moveTo>
                <a:cubicBezTo>
                  <a:pt x="292" y="32"/>
                  <a:pt x="292" y="32"/>
                  <a:pt x="292" y="32"/>
                </a:cubicBezTo>
                <a:cubicBezTo>
                  <a:pt x="261" y="0"/>
                  <a:pt x="210" y="0"/>
                  <a:pt x="178" y="32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0" y="210"/>
                  <a:pt x="0" y="261"/>
                  <a:pt x="31" y="293"/>
                </a:cubicBezTo>
                <a:cubicBezTo>
                  <a:pt x="178" y="440"/>
                  <a:pt x="178" y="440"/>
                  <a:pt x="178" y="440"/>
                </a:cubicBezTo>
                <a:cubicBezTo>
                  <a:pt x="210" y="471"/>
                  <a:pt x="261" y="471"/>
                  <a:pt x="292" y="440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71" y="261"/>
                  <a:pt x="471" y="210"/>
                  <a:pt x="439" y="179"/>
                </a:cubicBezTo>
              </a:path>
            </a:pathLst>
          </a:custGeom>
          <a:solidFill>
            <a:srgbClr val="00A6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8109123" y="-64933"/>
            <a:ext cx="4104403" cy="4115457"/>
          </a:xfrm>
          <a:custGeom>
            <a:avLst/>
            <a:gdLst>
              <a:gd name="T0" fmla="*/ 439 w 471"/>
              <a:gd name="T1" fmla="*/ 179 h 471"/>
              <a:gd name="T2" fmla="*/ 292 w 471"/>
              <a:gd name="T3" fmla="*/ 32 h 471"/>
              <a:gd name="T4" fmla="*/ 178 w 471"/>
              <a:gd name="T5" fmla="*/ 32 h 471"/>
              <a:gd name="T6" fmla="*/ 31 w 471"/>
              <a:gd name="T7" fmla="*/ 179 h 471"/>
              <a:gd name="T8" fmla="*/ 31 w 471"/>
              <a:gd name="T9" fmla="*/ 293 h 471"/>
              <a:gd name="T10" fmla="*/ 178 w 471"/>
              <a:gd name="T11" fmla="*/ 440 h 471"/>
              <a:gd name="T12" fmla="*/ 292 w 471"/>
              <a:gd name="T13" fmla="*/ 440 h 471"/>
              <a:gd name="T14" fmla="*/ 439 w 471"/>
              <a:gd name="T15" fmla="*/ 293 h 471"/>
              <a:gd name="T16" fmla="*/ 439 w 471"/>
              <a:gd name="T17" fmla="*/ 17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471">
                <a:moveTo>
                  <a:pt x="439" y="179"/>
                </a:moveTo>
                <a:cubicBezTo>
                  <a:pt x="292" y="32"/>
                  <a:pt x="292" y="32"/>
                  <a:pt x="292" y="32"/>
                </a:cubicBezTo>
                <a:cubicBezTo>
                  <a:pt x="261" y="0"/>
                  <a:pt x="210" y="0"/>
                  <a:pt x="178" y="32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0" y="210"/>
                  <a:pt x="0" y="261"/>
                  <a:pt x="31" y="293"/>
                </a:cubicBezTo>
                <a:cubicBezTo>
                  <a:pt x="178" y="440"/>
                  <a:pt x="178" y="440"/>
                  <a:pt x="178" y="440"/>
                </a:cubicBezTo>
                <a:cubicBezTo>
                  <a:pt x="210" y="471"/>
                  <a:pt x="261" y="471"/>
                  <a:pt x="292" y="440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71" y="261"/>
                  <a:pt x="471" y="210"/>
                  <a:pt x="439" y="179"/>
                </a:cubicBezTo>
              </a:path>
            </a:pathLst>
          </a:custGeom>
          <a:solidFill>
            <a:srgbClr val="00A6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9913874" y="3857115"/>
            <a:ext cx="2136941" cy="2140628"/>
          </a:xfrm>
          <a:custGeom>
            <a:avLst/>
            <a:gdLst>
              <a:gd name="T0" fmla="*/ 230 w 245"/>
              <a:gd name="T1" fmla="*/ 93 h 245"/>
              <a:gd name="T2" fmla="*/ 232 w 245"/>
              <a:gd name="T3" fmla="*/ 91 h 245"/>
              <a:gd name="T4" fmla="*/ 154 w 245"/>
              <a:gd name="T5" fmla="*/ 13 h 245"/>
              <a:gd name="T6" fmla="*/ 122 w 245"/>
              <a:gd name="T7" fmla="*/ 0 h 245"/>
              <a:gd name="T8" fmla="*/ 91 w 245"/>
              <a:gd name="T9" fmla="*/ 13 h 245"/>
              <a:gd name="T10" fmla="*/ 13 w 245"/>
              <a:gd name="T11" fmla="*/ 91 h 245"/>
              <a:gd name="T12" fmla="*/ 0 w 245"/>
              <a:gd name="T13" fmla="*/ 123 h 245"/>
              <a:gd name="T14" fmla="*/ 13 w 245"/>
              <a:gd name="T15" fmla="*/ 154 h 245"/>
              <a:gd name="T16" fmla="*/ 91 w 245"/>
              <a:gd name="T17" fmla="*/ 232 h 245"/>
              <a:gd name="T18" fmla="*/ 122 w 245"/>
              <a:gd name="T19" fmla="*/ 245 h 245"/>
              <a:gd name="T20" fmla="*/ 154 w 245"/>
              <a:gd name="T21" fmla="*/ 232 h 245"/>
              <a:gd name="T22" fmla="*/ 232 w 245"/>
              <a:gd name="T23" fmla="*/ 154 h 245"/>
              <a:gd name="T24" fmla="*/ 245 w 245"/>
              <a:gd name="T25" fmla="*/ 123 h 245"/>
              <a:gd name="T26" fmla="*/ 232 w 245"/>
              <a:gd name="T27" fmla="*/ 91 h 245"/>
              <a:gd name="T28" fmla="*/ 230 w 245"/>
              <a:gd name="T29" fmla="*/ 93 h 245"/>
              <a:gd name="T30" fmla="*/ 229 w 245"/>
              <a:gd name="T31" fmla="*/ 94 h 245"/>
              <a:gd name="T32" fmla="*/ 241 w 245"/>
              <a:gd name="T33" fmla="*/ 123 h 245"/>
              <a:gd name="T34" fmla="*/ 229 w 245"/>
              <a:gd name="T35" fmla="*/ 151 h 245"/>
              <a:gd name="T36" fmla="*/ 151 w 245"/>
              <a:gd name="T37" fmla="*/ 229 h 245"/>
              <a:gd name="T38" fmla="*/ 122 w 245"/>
              <a:gd name="T39" fmla="*/ 241 h 245"/>
              <a:gd name="T40" fmla="*/ 94 w 245"/>
              <a:gd name="T41" fmla="*/ 229 h 245"/>
              <a:gd name="T42" fmla="*/ 16 w 245"/>
              <a:gd name="T43" fmla="*/ 151 h 245"/>
              <a:gd name="T44" fmla="*/ 4 w 245"/>
              <a:gd name="T45" fmla="*/ 123 h 245"/>
              <a:gd name="T46" fmla="*/ 16 w 245"/>
              <a:gd name="T47" fmla="*/ 94 h 245"/>
              <a:gd name="T48" fmla="*/ 94 w 245"/>
              <a:gd name="T49" fmla="*/ 16 h 245"/>
              <a:gd name="T50" fmla="*/ 122 w 245"/>
              <a:gd name="T51" fmla="*/ 4 h 245"/>
              <a:gd name="T52" fmla="*/ 151 w 245"/>
              <a:gd name="T53" fmla="*/ 16 h 245"/>
              <a:gd name="T54" fmla="*/ 229 w 245"/>
              <a:gd name="T55" fmla="*/ 94 h 245"/>
              <a:gd name="T56" fmla="*/ 230 w 245"/>
              <a:gd name="T57" fmla="*/ 9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5" h="245">
                <a:moveTo>
                  <a:pt x="230" y="93"/>
                </a:moveTo>
                <a:cubicBezTo>
                  <a:pt x="232" y="91"/>
                  <a:pt x="232" y="91"/>
                  <a:pt x="232" y="91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45" y="5"/>
                  <a:pt x="134" y="0"/>
                  <a:pt x="122" y="0"/>
                </a:cubicBezTo>
                <a:cubicBezTo>
                  <a:pt x="111" y="0"/>
                  <a:pt x="99" y="5"/>
                  <a:pt x="91" y="13"/>
                </a:cubicBezTo>
                <a:cubicBezTo>
                  <a:pt x="13" y="91"/>
                  <a:pt x="13" y="91"/>
                  <a:pt x="13" y="91"/>
                </a:cubicBezTo>
                <a:cubicBezTo>
                  <a:pt x="4" y="100"/>
                  <a:pt x="0" y="111"/>
                  <a:pt x="0" y="123"/>
                </a:cubicBezTo>
                <a:cubicBezTo>
                  <a:pt x="0" y="134"/>
                  <a:pt x="4" y="145"/>
                  <a:pt x="13" y="154"/>
                </a:cubicBezTo>
                <a:cubicBezTo>
                  <a:pt x="91" y="232"/>
                  <a:pt x="91" y="232"/>
                  <a:pt x="91" y="232"/>
                </a:cubicBezTo>
                <a:cubicBezTo>
                  <a:pt x="99" y="241"/>
                  <a:pt x="111" y="245"/>
                  <a:pt x="122" y="245"/>
                </a:cubicBezTo>
                <a:cubicBezTo>
                  <a:pt x="134" y="245"/>
                  <a:pt x="145" y="241"/>
                  <a:pt x="154" y="232"/>
                </a:cubicBezTo>
                <a:cubicBezTo>
                  <a:pt x="232" y="154"/>
                  <a:pt x="232" y="154"/>
                  <a:pt x="232" y="154"/>
                </a:cubicBezTo>
                <a:cubicBezTo>
                  <a:pt x="240" y="145"/>
                  <a:pt x="245" y="134"/>
                  <a:pt x="245" y="123"/>
                </a:cubicBezTo>
                <a:cubicBezTo>
                  <a:pt x="245" y="111"/>
                  <a:pt x="240" y="100"/>
                  <a:pt x="232" y="91"/>
                </a:cubicBezTo>
                <a:cubicBezTo>
                  <a:pt x="230" y="93"/>
                  <a:pt x="230" y="93"/>
                  <a:pt x="230" y="93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37" y="102"/>
                  <a:pt x="241" y="112"/>
                  <a:pt x="241" y="123"/>
                </a:cubicBezTo>
                <a:cubicBezTo>
                  <a:pt x="241" y="133"/>
                  <a:pt x="237" y="143"/>
                  <a:pt x="229" y="151"/>
                </a:cubicBezTo>
                <a:cubicBezTo>
                  <a:pt x="151" y="229"/>
                  <a:pt x="151" y="229"/>
                  <a:pt x="151" y="229"/>
                </a:cubicBezTo>
                <a:cubicBezTo>
                  <a:pt x="143" y="237"/>
                  <a:pt x="133" y="241"/>
                  <a:pt x="122" y="241"/>
                </a:cubicBezTo>
                <a:cubicBezTo>
                  <a:pt x="112" y="241"/>
                  <a:pt x="102" y="237"/>
                  <a:pt x="94" y="229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8" y="143"/>
                  <a:pt x="4" y="133"/>
                  <a:pt x="4" y="123"/>
                </a:cubicBezTo>
                <a:cubicBezTo>
                  <a:pt x="4" y="112"/>
                  <a:pt x="8" y="102"/>
                  <a:pt x="16" y="94"/>
                </a:cubicBezTo>
                <a:cubicBezTo>
                  <a:pt x="94" y="16"/>
                  <a:pt x="94" y="16"/>
                  <a:pt x="94" y="16"/>
                </a:cubicBezTo>
                <a:cubicBezTo>
                  <a:pt x="102" y="8"/>
                  <a:pt x="112" y="4"/>
                  <a:pt x="122" y="4"/>
                </a:cubicBezTo>
                <a:cubicBezTo>
                  <a:pt x="133" y="4"/>
                  <a:pt x="143" y="8"/>
                  <a:pt x="151" y="16"/>
                </a:cubicBezTo>
                <a:cubicBezTo>
                  <a:pt x="229" y="94"/>
                  <a:pt x="229" y="94"/>
                  <a:pt x="229" y="94"/>
                </a:cubicBezTo>
                <a:lnTo>
                  <a:pt x="230" y="93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10009237" y="2782785"/>
            <a:ext cx="1554810" cy="1554810"/>
          </a:xfrm>
          <a:custGeom>
            <a:avLst/>
            <a:gdLst>
              <a:gd name="T0" fmla="*/ 167 w 178"/>
              <a:gd name="T1" fmla="*/ 67 h 178"/>
              <a:gd name="T2" fmla="*/ 169 w 178"/>
              <a:gd name="T3" fmla="*/ 66 h 178"/>
              <a:gd name="T4" fmla="*/ 112 w 178"/>
              <a:gd name="T5" fmla="*/ 10 h 178"/>
              <a:gd name="T6" fmla="*/ 89 w 178"/>
              <a:gd name="T7" fmla="*/ 0 h 178"/>
              <a:gd name="T8" fmla="*/ 66 w 178"/>
              <a:gd name="T9" fmla="*/ 10 h 178"/>
              <a:gd name="T10" fmla="*/ 10 w 178"/>
              <a:gd name="T11" fmla="*/ 66 h 178"/>
              <a:gd name="T12" fmla="*/ 0 w 178"/>
              <a:gd name="T13" fmla="*/ 89 h 178"/>
              <a:gd name="T14" fmla="*/ 10 w 178"/>
              <a:gd name="T15" fmla="*/ 112 h 178"/>
              <a:gd name="T16" fmla="*/ 66 w 178"/>
              <a:gd name="T17" fmla="*/ 168 h 178"/>
              <a:gd name="T18" fmla="*/ 89 w 178"/>
              <a:gd name="T19" fmla="*/ 178 h 178"/>
              <a:gd name="T20" fmla="*/ 112 w 178"/>
              <a:gd name="T21" fmla="*/ 168 h 178"/>
              <a:gd name="T22" fmla="*/ 169 w 178"/>
              <a:gd name="T23" fmla="*/ 112 h 178"/>
              <a:gd name="T24" fmla="*/ 178 w 178"/>
              <a:gd name="T25" fmla="*/ 89 h 178"/>
              <a:gd name="T26" fmla="*/ 169 w 178"/>
              <a:gd name="T27" fmla="*/ 66 h 178"/>
              <a:gd name="T28" fmla="*/ 167 w 178"/>
              <a:gd name="T29" fmla="*/ 67 h 178"/>
              <a:gd name="T30" fmla="*/ 166 w 178"/>
              <a:gd name="T31" fmla="*/ 69 h 178"/>
              <a:gd name="T32" fmla="*/ 174 w 178"/>
              <a:gd name="T33" fmla="*/ 89 h 178"/>
              <a:gd name="T34" fmla="*/ 166 w 178"/>
              <a:gd name="T35" fmla="*/ 109 h 178"/>
              <a:gd name="T36" fmla="*/ 110 w 178"/>
              <a:gd name="T37" fmla="*/ 165 h 178"/>
              <a:gd name="T38" fmla="*/ 89 w 178"/>
              <a:gd name="T39" fmla="*/ 174 h 178"/>
              <a:gd name="T40" fmla="*/ 69 w 178"/>
              <a:gd name="T41" fmla="*/ 165 h 178"/>
              <a:gd name="T42" fmla="*/ 13 w 178"/>
              <a:gd name="T43" fmla="*/ 109 h 178"/>
              <a:gd name="T44" fmla="*/ 4 w 178"/>
              <a:gd name="T45" fmla="*/ 89 h 178"/>
              <a:gd name="T46" fmla="*/ 13 w 178"/>
              <a:gd name="T47" fmla="*/ 69 h 178"/>
              <a:gd name="T48" fmla="*/ 69 w 178"/>
              <a:gd name="T49" fmla="*/ 12 h 178"/>
              <a:gd name="T50" fmla="*/ 89 w 178"/>
              <a:gd name="T51" fmla="*/ 4 h 178"/>
              <a:gd name="T52" fmla="*/ 110 w 178"/>
              <a:gd name="T53" fmla="*/ 12 h 178"/>
              <a:gd name="T54" fmla="*/ 166 w 178"/>
              <a:gd name="T55" fmla="*/ 69 h 178"/>
              <a:gd name="T56" fmla="*/ 167 w 178"/>
              <a:gd name="T57" fmla="*/ 6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78">
                <a:moveTo>
                  <a:pt x="167" y="67"/>
                </a:moveTo>
                <a:cubicBezTo>
                  <a:pt x="169" y="66"/>
                  <a:pt x="169" y="66"/>
                  <a:pt x="169" y="6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06" y="3"/>
                  <a:pt x="98" y="0"/>
                  <a:pt x="89" y="0"/>
                </a:cubicBezTo>
                <a:cubicBezTo>
                  <a:pt x="81" y="0"/>
                  <a:pt x="73" y="3"/>
                  <a:pt x="66" y="10"/>
                </a:cubicBezTo>
                <a:cubicBezTo>
                  <a:pt x="10" y="66"/>
                  <a:pt x="10" y="66"/>
                  <a:pt x="10" y="66"/>
                </a:cubicBezTo>
                <a:cubicBezTo>
                  <a:pt x="4" y="72"/>
                  <a:pt x="0" y="81"/>
                  <a:pt x="0" y="89"/>
                </a:cubicBezTo>
                <a:cubicBezTo>
                  <a:pt x="0" y="97"/>
                  <a:pt x="4" y="106"/>
                  <a:pt x="10" y="112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73" y="175"/>
                  <a:pt x="81" y="178"/>
                  <a:pt x="89" y="178"/>
                </a:cubicBezTo>
                <a:cubicBezTo>
                  <a:pt x="98" y="178"/>
                  <a:pt x="106" y="175"/>
                  <a:pt x="112" y="168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75" y="106"/>
                  <a:pt x="178" y="97"/>
                  <a:pt x="178" y="89"/>
                </a:cubicBezTo>
                <a:cubicBezTo>
                  <a:pt x="178" y="81"/>
                  <a:pt x="175" y="72"/>
                  <a:pt x="169" y="66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71" y="74"/>
                  <a:pt x="174" y="82"/>
                  <a:pt x="174" y="89"/>
                </a:cubicBezTo>
                <a:cubicBezTo>
                  <a:pt x="174" y="96"/>
                  <a:pt x="171" y="104"/>
                  <a:pt x="166" y="109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4" y="171"/>
                  <a:pt x="97" y="174"/>
                  <a:pt x="89" y="174"/>
                </a:cubicBezTo>
                <a:cubicBezTo>
                  <a:pt x="82" y="174"/>
                  <a:pt x="75" y="171"/>
                  <a:pt x="69" y="165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7" y="104"/>
                  <a:pt x="4" y="96"/>
                  <a:pt x="4" y="89"/>
                </a:cubicBezTo>
                <a:cubicBezTo>
                  <a:pt x="4" y="82"/>
                  <a:pt x="7" y="74"/>
                  <a:pt x="13" y="69"/>
                </a:cubicBezTo>
                <a:cubicBezTo>
                  <a:pt x="69" y="12"/>
                  <a:pt x="69" y="12"/>
                  <a:pt x="69" y="12"/>
                </a:cubicBezTo>
                <a:cubicBezTo>
                  <a:pt x="75" y="7"/>
                  <a:pt x="82" y="4"/>
                  <a:pt x="89" y="4"/>
                </a:cubicBezTo>
                <a:cubicBezTo>
                  <a:pt x="97" y="4"/>
                  <a:pt x="104" y="7"/>
                  <a:pt x="110" y="12"/>
                </a:cubicBezTo>
                <a:cubicBezTo>
                  <a:pt x="166" y="69"/>
                  <a:pt x="166" y="69"/>
                  <a:pt x="166" y="69"/>
                </a:cubicBezTo>
                <a:lnTo>
                  <a:pt x="167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7189001" y="4337595"/>
            <a:ext cx="1985883" cy="1993252"/>
          </a:xfrm>
          <a:custGeom>
            <a:avLst/>
            <a:gdLst>
              <a:gd name="T0" fmla="*/ 215 w 228"/>
              <a:gd name="T1" fmla="*/ 86 h 228"/>
              <a:gd name="T2" fmla="*/ 216 w 228"/>
              <a:gd name="T3" fmla="*/ 84 h 228"/>
              <a:gd name="T4" fmla="*/ 144 w 228"/>
              <a:gd name="T5" fmla="*/ 12 h 228"/>
              <a:gd name="T6" fmla="*/ 114 w 228"/>
              <a:gd name="T7" fmla="*/ 0 h 228"/>
              <a:gd name="T8" fmla="*/ 85 w 228"/>
              <a:gd name="T9" fmla="*/ 12 h 228"/>
              <a:gd name="T10" fmla="*/ 12 w 228"/>
              <a:gd name="T11" fmla="*/ 84 h 228"/>
              <a:gd name="T12" fmla="*/ 0 w 228"/>
              <a:gd name="T13" fmla="*/ 114 h 228"/>
              <a:gd name="T14" fmla="*/ 12 w 228"/>
              <a:gd name="T15" fmla="*/ 143 h 228"/>
              <a:gd name="T16" fmla="*/ 85 w 228"/>
              <a:gd name="T17" fmla="*/ 216 h 228"/>
              <a:gd name="T18" fmla="*/ 114 w 228"/>
              <a:gd name="T19" fmla="*/ 228 h 228"/>
              <a:gd name="T20" fmla="*/ 144 w 228"/>
              <a:gd name="T21" fmla="*/ 216 h 228"/>
              <a:gd name="T22" fmla="*/ 216 w 228"/>
              <a:gd name="T23" fmla="*/ 143 h 228"/>
              <a:gd name="T24" fmla="*/ 228 w 228"/>
              <a:gd name="T25" fmla="*/ 114 h 228"/>
              <a:gd name="T26" fmla="*/ 216 w 228"/>
              <a:gd name="T27" fmla="*/ 84 h 228"/>
              <a:gd name="T28" fmla="*/ 215 w 228"/>
              <a:gd name="T29" fmla="*/ 86 h 228"/>
              <a:gd name="T30" fmla="*/ 213 w 228"/>
              <a:gd name="T31" fmla="*/ 87 h 228"/>
              <a:gd name="T32" fmla="*/ 224 w 228"/>
              <a:gd name="T33" fmla="*/ 114 h 228"/>
              <a:gd name="T34" fmla="*/ 213 w 228"/>
              <a:gd name="T35" fmla="*/ 140 h 228"/>
              <a:gd name="T36" fmla="*/ 141 w 228"/>
              <a:gd name="T37" fmla="*/ 213 h 228"/>
              <a:gd name="T38" fmla="*/ 114 w 228"/>
              <a:gd name="T39" fmla="*/ 224 h 228"/>
              <a:gd name="T40" fmla="*/ 88 w 228"/>
              <a:gd name="T41" fmla="*/ 213 h 228"/>
              <a:gd name="T42" fmla="*/ 15 w 228"/>
              <a:gd name="T43" fmla="*/ 140 h 228"/>
              <a:gd name="T44" fmla="*/ 4 w 228"/>
              <a:gd name="T45" fmla="*/ 114 h 228"/>
              <a:gd name="T46" fmla="*/ 15 w 228"/>
              <a:gd name="T47" fmla="*/ 87 h 228"/>
              <a:gd name="T48" fmla="*/ 88 w 228"/>
              <a:gd name="T49" fmla="*/ 15 h 228"/>
              <a:gd name="T50" fmla="*/ 114 w 228"/>
              <a:gd name="T51" fmla="*/ 4 h 228"/>
              <a:gd name="T52" fmla="*/ 141 w 228"/>
              <a:gd name="T53" fmla="*/ 15 h 228"/>
              <a:gd name="T54" fmla="*/ 213 w 228"/>
              <a:gd name="T55" fmla="*/ 87 h 228"/>
              <a:gd name="T56" fmla="*/ 215 w 228"/>
              <a:gd name="T57" fmla="*/ 8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" h="228">
                <a:moveTo>
                  <a:pt x="215" y="86"/>
                </a:moveTo>
                <a:cubicBezTo>
                  <a:pt x="216" y="84"/>
                  <a:pt x="216" y="84"/>
                  <a:pt x="216" y="8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35" y="4"/>
                  <a:pt x="125" y="0"/>
                  <a:pt x="114" y="0"/>
                </a:cubicBezTo>
                <a:cubicBezTo>
                  <a:pt x="104" y="0"/>
                  <a:pt x="93" y="4"/>
                  <a:pt x="85" y="12"/>
                </a:cubicBezTo>
                <a:cubicBezTo>
                  <a:pt x="12" y="84"/>
                  <a:pt x="12" y="84"/>
                  <a:pt x="12" y="84"/>
                </a:cubicBezTo>
                <a:cubicBezTo>
                  <a:pt x="4" y="92"/>
                  <a:pt x="0" y="103"/>
                  <a:pt x="0" y="114"/>
                </a:cubicBezTo>
                <a:cubicBezTo>
                  <a:pt x="0" y="124"/>
                  <a:pt x="4" y="135"/>
                  <a:pt x="12" y="143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93" y="224"/>
                  <a:pt x="104" y="228"/>
                  <a:pt x="114" y="228"/>
                </a:cubicBezTo>
                <a:cubicBezTo>
                  <a:pt x="125" y="228"/>
                  <a:pt x="135" y="224"/>
                  <a:pt x="144" y="216"/>
                </a:cubicBezTo>
                <a:cubicBezTo>
                  <a:pt x="216" y="143"/>
                  <a:pt x="216" y="143"/>
                  <a:pt x="216" y="143"/>
                </a:cubicBezTo>
                <a:cubicBezTo>
                  <a:pt x="224" y="135"/>
                  <a:pt x="228" y="124"/>
                  <a:pt x="228" y="114"/>
                </a:cubicBezTo>
                <a:cubicBezTo>
                  <a:pt x="228" y="103"/>
                  <a:pt x="224" y="92"/>
                  <a:pt x="216" y="84"/>
                </a:cubicBezTo>
                <a:cubicBezTo>
                  <a:pt x="215" y="86"/>
                  <a:pt x="215" y="86"/>
                  <a:pt x="215" y="86"/>
                </a:cubicBezTo>
                <a:cubicBezTo>
                  <a:pt x="213" y="87"/>
                  <a:pt x="213" y="87"/>
                  <a:pt x="213" y="87"/>
                </a:cubicBezTo>
                <a:cubicBezTo>
                  <a:pt x="221" y="95"/>
                  <a:pt x="224" y="104"/>
                  <a:pt x="224" y="114"/>
                </a:cubicBezTo>
                <a:cubicBezTo>
                  <a:pt x="224" y="123"/>
                  <a:pt x="221" y="133"/>
                  <a:pt x="213" y="140"/>
                </a:cubicBezTo>
                <a:cubicBezTo>
                  <a:pt x="141" y="213"/>
                  <a:pt x="141" y="213"/>
                  <a:pt x="141" y="213"/>
                </a:cubicBezTo>
                <a:cubicBezTo>
                  <a:pt x="133" y="220"/>
                  <a:pt x="124" y="224"/>
                  <a:pt x="114" y="224"/>
                </a:cubicBezTo>
                <a:cubicBezTo>
                  <a:pt x="105" y="224"/>
                  <a:pt x="95" y="220"/>
                  <a:pt x="88" y="213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8" y="133"/>
                  <a:pt x="4" y="123"/>
                  <a:pt x="4" y="114"/>
                </a:cubicBezTo>
                <a:cubicBezTo>
                  <a:pt x="4" y="104"/>
                  <a:pt x="8" y="95"/>
                  <a:pt x="15" y="87"/>
                </a:cubicBezTo>
                <a:cubicBezTo>
                  <a:pt x="88" y="15"/>
                  <a:pt x="88" y="15"/>
                  <a:pt x="88" y="15"/>
                </a:cubicBezTo>
                <a:cubicBezTo>
                  <a:pt x="95" y="7"/>
                  <a:pt x="105" y="4"/>
                  <a:pt x="114" y="4"/>
                </a:cubicBezTo>
                <a:cubicBezTo>
                  <a:pt x="124" y="4"/>
                  <a:pt x="133" y="7"/>
                  <a:pt x="141" y="15"/>
                </a:cubicBezTo>
                <a:cubicBezTo>
                  <a:pt x="213" y="87"/>
                  <a:pt x="213" y="87"/>
                  <a:pt x="213" y="87"/>
                </a:cubicBezTo>
                <a:cubicBezTo>
                  <a:pt x="215" y="86"/>
                  <a:pt x="215" y="86"/>
                  <a:pt x="215" y="8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146880" y="3590787"/>
            <a:ext cx="3383235" cy="3383236"/>
          </a:xfrm>
          <a:custGeom>
            <a:avLst/>
            <a:gdLst>
              <a:gd name="T0" fmla="*/ 422 w 452"/>
              <a:gd name="T1" fmla="*/ 172 h 451"/>
              <a:gd name="T2" fmla="*/ 280 w 452"/>
              <a:gd name="T3" fmla="*/ 30 h 451"/>
              <a:gd name="T4" fmla="*/ 172 w 452"/>
              <a:gd name="T5" fmla="*/ 30 h 451"/>
              <a:gd name="T6" fmla="*/ 30 w 452"/>
              <a:gd name="T7" fmla="*/ 172 h 451"/>
              <a:gd name="T8" fmla="*/ 30 w 452"/>
              <a:gd name="T9" fmla="*/ 280 h 451"/>
              <a:gd name="T10" fmla="*/ 172 w 452"/>
              <a:gd name="T11" fmla="*/ 421 h 451"/>
              <a:gd name="T12" fmla="*/ 280 w 452"/>
              <a:gd name="T13" fmla="*/ 421 h 451"/>
              <a:gd name="T14" fmla="*/ 422 w 452"/>
              <a:gd name="T15" fmla="*/ 280 h 451"/>
              <a:gd name="T16" fmla="*/ 422 w 452"/>
              <a:gd name="T17" fmla="*/ 1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2" h="451">
                <a:moveTo>
                  <a:pt x="422" y="172"/>
                </a:moveTo>
                <a:cubicBezTo>
                  <a:pt x="280" y="30"/>
                  <a:pt x="280" y="30"/>
                  <a:pt x="280" y="30"/>
                </a:cubicBezTo>
                <a:cubicBezTo>
                  <a:pt x="250" y="0"/>
                  <a:pt x="202" y="0"/>
                  <a:pt x="172" y="30"/>
                </a:cubicBezTo>
                <a:cubicBezTo>
                  <a:pt x="30" y="172"/>
                  <a:pt x="30" y="172"/>
                  <a:pt x="30" y="172"/>
                </a:cubicBezTo>
                <a:cubicBezTo>
                  <a:pt x="0" y="202"/>
                  <a:pt x="0" y="250"/>
                  <a:pt x="30" y="280"/>
                </a:cubicBezTo>
                <a:cubicBezTo>
                  <a:pt x="172" y="421"/>
                  <a:pt x="172" y="421"/>
                  <a:pt x="172" y="421"/>
                </a:cubicBezTo>
                <a:cubicBezTo>
                  <a:pt x="202" y="451"/>
                  <a:pt x="250" y="451"/>
                  <a:pt x="280" y="421"/>
                </a:cubicBezTo>
                <a:cubicBezTo>
                  <a:pt x="422" y="280"/>
                  <a:pt x="422" y="280"/>
                  <a:pt x="422" y="280"/>
                </a:cubicBezTo>
                <a:cubicBezTo>
                  <a:pt x="452" y="250"/>
                  <a:pt x="452" y="202"/>
                  <a:pt x="422" y="172"/>
                </a:cubicBezTo>
              </a:path>
            </a:pathLst>
          </a:custGeom>
          <a:solidFill>
            <a:srgbClr val="E7E7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>
            <a:off x="6635786" y="357673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6635786" y="357673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0300" y="1563496"/>
            <a:ext cx="9175744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总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结计划</a:t>
            </a:r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046" y="2466306"/>
            <a:ext cx="62328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LOREM IPSUM DOLOR SIT AMET, CONSECTETUR ADIPISICING 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ELIT LOREM </a:t>
            </a:r>
            <a:r>
              <a: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IPSUM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圆角矩形 2"/>
          <p:cNvSpPr/>
          <p:nvPr/>
        </p:nvSpPr>
        <p:spPr>
          <a:xfrm>
            <a:off x="1138250" y="3671731"/>
            <a:ext cx="1914751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60" name="圆角矩形 2"/>
          <p:cNvSpPr/>
          <p:nvPr/>
        </p:nvSpPr>
        <p:spPr>
          <a:xfrm>
            <a:off x="717047" y="3671731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student-graduation-cap-shape_52041"/>
          <p:cNvSpPr>
            <a:spLocks noChangeAspect="1"/>
          </p:cNvSpPr>
          <p:nvPr/>
        </p:nvSpPr>
        <p:spPr bwMode="auto">
          <a:xfrm>
            <a:off x="821902" y="3758236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圆角矩形 2"/>
          <p:cNvSpPr/>
          <p:nvPr/>
        </p:nvSpPr>
        <p:spPr>
          <a:xfrm>
            <a:off x="3431469" y="3666347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student-graduation-cap-shape_52041"/>
          <p:cNvSpPr>
            <a:spLocks noChangeAspect="1"/>
          </p:cNvSpPr>
          <p:nvPr/>
        </p:nvSpPr>
        <p:spPr bwMode="auto">
          <a:xfrm>
            <a:off x="3525077" y="3759888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圆角矩形 2"/>
          <p:cNvSpPr/>
          <p:nvPr/>
        </p:nvSpPr>
        <p:spPr>
          <a:xfrm>
            <a:off x="3857811" y="3671731"/>
            <a:ext cx="1901814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2604021" y="4801844"/>
            <a:ext cx="266925" cy="266925"/>
            <a:chOff x="5839110" y="3859306"/>
            <a:chExt cx="1707777" cy="1707776"/>
          </a:xfrm>
        </p:grpSpPr>
        <p:sp>
          <p:nvSpPr>
            <p:cNvPr id="66" name="椭圆 65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7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68" name="文本框 67"/>
          <p:cNvSpPr txBox="1"/>
          <p:nvPr/>
        </p:nvSpPr>
        <p:spPr>
          <a:xfrm>
            <a:off x="2907541" y="4779640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400-110-110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30955" y="4801739"/>
            <a:ext cx="267134" cy="26713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70" name="椭圆 69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1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72" name="文本框 71"/>
          <p:cNvSpPr txBox="1"/>
          <p:nvPr/>
        </p:nvSpPr>
        <p:spPr>
          <a:xfrm>
            <a:off x="1005015" y="4779640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www.abdobe.com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09667" y="5141072"/>
            <a:ext cx="1927264" cy="281677"/>
            <a:chOff x="2591879" y="1327115"/>
            <a:chExt cx="1927264" cy="281677"/>
          </a:xfrm>
        </p:grpSpPr>
        <p:grpSp>
          <p:nvGrpSpPr>
            <p:cNvPr id="74" name="组合 73"/>
            <p:cNvGrpSpPr/>
            <p:nvPr/>
          </p:nvGrpSpPr>
          <p:grpSpPr>
            <a:xfrm>
              <a:off x="2591879" y="1327115"/>
              <a:ext cx="266925" cy="266925"/>
              <a:chOff x="3442363" y="3859306"/>
              <a:chExt cx="1707776" cy="1707776"/>
            </a:xfrm>
            <a:solidFill>
              <a:srgbClr val="E7E7E7"/>
            </a:solidFill>
          </p:grpSpPr>
          <p:sp>
            <p:nvSpPr>
              <p:cNvPr id="76" name="椭圆 75"/>
              <p:cNvSpPr/>
              <p:nvPr/>
            </p:nvSpPr>
            <p:spPr>
              <a:xfrm>
                <a:off x="3442363" y="3859306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email_95642"/>
              <p:cNvSpPr>
                <a:spLocks noChangeAspect="1"/>
              </p:cNvSpPr>
              <p:nvPr/>
            </p:nvSpPr>
            <p:spPr bwMode="auto">
              <a:xfrm>
                <a:off x="3821958" y="4366366"/>
                <a:ext cx="934664" cy="672918"/>
              </a:xfrm>
              <a:custGeom>
                <a:avLst/>
                <a:gdLst>
                  <a:gd name="T0" fmla="*/ 2775 w 3202"/>
                  <a:gd name="T1" fmla="*/ 1049 h 2309"/>
                  <a:gd name="T2" fmla="*/ 3067 w 3202"/>
                  <a:gd name="T3" fmla="*/ 975 h 2309"/>
                  <a:gd name="T4" fmla="*/ 3067 w 3202"/>
                  <a:gd name="T5" fmla="*/ 2089 h 2309"/>
                  <a:gd name="T6" fmla="*/ 3068 w 3202"/>
                  <a:gd name="T7" fmla="*/ 2106 h 2309"/>
                  <a:gd name="T8" fmla="*/ 2133 w 3202"/>
                  <a:gd name="T9" fmla="*/ 1234 h 2309"/>
                  <a:gd name="T10" fmla="*/ 2432 w 3202"/>
                  <a:gd name="T11" fmla="*/ 945 h 2309"/>
                  <a:gd name="T12" fmla="*/ 2775 w 3202"/>
                  <a:gd name="T13" fmla="*/ 1049 h 2309"/>
                  <a:gd name="T14" fmla="*/ 2287 w 3202"/>
                  <a:gd name="T15" fmla="*/ 809 h 2309"/>
                  <a:gd name="T16" fmla="*/ 2153 w 3202"/>
                  <a:gd name="T17" fmla="*/ 422 h 2309"/>
                  <a:gd name="T18" fmla="*/ 2230 w 3202"/>
                  <a:gd name="T19" fmla="*/ 122 h 2309"/>
                  <a:gd name="T20" fmla="*/ 220 w 3202"/>
                  <a:gd name="T21" fmla="*/ 122 h 2309"/>
                  <a:gd name="T22" fmla="*/ 81 w 3202"/>
                  <a:gd name="T23" fmla="*/ 174 h 2309"/>
                  <a:gd name="T24" fmla="*/ 1537 w 3202"/>
                  <a:gd name="T25" fmla="*/ 1531 h 2309"/>
                  <a:gd name="T26" fmla="*/ 2287 w 3202"/>
                  <a:gd name="T27" fmla="*/ 809 h 2309"/>
                  <a:gd name="T28" fmla="*/ 0 w 3202"/>
                  <a:gd name="T29" fmla="*/ 376 h 2309"/>
                  <a:gd name="T30" fmla="*/ 0 w 3202"/>
                  <a:gd name="T31" fmla="*/ 2089 h 2309"/>
                  <a:gd name="T32" fmla="*/ 10 w 3202"/>
                  <a:gd name="T33" fmla="*/ 2145 h 2309"/>
                  <a:gd name="T34" fmla="*/ 938 w 3202"/>
                  <a:gd name="T35" fmla="*/ 1250 h 2309"/>
                  <a:gd name="T36" fmla="*/ 0 w 3202"/>
                  <a:gd name="T37" fmla="*/ 376 h 2309"/>
                  <a:gd name="T38" fmla="*/ 1607 w 3202"/>
                  <a:gd name="T39" fmla="*/ 1741 h 2309"/>
                  <a:gd name="T40" fmla="*/ 1538 w 3202"/>
                  <a:gd name="T41" fmla="*/ 1769 h 2309"/>
                  <a:gd name="T42" fmla="*/ 1470 w 3202"/>
                  <a:gd name="T43" fmla="*/ 1742 h 2309"/>
                  <a:gd name="T44" fmla="*/ 1088 w 3202"/>
                  <a:gd name="T45" fmla="*/ 1386 h 2309"/>
                  <a:gd name="T46" fmla="*/ 145 w 3202"/>
                  <a:gd name="T47" fmla="*/ 2294 h 2309"/>
                  <a:gd name="T48" fmla="*/ 220 w 3202"/>
                  <a:gd name="T49" fmla="*/ 2309 h 2309"/>
                  <a:gd name="T50" fmla="*/ 2856 w 3202"/>
                  <a:gd name="T51" fmla="*/ 2309 h 2309"/>
                  <a:gd name="T52" fmla="*/ 2962 w 3202"/>
                  <a:gd name="T53" fmla="*/ 2279 h 2309"/>
                  <a:gd name="T54" fmla="*/ 1989 w 3202"/>
                  <a:gd name="T55" fmla="*/ 1373 h 2309"/>
                  <a:gd name="T56" fmla="*/ 1607 w 3202"/>
                  <a:gd name="T57" fmla="*/ 1741 h 2309"/>
                  <a:gd name="T58" fmla="*/ 3202 w 3202"/>
                  <a:gd name="T59" fmla="*/ 424 h 2309"/>
                  <a:gd name="T60" fmla="*/ 2778 w 3202"/>
                  <a:gd name="T61" fmla="*/ 849 h 2309"/>
                  <a:gd name="T62" fmla="*/ 2353 w 3202"/>
                  <a:gd name="T63" fmla="*/ 424 h 2309"/>
                  <a:gd name="T64" fmla="*/ 2778 w 3202"/>
                  <a:gd name="T65" fmla="*/ 0 h 2309"/>
                  <a:gd name="T66" fmla="*/ 3202 w 3202"/>
                  <a:gd name="T67" fmla="*/ 424 h 2309"/>
                  <a:gd name="T68" fmla="*/ 2913 w 3202"/>
                  <a:gd name="T69" fmla="*/ 422 h 2309"/>
                  <a:gd name="T70" fmla="*/ 2979 w 3202"/>
                  <a:gd name="T71" fmla="*/ 356 h 2309"/>
                  <a:gd name="T72" fmla="*/ 2979 w 3202"/>
                  <a:gd name="T73" fmla="*/ 214 h 2309"/>
                  <a:gd name="T74" fmla="*/ 2837 w 3202"/>
                  <a:gd name="T75" fmla="*/ 214 h 2309"/>
                  <a:gd name="T76" fmla="*/ 2771 w 3202"/>
                  <a:gd name="T77" fmla="*/ 280 h 2309"/>
                  <a:gd name="T78" fmla="*/ 2705 w 3202"/>
                  <a:gd name="T79" fmla="*/ 214 h 2309"/>
                  <a:gd name="T80" fmla="*/ 2564 w 3202"/>
                  <a:gd name="T81" fmla="*/ 214 h 2309"/>
                  <a:gd name="T82" fmla="*/ 2564 w 3202"/>
                  <a:gd name="T83" fmla="*/ 356 h 2309"/>
                  <a:gd name="T84" fmla="*/ 2630 w 3202"/>
                  <a:gd name="T85" fmla="*/ 422 h 2309"/>
                  <a:gd name="T86" fmla="*/ 2564 w 3202"/>
                  <a:gd name="T87" fmla="*/ 488 h 2309"/>
                  <a:gd name="T88" fmla="*/ 2564 w 3202"/>
                  <a:gd name="T89" fmla="*/ 629 h 2309"/>
                  <a:gd name="T90" fmla="*/ 2634 w 3202"/>
                  <a:gd name="T91" fmla="*/ 659 h 2309"/>
                  <a:gd name="T92" fmla="*/ 2705 w 3202"/>
                  <a:gd name="T93" fmla="*/ 629 h 2309"/>
                  <a:gd name="T94" fmla="*/ 2771 w 3202"/>
                  <a:gd name="T95" fmla="*/ 563 h 2309"/>
                  <a:gd name="T96" fmla="*/ 2837 w 3202"/>
                  <a:gd name="T97" fmla="*/ 629 h 2309"/>
                  <a:gd name="T98" fmla="*/ 2908 w 3202"/>
                  <a:gd name="T99" fmla="*/ 659 h 2309"/>
                  <a:gd name="T100" fmla="*/ 2979 w 3202"/>
                  <a:gd name="T101" fmla="*/ 629 h 2309"/>
                  <a:gd name="T102" fmla="*/ 2979 w 3202"/>
                  <a:gd name="T103" fmla="*/ 488 h 2309"/>
                  <a:gd name="T104" fmla="*/ 2913 w 3202"/>
                  <a:gd name="T105" fmla="*/ 422 h 2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2" h="2309">
                    <a:moveTo>
                      <a:pt x="2775" y="1049"/>
                    </a:moveTo>
                    <a:cubicBezTo>
                      <a:pt x="2881" y="1049"/>
                      <a:pt x="2973" y="1022"/>
                      <a:pt x="3067" y="975"/>
                    </a:cubicBezTo>
                    <a:lnTo>
                      <a:pt x="3067" y="2089"/>
                    </a:lnTo>
                    <a:cubicBezTo>
                      <a:pt x="3067" y="2095"/>
                      <a:pt x="3068" y="2101"/>
                      <a:pt x="3068" y="2106"/>
                    </a:cubicBezTo>
                    <a:lnTo>
                      <a:pt x="2133" y="1234"/>
                    </a:lnTo>
                    <a:lnTo>
                      <a:pt x="2432" y="945"/>
                    </a:lnTo>
                    <a:cubicBezTo>
                      <a:pt x="2531" y="1010"/>
                      <a:pt x="2648" y="1049"/>
                      <a:pt x="2775" y="1049"/>
                    </a:cubicBezTo>
                    <a:close/>
                    <a:moveTo>
                      <a:pt x="2287" y="809"/>
                    </a:moveTo>
                    <a:cubicBezTo>
                      <a:pt x="2203" y="702"/>
                      <a:pt x="2153" y="568"/>
                      <a:pt x="2153" y="422"/>
                    </a:cubicBezTo>
                    <a:cubicBezTo>
                      <a:pt x="2153" y="314"/>
                      <a:pt x="2181" y="215"/>
                      <a:pt x="2230" y="122"/>
                    </a:cubicBezTo>
                    <a:lnTo>
                      <a:pt x="220" y="122"/>
                    </a:lnTo>
                    <a:cubicBezTo>
                      <a:pt x="167" y="122"/>
                      <a:pt x="118" y="142"/>
                      <a:pt x="81" y="174"/>
                    </a:cubicBezTo>
                    <a:lnTo>
                      <a:pt x="1537" y="1531"/>
                    </a:lnTo>
                    <a:lnTo>
                      <a:pt x="2287" y="809"/>
                    </a:lnTo>
                    <a:close/>
                    <a:moveTo>
                      <a:pt x="0" y="376"/>
                    </a:moveTo>
                    <a:lnTo>
                      <a:pt x="0" y="2089"/>
                    </a:lnTo>
                    <a:cubicBezTo>
                      <a:pt x="0" y="2108"/>
                      <a:pt x="5" y="2127"/>
                      <a:pt x="10" y="2145"/>
                    </a:cubicBezTo>
                    <a:lnTo>
                      <a:pt x="938" y="1250"/>
                    </a:lnTo>
                    <a:lnTo>
                      <a:pt x="0" y="376"/>
                    </a:lnTo>
                    <a:close/>
                    <a:moveTo>
                      <a:pt x="1607" y="1741"/>
                    </a:moveTo>
                    <a:cubicBezTo>
                      <a:pt x="1588" y="1759"/>
                      <a:pt x="1563" y="1769"/>
                      <a:pt x="1538" y="1769"/>
                    </a:cubicBezTo>
                    <a:cubicBezTo>
                      <a:pt x="1513" y="1769"/>
                      <a:pt x="1489" y="1760"/>
                      <a:pt x="1470" y="1742"/>
                    </a:cubicBezTo>
                    <a:lnTo>
                      <a:pt x="1088" y="1386"/>
                    </a:lnTo>
                    <a:lnTo>
                      <a:pt x="145" y="2294"/>
                    </a:lnTo>
                    <a:cubicBezTo>
                      <a:pt x="168" y="2303"/>
                      <a:pt x="193" y="2309"/>
                      <a:pt x="220" y="2309"/>
                    </a:cubicBezTo>
                    <a:lnTo>
                      <a:pt x="2856" y="2309"/>
                    </a:lnTo>
                    <a:cubicBezTo>
                      <a:pt x="2895" y="2309"/>
                      <a:pt x="2931" y="2298"/>
                      <a:pt x="2962" y="2279"/>
                    </a:cubicBezTo>
                    <a:lnTo>
                      <a:pt x="1989" y="1373"/>
                    </a:lnTo>
                    <a:lnTo>
                      <a:pt x="1607" y="1741"/>
                    </a:lnTo>
                    <a:close/>
                    <a:moveTo>
                      <a:pt x="3202" y="424"/>
                    </a:moveTo>
                    <a:cubicBezTo>
                      <a:pt x="3202" y="658"/>
                      <a:pt x="3012" y="849"/>
                      <a:pt x="2778" y="849"/>
                    </a:cubicBezTo>
                    <a:cubicBezTo>
                      <a:pt x="2544" y="849"/>
                      <a:pt x="2353" y="658"/>
                      <a:pt x="2353" y="424"/>
                    </a:cubicBezTo>
                    <a:cubicBezTo>
                      <a:pt x="2353" y="190"/>
                      <a:pt x="2544" y="0"/>
                      <a:pt x="2778" y="0"/>
                    </a:cubicBezTo>
                    <a:cubicBezTo>
                      <a:pt x="3012" y="0"/>
                      <a:pt x="3202" y="190"/>
                      <a:pt x="3202" y="424"/>
                    </a:cubicBezTo>
                    <a:close/>
                    <a:moveTo>
                      <a:pt x="2913" y="422"/>
                    </a:moveTo>
                    <a:lnTo>
                      <a:pt x="2979" y="356"/>
                    </a:lnTo>
                    <a:cubicBezTo>
                      <a:pt x="3018" y="317"/>
                      <a:pt x="3018" y="254"/>
                      <a:pt x="2979" y="214"/>
                    </a:cubicBezTo>
                    <a:cubicBezTo>
                      <a:pt x="2939" y="175"/>
                      <a:pt x="2876" y="175"/>
                      <a:pt x="2837" y="214"/>
                    </a:cubicBezTo>
                    <a:lnTo>
                      <a:pt x="2771" y="280"/>
                    </a:lnTo>
                    <a:lnTo>
                      <a:pt x="2705" y="214"/>
                    </a:lnTo>
                    <a:cubicBezTo>
                      <a:pt x="2666" y="175"/>
                      <a:pt x="2603" y="175"/>
                      <a:pt x="2564" y="214"/>
                    </a:cubicBezTo>
                    <a:cubicBezTo>
                      <a:pt x="2525" y="254"/>
                      <a:pt x="2525" y="317"/>
                      <a:pt x="2564" y="356"/>
                    </a:cubicBezTo>
                    <a:lnTo>
                      <a:pt x="2630" y="422"/>
                    </a:lnTo>
                    <a:lnTo>
                      <a:pt x="2564" y="488"/>
                    </a:lnTo>
                    <a:cubicBezTo>
                      <a:pt x="2525" y="527"/>
                      <a:pt x="2525" y="590"/>
                      <a:pt x="2564" y="629"/>
                    </a:cubicBezTo>
                    <a:cubicBezTo>
                      <a:pt x="2583" y="649"/>
                      <a:pt x="2609" y="659"/>
                      <a:pt x="2634" y="659"/>
                    </a:cubicBezTo>
                    <a:cubicBezTo>
                      <a:pt x="2660" y="659"/>
                      <a:pt x="2686" y="649"/>
                      <a:pt x="2705" y="629"/>
                    </a:cubicBezTo>
                    <a:lnTo>
                      <a:pt x="2771" y="563"/>
                    </a:lnTo>
                    <a:lnTo>
                      <a:pt x="2837" y="629"/>
                    </a:lnTo>
                    <a:cubicBezTo>
                      <a:pt x="2857" y="649"/>
                      <a:pt x="2882" y="659"/>
                      <a:pt x="2908" y="659"/>
                    </a:cubicBezTo>
                    <a:cubicBezTo>
                      <a:pt x="2933" y="659"/>
                      <a:pt x="2959" y="649"/>
                      <a:pt x="2979" y="629"/>
                    </a:cubicBezTo>
                    <a:cubicBezTo>
                      <a:pt x="3018" y="590"/>
                      <a:pt x="3018" y="527"/>
                      <a:pt x="2979" y="488"/>
                    </a:cubicBezTo>
                    <a:lnTo>
                      <a:pt x="2913" y="42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75" name="文本框 74"/>
            <p:cNvSpPr txBox="1"/>
            <p:nvPr/>
          </p:nvSpPr>
          <p:spPr>
            <a:xfrm>
              <a:off x="2887226" y="1331793"/>
              <a:ext cx="16319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+mj-ea"/>
                  <a:ea typeface="+mj-ea"/>
                </a:rPr>
                <a:t>wps@abdobe.com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602794" y="5141072"/>
            <a:ext cx="2952115" cy="296876"/>
            <a:chOff x="4485006" y="1327115"/>
            <a:chExt cx="2952115" cy="296876"/>
          </a:xfrm>
        </p:grpSpPr>
        <p:grpSp>
          <p:nvGrpSpPr>
            <p:cNvPr id="79" name="组合 78"/>
            <p:cNvGrpSpPr/>
            <p:nvPr/>
          </p:nvGrpSpPr>
          <p:grpSpPr>
            <a:xfrm>
              <a:off x="4485006" y="1327115"/>
              <a:ext cx="266925" cy="266925"/>
              <a:chOff x="4844355" y="4211043"/>
              <a:chExt cx="1707776" cy="1707776"/>
            </a:xfrm>
            <a:solidFill>
              <a:srgbClr val="E7E7E7"/>
            </a:solidFill>
          </p:grpSpPr>
          <p:sp>
            <p:nvSpPr>
              <p:cNvPr id="81" name="椭圆 80"/>
              <p:cNvSpPr/>
              <p:nvPr/>
            </p:nvSpPr>
            <p:spPr>
              <a:xfrm>
                <a:off x="4844355" y="4211043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add-location-point_501"/>
              <p:cNvSpPr>
                <a:spLocks noChangeAspect="1"/>
              </p:cNvSpPr>
              <p:nvPr/>
            </p:nvSpPr>
            <p:spPr bwMode="auto">
              <a:xfrm>
                <a:off x="5304753" y="4570080"/>
                <a:ext cx="752822" cy="1110017"/>
              </a:xfrm>
              <a:custGeom>
                <a:avLst/>
                <a:gdLst>
                  <a:gd name="connsiteX0" fmla="*/ 178196 w 401555"/>
                  <a:gd name="connsiteY0" fmla="*/ 123842 h 592082"/>
                  <a:gd name="connsiteX1" fmla="*/ 223359 w 401555"/>
                  <a:gd name="connsiteY1" fmla="*/ 123842 h 592082"/>
                  <a:gd name="connsiteX2" fmla="*/ 223359 w 401555"/>
                  <a:gd name="connsiteY2" fmla="*/ 176747 h 592082"/>
                  <a:gd name="connsiteX3" fmla="*/ 276263 w 401555"/>
                  <a:gd name="connsiteY3" fmla="*/ 176747 h 592082"/>
                  <a:gd name="connsiteX4" fmla="*/ 276263 w 401555"/>
                  <a:gd name="connsiteY4" fmla="*/ 221909 h 592082"/>
                  <a:gd name="connsiteX5" fmla="*/ 223359 w 401555"/>
                  <a:gd name="connsiteY5" fmla="*/ 221909 h 592082"/>
                  <a:gd name="connsiteX6" fmla="*/ 223359 w 401555"/>
                  <a:gd name="connsiteY6" fmla="*/ 274814 h 592082"/>
                  <a:gd name="connsiteX7" fmla="*/ 178196 w 401555"/>
                  <a:gd name="connsiteY7" fmla="*/ 274814 h 592082"/>
                  <a:gd name="connsiteX8" fmla="*/ 178196 w 401555"/>
                  <a:gd name="connsiteY8" fmla="*/ 221909 h 592082"/>
                  <a:gd name="connsiteX9" fmla="*/ 125292 w 401555"/>
                  <a:gd name="connsiteY9" fmla="*/ 221909 h 592082"/>
                  <a:gd name="connsiteX10" fmla="*/ 125292 w 401555"/>
                  <a:gd name="connsiteY10" fmla="*/ 176747 h 592082"/>
                  <a:gd name="connsiteX11" fmla="*/ 178196 w 401555"/>
                  <a:gd name="connsiteY11" fmla="*/ 176747 h 592082"/>
                  <a:gd name="connsiteX12" fmla="*/ 200132 w 401555"/>
                  <a:gd name="connsiteY12" fmla="*/ 79976 h 592082"/>
                  <a:gd name="connsiteX13" fmla="*/ 83926 w 401555"/>
                  <a:gd name="connsiteY13" fmla="*/ 194781 h 592082"/>
                  <a:gd name="connsiteX14" fmla="*/ 200132 w 401555"/>
                  <a:gd name="connsiteY14" fmla="*/ 309585 h 592082"/>
                  <a:gd name="connsiteX15" fmla="*/ 315046 w 401555"/>
                  <a:gd name="connsiteY15" fmla="*/ 194781 h 592082"/>
                  <a:gd name="connsiteX16" fmla="*/ 200132 w 401555"/>
                  <a:gd name="connsiteY16" fmla="*/ 79976 h 592082"/>
                  <a:gd name="connsiteX17" fmla="*/ 200132 w 401555"/>
                  <a:gd name="connsiteY17" fmla="*/ 0 h 592082"/>
                  <a:gd name="connsiteX18" fmla="*/ 401555 w 401555"/>
                  <a:gd name="connsiteY18" fmla="*/ 199941 h 592082"/>
                  <a:gd name="connsiteX19" fmla="*/ 336996 w 401555"/>
                  <a:gd name="connsiteY19" fmla="*/ 359893 h 592082"/>
                  <a:gd name="connsiteX20" fmla="*/ 193676 w 401555"/>
                  <a:gd name="connsiteY20" fmla="*/ 592082 h 592082"/>
                  <a:gd name="connsiteX21" fmla="*/ 54229 w 401555"/>
                  <a:gd name="connsiteY21" fmla="*/ 357313 h 592082"/>
                  <a:gd name="connsiteX22" fmla="*/ 0 w 401555"/>
                  <a:gd name="connsiteY22" fmla="*/ 199941 h 592082"/>
                  <a:gd name="connsiteX23" fmla="*/ 200132 w 401555"/>
                  <a:gd name="connsiteY23" fmla="*/ 0 h 59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1555" h="592082">
                    <a:moveTo>
                      <a:pt x="178196" y="123842"/>
                    </a:moveTo>
                    <a:lnTo>
                      <a:pt x="223359" y="123842"/>
                    </a:lnTo>
                    <a:lnTo>
                      <a:pt x="223359" y="176747"/>
                    </a:lnTo>
                    <a:lnTo>
                      <a:pt x="276263" y="176747"/>
                    </a:lnTo>
                    <a:lnTo>
                      <a:pt x="276263" y="221909"/>
                    </a:lnTo>
                    <a:lnTo>
                      <a:pt x="223359" y="221909"/>
                    </a:lnTo>
                    <a:lnTo>
                      <a:pt x="223359" y="274814"/>
                    </a:lnTo>
                    <a:lnTo>
                      <a:pt x="178196" y="274814"/>
                    </a:lnTo>
                    <a:lnTo>
                      <a:pt x="178196" y="221909"/>
                    </a:lnTo>
                    <a:lnTo>
                      <a:pt x="125292" y="221909"/>
                    </a:lnTo>
                    <a:lnTo>
                      <a:pt x="125292" y="176747"/>
                    </a:lnTo>
                    <a:lnTo>
                      <a:pt x="178196" y="176747"/>
                    </a:lnTo>
                    <a:close/>
                    <a:moveTo>
                      <a:pt x="200132" y="79976"/>
                    </a:moveTo>
                    <a:cubicBezTo>
                      <a:pt x="135573" y="79976"/>
                      <a:pt x="83926" y="131574"/>
                      <a:pt x="83926" y="194781"/>
                    </a:cubicBezTo>
                    <a:cubicBezTo>
                      <a:pt x="83926" y="257988"/>
                      <a:pt x="135573" y="309585"/>
                      <a:pt x="200132" y="309585"/>
                    </a:cubicBezTo>
                    <a:cubicBezTo>
                      <a:pt x="263399" y="309585"/>
                      <a:pt x="315046" y="257988"/>
                      <a:pt x="315046" y="194781"/>
                    </a:cubicBezTo>
                    <a:cubicBezTo>
                      <a:pt x="315046" y="131574"/>
                      <a:pt x="263399" y="79976"/>
                      <a:pt x="200132" y="79976"/>
                    </a:cubicBezTo>
                    <a:close/>
                    <a:moveTo>
                      <a:pt x="200132" y="0"/>
                    </a:moveTo>
                    <a:cubicBezTo>
                      <a:pt x="311173" y="0"/>
                      <a:pt x="401555" y="89006"/>
                      <a:pt x="401555" y="199941"/>
                    </a:cubicBezTo>
                    <a:cubicBezTo>
                      <a:pt x="401555" y="263148"/>
                      <a:pt x="336996" y="359893"/>
                      <a:pt x="336996" y="359893"/>
                    </a:cubicBezTo>
                    <a:lnTo>
                      <a:pt x="193676" y="592082"/>
                    </a:lnTo>
                    <a:lnTo>
                      <a:pt x="54229" y="357313"/>
                    </a:lnTo>
                    <a:cubicBezTo>
                      <a:pt x="54229" y="357313"/>
                      <a:pt x="0" y="256698"/>
                      <a:pt x="0" y="199941"/>
                    </a:cubicBezTo>
                    <a:cubicBezTo>
                      <a:pt x="0" y="89006"/>
                      <a:pt x="89091" y="0"/>
                      <a:pt x="20013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80" name="文本框 79"/>
            <p:cNvSpPr txBox="1"/>
            <p:nvPr/>
          </p:nvSpPr>
          <p:spPr>
            <a:xfrm>
              <a:off x="4789753" y="1346992"/>
              <a:ext cx="2647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</a:rPr>
                <a:t>中国北京市宝山区胜利</a:t>
              </a:r>
              <a:r>
                <a:rPr lang="zh-CN" altLang="en-US" sz="1200" dirty="0" smtClean="0">
                  <a:latin typeface="+mj-ea"/>
                </a:rPr>
                <a:t>路</a:t>
              </a:r>
              <a:endParaRPr lang="zh-CN" altLang="en-US" sz="1200" dirty="0"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425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/>
          <p:nvPr/>
        </p:nvSpPr>
        <p:spPr bwMode="auto">
          <a:xfrm>
            <a:off x="2535238" y="3369194"/>
            <a:ext cx="7065963" cy="1223962"/>
          </a:xfrm>
          <a:custGeom>
            <a:avLst/>
            <a:gdLst>
              <a:gd name="T0" fmla="*/ 1704 w 1704"/>
              <a:gd name="T1" fmla="*/ 147 h 295"/>
              <a:gd name="T2" fmla="*/ 1683 w 1704"/>
              <a:gd name="T3" fmla="*/ 147 h 295"/>
              <a:gd name="T4" fmla="*/ 1612 w 1704"/>
              <a:gd name="T5" fmla="*/ 147 h 295"/>
              <a:gd name="T6" fmla="*/ 1603 w 1704"/>
              <a:gd name="T7" fmla="*/ 155 h 295"/>
              <a:gd name="T8" fmla="*/ 1456 w 1704"/>
              <a:gd name="T9" fmla="*/ 295 h 295"/>
              <a:gd name="T10" fmla="*/ 1308 w 1704"/>
              <a:gd name="T11" fmla="*/ 155 h 295"/>
              <a:gd name="T12" fmla="*/ 1300 w 1704"/>
              <a:gd name="T13" fmla="*/ 147 h 295"/>
              <a:gd name="T14" fmla="*/ 1213 w 1704"/>
              <a:gd name="T15" fmla="*/ 147 h 295"/>
              <a:gd name="T16" fmla="*/ 1205 w 1704"/>
              <a:gd name="T17" fmla="*/ 140 h 295"/>
              <a:gd name="T18" fmla="*/ 1057 w 1704"/>
              <a:gd name="T19" fmla="*/ 0 h 295"/>
              <a:gd name="T20" fmla="*/ 910 w 1704"/>
              <a:gd name="T21" fmla="*/ 140 h 295"/>
              <a:gd name="T22" fmla="*/ 901 w 1704"/>
              <a:gd name="T23" fmla="*/ 147 h 295"/>
              <a:gd name="T24" fmla="*/ 815 w 1704"/>
              <a:gd name="T25" fmla="*/ 147 h 295"/>
              <a:gd name="T26" fmla="*/ 806 w 1704"/>
              <a:gd name="T27" fmla="*/ 155 h 295"/>
              <a:gd name="T28" fmla="*/ 659 w 1704"/>
              <a:gd name="T29" fmla="*/ 295 h 295"/>
              <a:gd name="T30" fmla="*/ 511 w 1704"/>
              <a:gd name="T31" fmla="*/ 155 h 295"/>
              <a:gd name="T32" fmla="*/ 503 w 1704"/>
              <a:gd name="T33" fmla="*/ 147 h 295"/>
              <a:gd name="T34" fmla="*/ 416 w 1704"/>
              <a:gd name="T35" fmla="*/ 147 h 295"/>
              <a:gd name="T36" fmla="*/ 408 w 1704"/>
              <a:gd name="T37" fmla="*/ 140 h 295"/>
              <a:gd name="T38" fmla="*/ 260 w 1704"/>
              <a:gd name="T39" fmla="*/ 0 h 295"/>
              <a:gd name="T40" fmla="*/ 113 w 1704"/>
              <a:gd name="T41" fmla="*/ 140 h 295"/>
              <a:gd name="T42" fmla="*/ 104 w 1704"/>
              <a:gd name="T43" fmla="*/ 147 h 295"/>
              <a:gd name="T44" fmla="*/ 21 w 1704"/>
              <a:gd name="T45" fmla="*/ 147 h 295"/>
              <a:gd name="T46" fmla="*/ 0 w 1704"/>
              <a:gd name="T47" fmla="*/ 147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4" h="295">
                <a:moveTo>
                  <a:pt x="1704" y="147"/>
                </a:moveTo>
                <a:cubicBezTo>
                  <a:pt x="1683" y="147"/>
                  <a:pt x="1683" y="147"/>
                  <a:pt x="1683" y="147"/>
                </a:cubicBezTo>
                <a:cubicBezTo>
                  <a:pt x="1612" y="147"/>
                  <a:pt x="1612" y="147"/>
                  <a:pt x="1612" y="147"/>
                </a:cubicBezTo>
                <a:cubicBezTo>
                  <a:pt x="1607" y="147"/>
                  <a:pt x="1603" y="151"/>
                  <a:pt x="1603" y="155"/>
                </a:cubicBezTo>
                <a:cubicBezTo>
                  <a:pt x="1599" y="233"/>
                  <a:pt x="1535" y="295"/>
                  <a:pt x="1456" y="295"/>
                </a:cubicBezTo>
                <a:cubicBezTo>
                  <a:pt x="1377" y="295"/>
                  <a:pt x="1312" y="233"/>
                  <a:pt x="1308" y="155"/>
                </a:cubicBezTo>
                <a:cubicBezTo>
                  <a:pt x="1308" y="151"/>
                  <a:pt x="1304" y="147"/>
                  <a:pt x="1300" y="147"/>
                </a:cubicBezTo>
                <a:cubicBezTo>
                  <a:pt x="1213" y="147"/>
                  <a:pt x="1213" y="147"/>
                  <a:pt x="1213" y="147"/>
                </a:cubicBezTo>
                <a:cubicBezTo>
                  <a:pt x="1209" y="147"/>
                  <a:pt x="1205" y="144"/>
                  <a:pt x="1205" y="140"/>
                </a:cubicBezTo>
                <a:cubicBezTo>
                  <a:pt x="1201" y="62"/>
                  <a:pt x="1136" y="0"/>
                  <a:pt x="1057" y="0"/>
                </a:cubicBezTo>
                <a:cubicBezTo>
                  <a:pt x="978" y="0"/>
                  <a:pt x="914" y="62"/>
                  <a:pt x="910" y="140"/>
                </a:cubicBezTo>
                <a:cubicBezTo>
                  <a:pt x="910" y="144"/>
                  <a:pt x="906" y="147"/>
                  <a:pt x="901" y="147"/>
                </a:cubicBezTo>
                <a:cubicBezTo>
                  <a:pt x="815" y="147"/>
                  <a:pt x="815" y="147"/>
                  <a:pt x="815" y="147"/>
                </a:cubicBezTo>
                <a:cubicBezTo>
                  <a:pt x="810" y="147"/>
                  <a:pt x="807" y="151"/>
                  <a:pt x="806" y="155"/>
                </a:cubicBezTo>
                <a:cubicBezTo>
                  <a:pt x="802" y="233"/>
                  <a:pt x="738" y="295"/>
                  <a:pt x="659" y="295"/>
                </a:cubicBezTo>
                <a:cubicBezTo>
                  <a:pt x="580" y="295"/>
                  <a:pt x="515" y="233"/>
                  <a:pt x="511" y="155"/>
                </a:cubicBezTo>
                <a:cubicBezTo>
                  <a:pt x="511" y="151"/>
                  <a:pt x="507" y="147"/>
                  <a:pt x="503" y="147"/>
                </a:cubicBezTo>
                <a:cubicBezTo>
                  <a:pt x="416" y="147"/>
                  <a:pt x="416" y="147"/>
                  <a:pt x="416" y="147"/>
                </a:cubicBezTo>
                <a:cubicBezTo>
                  <a:pt x="412" y="147"/>
                  <a:pt x="408" y="144"/>
                  <a:pt x="408" y="140"/>
                </a:cubicBezTo>
                <a:cubicBezTo>
                  <a:pt x="404" y="62"/>
                  <a:pt x="339" y="0"/>
                  <a:pt x="260" y="0"/>
                </a:cubicBezTo>
                <a:cubicBezTo>
                  <a:pt x="181" y="0"/>
                  <a:pt x="117" y="62"/>
                  <a:pt x="113" y="140"/>
                </a:cubicBezTo>
                <a:cubicBezTo>
                  <a:pt x="113" y="144"/>
                  <a:pt x="109" y="147"/>
                  <a:pt x="104" y="147"/>
                </a:cubicBezTo>
                <a:cubicBezTo>
                  <a:pt x="21" y="147"/>
                  <a:pt x="21" y="147"/>
                  <a:pt x="21" y="147"/>
                </a:cubicBezTo>
                <a:cubicBezTo>
                  <a:pt x="0" y="147"/>
                  <a:pt x="0" y="147"/>
                  <a:pt x="0" y="147"/>
                </a:cubicBezTo>
              </a:path>
            </a:pathLst>
          </a:custGeom>
          <a:noFill/>
          <a:ln w="15875" cap="flat">
            <a:solidFill>
              <a:srgbClr val="1AB49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2449513" y="3896244"/>
            <a:ext cx="173038" cy="1698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2951163" y="3929582"/>
            <a:ext cx="98425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178301" y="3929582"/>
            <a:ext cx="103188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4600576" y="3929582"/>
            <a:ext cx="103188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5832476" y="3929582"/>
            <a:ext cx="98425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6254751" y="3929582"/>
            <a:ext cx="100013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7481888" y="3929582"/>
            <a:ext cx="104775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Oval 13"/>
          <p:cNvSpPr>
            <a:spLocks noChangeArrowheads="1"/>
          </p:cNvSpPr>
          <p:nvPr/>
        </p:nvSpPr>
        <p:spPr bwMode="auto">
          <a:xfrm>
            <a:off x="7905751" y="3929582"/>
            <a:ext cx="103188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14"/>
          <p:cNvSpPr>
            <a:spLocks noChangeArrowheads="1"/>
          </p:cNvSpPr>
          <p:nvPr/>
        </p:nvSpPr>
        <p:spPr bwMode="auto">
          <a:xfrm>
            <a:off x="9136063" y="3929582"/>
            <a:ext cx="100013" cy="103187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9513888" y="3896244"/>
            <a:ext cx="174625" cy="1698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Oval 16"/>
          <p:cNvSpPr>
            <a:spLocks noChangeArrowheads="1"/>
          </p:cNvSpPr>
          <p:nvPr/>
        </p:nvSpPr>
        <p:spPr bwMode="auto">
          <a:xfrm>
            <a:off x="3111501" y="3477144"/>
            <a:ext cx="1008063" cy="10080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7"/>
          <p:cNvSpPr/>
          <p:nvPr/>
        </p:nvSpPr>
        <p:spPr bwMode="auto">
          <a:xfrm>
            <a:off x="3517901" y="3394594"/>
            <a:ext cx="192088" cy="90487"/>
          </a:xfrm>
          <a:custGeom>
            <a:avLst/>
            <a:gdLst>
              <a:gd name="T0" fmla="*/ 0 w 121"/>
              <a:gd name="T1" fmla="*/ 57 h 57"/>
              <a:gd name="T2" fmla="*/ 60 w 121"/>
              <a:gd name="T3" fmla="*/ 0 h 57"/>
              <a:gd name="T4" fmla="*/ 121 w 121"/>
              <a:gd name="T5" fmla="*/ 57 h 57"/>
              <a:gd name="T6" fmla="*/ 0 w 121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57">
                <a:moveTo>
                  <a:pt x="0" y="57"/>
                </a:moveTo>
                <a:lnTo>
                  <a:pt x="60" y="0"/>
                </a:lnTo>
                <a:lnTo>
                  <a:pt x="121" y="57"/>
                </a:lnTo>
                <a:lnTo>
                  <a:pt x="0" y="57"/>
                </a:lnTo>
                <a:close/>
              </a:path>
            </a:pathLst>
          </a:custGeom>
          <a:solidFill>
            <a:srgbClr val="1AB49C"/>
          </a:solidFill>
          <a:ln w="9525">
            <a:solidFill>
              <a:srgbClr val="1AB49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Oval 18"/>
          <p:cNvSpPr>
            <a:spLocks noChangeArrowheads="1"/>
          </p:cNvSpPr>
          <p:nvPr/>
        </p:nvSpPr>
        <p:spPr bwMode="auto">
          <a:xfrm>
            <a:off x="3509963" y="2330969"/>
            <a:ext cx="207963" cy="2079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556001" y="2377007"/>
            <a:ext cx="115888" cy="1158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 flipV="1">
            <a:off x="3613151" y="2523057"/>
            <a:ext cx="0" cy="987425"/>
          </a:xfrm>
          <a:prstGeom prst="line">
            <a:avLst/>
          </a:prstGeom>
          <a:noFill/>
          <a:ln w="25400" cap="rnd">
            <a:solidFill>
              <a:srgbClr val="1AB49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3249613" y="3613669"/>
            <a:ext cx="733425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22"/>
          <p:cNvSpPr>
            <a:spLocks noEditPoints="1"/>
          </p:cNvSpPr>
          <p:nvPr/>
        </p:nvSpPr>
        <p:spPr bwMode="auto">
          <a:xfrm>
            <a:off x="3506788" y="3747019"/>
            <a:ext cx="293688" cy="295275"/>
          </a:xfrm>
          <a:custGeom>
            <a:avLst/>
            <a:gdLst>
              <a:gd name="T0" fmla="*/ 71 w 71"/>
              <a:gd name="T1" fmla="*/ 30 h 71"/>
              <a:gd name="T2" fmla="*/ 68 w 71"/>
              <a:gd name="T3" fmla="*/ 28 h 71"/>
              <a:gd name="T4" fmla="*/ 64 w 71"/>
              <a:gd name="T5" fmla="*/ 21 h 71"/>
              <a:gd name="T6" fmla="*/ 65 w 71"/>
              <a:gd name="T7" fmla="*/ 17 h 71"/>
              <a:gd name="T8" fmla="*/ 57 w 71"/>
              <a:gd name="T9" fmla="*/ 6 h 71"/>
              <a:gd name="T10" fmla="*/ 53 w 71"/>
              <a:gd name="T11" fmla="*/ 8 h 71"/>
              <a:gd name="T12" fmla="*/ 45 w 71"/>
              <a:gd name="T13" fmla="*/ 6 h 71"/>
              <a:gd name="T14" fmla="*/ 44 w 71"/>
              <a:gd name="T15" fmla="*/ 2 h 71"/>
              <a:gd name="T16" fmla="*/ 30 w 71"/>
              <a:gd name="T17" fmla="*/ 0 h 71"/>
              <a:gd name="T18" fmla="*/ 28 w 71"/>
              <a:gd name="T19" fmla="*/ 4 h 71"/>
              <a:gd name="T20" fmla="*/ 21 w 71"/>
              <a:gd name="T21" fmla="*/ 8 h 71"/>
              <a:gd name="T22" fmla="*/ 18 w 71"/>
              <a:gd name="T23" fmla="*/ 6 h 71"/>
              <a:gd name="T24" fmla="*/ 6 w 71"/>
              <a:gd name="T25" fmla="*/ 15 h 71"/>
              <a:gd name="T26" fmla="*/ 8 w 71"/>
              <a:gd name="T27" fmla="*/ 19 h 71"/>
              <a:gd name="T28" fmla="*/ 6 w 71"/>
              <a:gd name="T29" fmla="*/ 26 h 71"/>
              <a:gd name="T30" fmla="*/ 2 w 71"/>
              <a:gd name="T31" fmla="*/ 28 h 71"/>
              <a:gd name="T32" fmla="*/ 0 w 71"/>
              <a:gd name="T33" fmla="*/ 42 h 71"/>
              <a:gd name="T34" fmla="*/ 4 w 71"/>
              <a:gd name="T35" fmla="*/ 44 h 71"/>
              <a:gd name="T36" fmla="*/ 8 w 71"/>
              <a:gd name="T37" fmla="*/ 50 h 71"/>
              <a:gd name="T38" fmla="*/ 6 w 71"/>
              <a:gd name="T39" fmla="*/ 54 h 71"/>
              <a:gd name="T40" fmla="*/ 15 w 71"/>
              <a:gd name="T41" fmla="*/ 65 h 71"/>
              <a:gd name="T42" fmla="*/ 19 w 71"/>
              <a:gd name="T43" fmla="*/ 64 h 71"/>
              <a:gd name="T44" fmla="*/ 27 w 71"/>
              <a:gd name="T45" fmla="*/ 66 h 71"/>
              <a:gd name="T46" fmla="*/ 28 w 71"/>
              <a:gd name="T47" fmla="*/ 69 h 71"/>
              <a:gd name="T48" fmla="*/ 42 w 71"/>
              <a:gd name="T49" fmla="*/ 71 h 71"/>
              <a:gd name="T50" fmla="*/ 44 w 71"/>
              <a:gd name="T51" fmla="*/ 67 h 71"/>
              <a:gd name="T52" fmla="*/ 51 w 71"/>
              <a:gd name="T53" fmla="*/ 63 h 71"/>
              <a:gd name="T54" fmla="*/ 54 w 71"/>
              <a:gd name="T55" fmla="*/ 65 h 71"/>
              <a:gd name="T56" fmla="*/ 65 w 71"/>
              <a:gd name="T57" fmla="*/ 57 h 71"/>
              <a:gd name="T58" fmla="*/ 64 w 71"/>
              <a:gd name="T59" fmla="*/ 53 h 71"/>
              <a:gd name="T60" fmla="*/ 66 w 71"/>
              <a:gd name="T61" fmla="*/ 45 h 71"/>
              <a:gd name="T62" fmla="*/ 70 w 71"/>
              <a:gd name="T63" fmla="*/ 44 h 71"/>
              <a:gd name="T64" fmla="*/ 40 w 71"/>
              <a:gd name="T65" fmla="*/ 60 h 71"/>
              <a:gd name="T66" fmla="*/ 32 w 71"/>
              <a:gd name="T67" fmla="*/ 12 h 71"/>
              <a:gd name="T68" fmla="*/ 40 w 71"/>
              <a:gd name="T69" fmla="*/ 6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71">
                <a:moveTo>
                  <a:pt x="71" y="42"/>
                </a:moveTo>
                <a:cubicBezTo>
                  <a:pt x="71" y="30"/>
                  <a:pt x="71" y="30"/>
                  <a:pt x="71" y="30"/>
                </a:cubicBezTo>
                <a:cubicBezTo>
                  <a:pt x="71" y="29"/>
                  <a:pt x="71" y="28"/>
                  <a:pt x="70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7" y="28"/>
                  <a:pt x="66" y="27"/>
                  <a:pt x="66" y="26"/>
                </a:cubicBezTo>
                <a:cubicBezTo>
                  <a:pt x="65" y="25"/>
                  <a:pt x="65" y="23"/>
                  <a:pt x="64" y="21"/>
                </a:cubicBezTo>
                <a:cubicBezTo>
                  <a:pt x="63" y="20"/>
                  <a:pt x="63" y="19"/>
                  <a:pt x="64" y="19"/>
                </a:cubicBezTo>
                <a:cubicBezTo>
                  <a:pt x="65" y="17"/>
                  <a:pt x="65" y="17"/>
                  <a:pt x="65" y="17"/>
                </a:cubicBezTo>
                <a:cubicBezTo>
                  <a:pt x="66" y="17"/>
                  <a:pt x="66" y="16"/>
                  <a:pt x="65" y="15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6"/>
                  <a:pt x="55" y="6"/>
                  <a:pt x="54" y="6"/>
                </a:cubicBezTo>
                <a:cubicBezTo>
                  <a:pt x="53" y="8"/>
                  <a:pt x="53" y="8"/>
                  <a:pt x="53" y="8"/>
                </a:cubicBezTo>
                <a:cubicBezTo>
                  <a:pt x="52" y="8"/>
                  <a:pt x="51" y="8"/>
                  <a:pt x="51" y="8"/>
                </a:cubicBezTo>
                <a:cubicBezTo>
                  <a:pt x="49" y="7"/>
                  <a:pt x="47" y="6"/>
                  <a:pt x="45" y="6"/>
                </a:cubicBezTo>
                <a:cubicBezTo>
                  <a:pt x="44" y="5"/>
                  <a:pt x="44" y="5"/>
                  <a:pt x="44" y="4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5"/>
                  <a:pt x="27" y="5"/>
                  <a:pt x="27" y="6"/>
                </a:cubicBezTo>
                <a:cubicBezTo>
                  <a:pt x="25" y="6"/>
                  <a:pt x="23" y="7"/>
                  <a:pt x="21" y="8"/>
                </a:cubicBezTo>
                <a:cubicBezTo>
                  <a:pt x="20" y="8"/>
                  <a:pt x="19" y="8"/>
                  <a:pt x="19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6" y="6"/>
                  <a:pt x="15" y="6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7"/>
                  <a:pt x="6" y="17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20"/>
                  <a:pt x="8" y="21"/>
                </a:cubicBezTo>
                <a:cubicBezTo>
                  <a:pt x="7" y="23"/>
                  <a:pt x="6" y="25"/>
                  <a:pt x="6" y="26"/>
                </a:cubicBezTo>
                <a:cubicBezTo>
                  <a:pt x="5" y="27"/>
                  <a:pt x="5" y="28"/>
                  <a:pt x="4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1" y="44"/>
                  <a:pt x="2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5" y="44"/>
                  <a:pt x="6" y="44"/>
                  <a:pt x="6" y="45"/>
                </a:cubicBezTo>
                <a:cubicBezTo>
                  <a:pt x="6" y="47"/>
                  <a:pt x="7" y="49"/>
                  <a:pt x="8" y="50"/>
                </a:cubicBezTo>
                <a:cubicBezTo>
                  <a:pt x="8" y="51"/>
                  <a:pt x="8" y="52"/>
                  <a:pt x="8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6"/>
                  <a:pt x="6" y="57"/>
                </a:cubicBezTo>
                <a:cubicBezTo>
                  <a:pt x="15" y="65"/>
                  <a:pt x="15" y="65"/>
                  <a:pt x="15" y="65"/>
                </a:cubicBezTo>
                <a:cubicBezTo>
                  <a:pt x="16" y="66"/>
                  <a:pt x="17" y="66"/>
                  <a:pt x="18" y="65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3"/>
                  <a:pt x="20" y="63"/>
                  <a:pt x="21" y="63"/>
                </a:cubicBezTo>
                <a:cubicBezTo>
                  <a:pt x="23" y="64"/>
                  <a:pt x="25" y="65"/>
                  <a:pt x="27" y="66"/>
                </a:cubicBezTo>
                <a:cubicBezTo>
                  <a:pt x="27" y="66"/>
                  <a:pt x="28" y="67"/>
                  <a:pt x="28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70"/>
                  <a:pt x="29" y="71"/>
                  <a:pt x="30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3" y="71"/>
                  <a:pt x="44" y="70"/>
                  <a:pt x="44" y="69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7"/>
                  <a:pt x="44" y="66"/>
                  <a:pt x="45" y="66"/>
                </a:cubicBezTo>
                <a:cubicBezTo>
                  <a:pt x="47" y="65"/>
                  <a:pt x="49" y="64"/>
                  <a:pt x="51" y="63"/>
                </a:cubicBezTo>
                <a:cubicBezTo>
                  <a:pt x="51" y="63"/>
                  <a:pt x="52" y="63"/>
                  <a:pt x="53" y="64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6"/>
                  <a:pt x="56" y="66"/>
                  <a:pt x="57" y="65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6"/>
                  <a:pt x="66" y="55"/>
                  <a:pt x="65" y="54"/>
                </a:cubicBezTo>
                <a:cubicBezTo>
                  <a:pt x="64" y="53"/>
                  <a:pt x="64" y="53"/>
                  <a:pt x="64" y="53"/>
                </a:cubicBezTo>
                <a:cubicBezTo>
                  <a:pt x="63" y="52"/>
                  <a:pt x="63" y="51"/>
                  <a:pt x="64" y="50"/>
                </a:cubicBezTo>
                <a:cubicBezTo>
                  <a:pt x="65" y="49"/>
                  <a:pt x="65" y="47"/>
                  <a:pt x="66" y="45"/>
                </a:cubicBezTo>
                <a:cubicBezTo>
                  <a:pt x="66" y="44"/>
                  <a:pt x="67" y="44"/>
                  <a:pt x="68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1" y="44"/>
                  <a:pt x="71" y="43"/>
                  <a:pt x="71" y="42"/>
                </a:cubicBezTo>
                <a:close/>
                <a:moveTo>
                  <a:pt x="40" y="60"/>
                </a:moveTo>
                <a:cubicBezTo>
                  <a:pt x="23" y="62"/>
                  <a:pt x="9" y="48"/>
                  <a:pt x="12" y="32"/>
                </a:cubicBezTo>
                <a:cubicBezTo>
                  <a:pt x="14" y="22"/>
                  <a:pt x="22" y="13"/>
                  <a:pt x="32" y="12"/>
                </a:cubicBezTo>
                <a:cubicBezTo>
                  <a:pt x="48" y="9"/>
                  <a:pt x="62" y="23"/>
                  <a:pt x="60" y="40"/>
                </a:cubicBezTo>
                <a:cubicBezTo>
                  <a:pt x="58" y="50"/>
                  <a:pt x="50" y="58"/>
                  <a:pt x="40" y="6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Oval 23"/>
          <p:cNvSpPr>
            <a:spLocks noChangeArrowheads="1"/>
          </p:cNvSpPr>
          <p:nvPr/>
        </p:nvSpPr>
        <p:spPr bwMode="auto">
          <a:xfrm>
            <a:off x="3571876" y="3808932"/>
            <a:ext cx="166688" cy="16986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24"/>
          <p:cNvSpPr>
            <a:spLocks noEditPoints="1"/>
          </p:cNvSpPr>
          <p:nvPr/>
        </p:nvSpPr>
        <p:spPr bwMode="auto">
          <a:xfrm>
            <a:off x="3427413" y="4008956"/>
            <a:ext cx="206375" cy="206375"/>
          </a:xfrm>
          <a:custGeom>
            <a:avLst/>
            <a:gdLst>
              <a:gd name="T0" fmla="*/ 50 w 50"/>
              <a:gd name="T1" fmla="*/ 21 h 50"/>
              <a:gd name="T2" fmla="*/ 48 w 50"/>
              <a:gd name="T3" fmla="*/ 19 h 50"/>
              <a:gd name="T4" fmla="*/ 45 w 50"/>
              <a:gd name="T5" fmla="*/ 15 h 50"/>
              <a:gd name="T6" fmla="*/ 46 w 50"/>
              <a:gd name="T7" fmla="*/ 12 h 50"/>
              <a:gd name="T8" fmla="*/ 40 w 50"/>
              <a:gd name="T9" fmla="*/ 4 h 50"/>
              <a:gd name="T10" fmla="*/ 37 w 50"/>
              <a:gd name="T11" fmla="*/ 5 h 50"/>
              <a:gd name="T12" fmla="*/ 32 w 50"/>
              <a:gd name="T13" fmla="*/ 4 h 50"/>
              <a:gd name="T14" fmla="*/ 31 w 50"/>
              <a:gd name="T15" fmla="*/ 1 h 50"/>
              <a:gd name="T16" fmla="*/ 21 w 50"/>
              <a:gd name="T17" fmla="*/ 0 h 50"/>
              <a:gd name="T18" fmla="*/ 20 w 50"/>
              <a:gd name="T19" fmla="*/ 3 h 50"/>
              <a:gd name="T20" fmla="*/ 15 w 50"/>
              <a:gd name="T21" fmla="*/ 5 h 50"/>
              <a:gd name="T22" fmla="*/ 12 w 50"/>
              <a:gd name="T23" fmla="*/ 4 h 50"/>
              <a:gd name="T24" fmla="*/ 5 w 50"/>
              <a:gd name="T25" fmla="*/ 10 h 50"/>
              <a:gd name="T26" fmla="*/ 5 w 50"/>
              <a:gd name="T27" fmla="*/ 13 h 50"/>
              <a:gd name="T28" fmla="*/ 4 w 50"/>
              <a:gd name="T29" fmla="*/ 19 h 50"/>
              <a:gd name="T30" fmla="*/ 2 w 50"/>
              <a:gd name="T31" fmla="*/ 19 h 50"/>
              <a:gd name="T32" fmla="*/ 0 w 50"/>
              <a:gd name="T33" fmla="*/ 29 h 50"/>
              <a:gd name="T34" fmla="*/ 3 w 50"/>
              <a:gd name="T35" fmla="*/ 31 h 50"/>
              <a:gd name="T36" fmla="*/ 6 w 50"/>
              <a:gd name="T37" fmla="*/ 35 h 50"/>
              <a:gd name="T38" fmla="*/ 5 w 50"/>
              <a:gd name="T39" fmla="*/ 38 h 50"/>
              <a:gd name="T40" fmla="*/ 11 w 50"/>
              <a:gd name="T41" fmla="*/ 46 h 50"/>
              <a:gd name="T42" fmla="*/ 13 w 50"/>
              <a:gd name="T43" fmla="*/ 45 h 50"/>
              <a:gd name="T44" fmla="*/ 19 w 50"/>
              <a:gd name="T45" fmla="*/ 46 h 50"/>
              <a:gd name="T46" fmla="*/ 20 w 50"/>
              <a:gd name="T47" fmla="*/ 49 h 50"/>
              <a:gd name="T48" fmla="*/ 29 w 50"/>
              <a:gd name="T49" fmla="*/ 50 h 50"/>
              <a:gd name="T50" fmla="*/ 31 w 50"/>
              <a:gd name="T51" fmla="*/ 47 h 50"/>
              <a:gd name="T52" fmla="*/ 36 w 50"/>
              <a:gd name="T53" fmla="*/ 45 h 50"/>
              <a:gd name="T54" fmla="*/ 38 w 50"/>
              <a:gd name="T55" fmla="*/ 46 h 50"/>
              <a:gd name="T56" fmla="*/ 46 w 50"/>
              <a:gd name="T57" fmla="*/ 40 h 50"/>
              <a:gd name="T58" fmla="*/ 45 w 50"/>
              <a:gd name="T59" fmla="*/ 37 h 50"/>
              <a:gd name="T60" fmla="*/ 46 w 50"/>
              <a:gd name="T61" fmla="*/ 32 h 50"/>
              <a:gd name="T62" fmla="*/ 49 w 50"/>
              <a:gd name="T63" fmla="*/ 31 h 50"/>
              <a:gd name="T64" fmla="*/ 28 w 50"/>
              <a:gd name="T65" fmla="*/ 42 h 50"/>
              <a:gd name="T66" fmla="*/ 22 w 50"/>
              <a:gd name="T67" fmla="*/ 8 h 50"/>
              <a:gd name="T68" fmla="*/ 28 w 50"/>
              <a:gd name="T69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" h="50">
                <a:moveTo>
                  <a:pt x="50" y="29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19"/>
                  <a:pt x="49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7" y="19"/>
                  <a:pt x="47" y="19"/>
                  <a:pt x="46" y="19"/>
                </a:cubicBezTo>
                <a:cubicBezTo>
                  <a:pt x="46" y="17"/>
                  <a:pt x="45" y="16"/>
                  <a:pt x="45" y="15"/>
                </a:cubicBezTo>
                <a:cubicBezTo>
                  <a:pt x="44" y="14"/>
                  <a:pt x="45" y="14"/>
                  <a:pt x="45" y="13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1"/>
                  <a:pt x="46" y="10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8" y="4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6"/>
                  <a:pt x="36" y="6"/>
                  <a:pt x="36" y="5"/>
                </a:cubicBezTo>
                <a:cubicBezTo>
                  <a:pt x="34" y="5"/>
                  <a:pt x="33" y="4"/>
                  <a:pt x="32" y="4"/>
                </a:cubicBezTo>
                <a:cubicBezTo>
                  <a:pt x="31" y="4"/>
                  <a:pt x="31" y="3"/>
                  <a:pt x="31" y="3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0" y="0"/>
                  <a:pt x="29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19" y="4"/>
                  <a:pt x="19" y="4"/>
                </a:cubicBezTo>
                <a:cubicBezTo>
                  <a:pt x="17" y="4"/>
                  <a:pt x="16" y="5"/>
                  <a:pt x="15" y="5"/>
                </a:cubicBezTo>
                <a:cubicBezTo>
                  <a:pt x="14" y="6"/>
                  <a:pt x="14" y="6"/>
                  <a:pt x="13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1" y="4"/>
                  <a:pt x="11" y="4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4" y="12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4"/>
                  <a:pt x="6" y="14"/>
                  <a:pt x="6" y="15"/>
                </a:cubicBezTo>
                <a:cubicBezTo>
                  <a:pt x="5" y="16"/>
                  <a:pt x="4" y="17"/>
                  <a:pt x="4" y="19"/>
                </a:cubicBezTo>
                <a:cubicBezTo>
                  <a:pt x="4" y="19"/>
                  <a:pt x="3" y="19"/>
                  <a:pt x="3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1"/>
                  <a:pt x="2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4" y="31"/>
                  <a:pt x="4" y="32"/>
                </a:cubicBezTo>
                <a:cubicBezTo>
                  <a:pt x="4" y="33"/>
                  <a:pt x="5" y="34"/>
                  <a:pt x="6" y="35"/>
                </a:cubicBezTo>
                <a:cubicBezTo>
                  <a:pt x="6" y="36"/>
                  <a:pt x="6" y="37"/>
                  <a:pt x="5" y="37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9"/>
                  <a:pt x="5" y="4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2" y="46"/>
                  <a:pt x="12" y="46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4"/>
                  <a:pt x="14" y="44"/>
                  <a:pt x="15" y="45"/>
                </a:cubicBezTo>
                <a:cubicBezTo>
                  <a:pt x="16" y="45"/>
                  <a:pt x="17" y="46"/>
                  <a:pt x="19" y="46"/>
                </a:cubicBezTo>
                <a:cubicBezTo>
                  <a:pt x="19" y="46"/>
                  <a:pt x="20" y="47"/>
                  <a:pt x="20" y="47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50"/>
                  <a:pt x="21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1" y="49"/>
                  <a:pt x="31" y="49"/>
                </a:cubicBezTo>
                <a:cubicBezTo>
                  <a:pt x="31" y="47"/>
                  <a:pt x="31" y="47"/>
                  <a:pt x="31" y="47"/>
                </a:cubicBezTo>
                <a:cubicBezTo>
                  <a:pt x="31" y="47"/>
                  <a:pt x="31" y="46"/>
                  <a:pt x="32" y="46"/>
                </a:cubicBezTo>
                <a:cubicBezTo>
                  <a:pt x="33" y="46"/>
                  <a:pt x="34" y="45"/>
                  <a:pt x="36" y="45"/>
                </a:cubicBezTo>
                <a:cubicBezTo>
                  <a:pt x="36" y="44"/>
                  <a:pt x="37" y="44"/>
                  <a:pt x="37" y="45"/>
                </a:cubicBezTo>
                <a:cubicBezTo>
                  <a:pt x="38" y="46"/>
                  <a:pt x="38" y="46"/>
                  <a:pt x="38" y="46"/>
                </a:cubicBezTo>
                <a:cubicBezTo>
                  <a:pt x="39" y="46"/>
                  <a:pt x="39" y="46"/>
                  <a:pt x="40" y="46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39"/>
                  <a:pt x="46" y="38"/>
                  <a:pt x="46" y="38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6"/>
                  <a:pt x="45" y="35"/>
                </a:cubicBezTo>
                <a:cubicBezTo>
                  <a:pt x="45" y="34"/>
                  <a:pt x="46" y="33"/>
                  <a:pt x="46" y="32"/>
                </a:cubicBezTo>
                <a:cubicBezTo>
                  <a:pt x="46" y="31"/>
                  <a:pt x="47" y="31"/>
                  <a:pt x="48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50" y="31"/>
                  <a:pt x="50" y="30"/>
                  <a:pt x="50" y="29"/>
                </a:cubicBezTo>
                <a:close/>
                <a:moveTo>
                  <a:pt x="28" y="42"/>
                </a:moveTo>
                <a:cubicBezTo>
                  <a:pt x="16" y="44"/>
                  <a:pt x="6" y="34"/>
                  <a:pt x="8" y="22"/>
                </a:cubicBezTo>
                <a:cubicBezTo>
                  <a:pt x="10" y="15"/>
                  <a:pt x="15" y="9"/>
                  <a:pt x="22" y="8"/>
                </a:cubicBezTo>
                <a:cubicBezTo>
                  <a:pt x="34" y="6"/>
                  <a:pt x="44" y="16"/>
                  <a:pt x="42" y="28"/>
                </a:cubicBezTo>
                <a:cubicBezTo>
                  <a:pt x="41" y="35"/>
                  <a:pt x="35" y="41"/>
                  <a:pt x="28" y="4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Oval 25"/>
          <p:cNvSpPr>
            <a:spLocks noChangeArrowheads="1"/>
          </p:cNvSpPr>
          <p:nvPr/>
        </p:nvSpPr>
        <p:spPr bwMode="auto">
          <a:xfrm>
            <a:off x="3473451" y="4053406"/>
            <a:ext cx="115888" cy="1174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Oval 26"/>
          <p:cNvSpPr>
            <a:spLocks noChangeArrowheads="1"/>
          </p:cNvSpPr>
          <p:nvPr/>
        </p:nvSpPr>
        <p:spPr bwMode="auto">
          <a:xfrm>
            <a:off x="6815138" y="2330969"/>
            <a:ext cx="206375" cy="2079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Oval 27"/>
          <p:cNvSpPr>
            <a:spLocks noChangeArrowheads="1"/>
          </p:cNvSpPr>
          <p:nvPr/>
        </p:nvSpPr>
        <p:spPr bwMode="auto">
          <a:xfrm>
            <a:off x="6416676" y="3477144"/>
            <a:ext cx="1008063" cy="10080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28"/>
          <p:cNvSpPr/>
          <p:nvPr/>
        </p:nvSpPr>
        <p:spPr bwMode="auto">
          <a:xfrm>
            <a:off x="6823076" y="3394594"/>
            <a:ext cx="190500" cy="90487"/>
          </a:xfrm>
          <a:custGeom>
            <a:avLst/>
            <a:gdLst>
              <a:gd name="T0" fmla="*/ 0 w 120"/>
              <a:gd name="T1" fmla="*/ 57 h 57"/>
              <a:gd name="T2" fmla="*/ 60 w 120"/>
              <a:gd name="T3" fmla="*/ 0 h 57"/>
              <a:gd name="T4" fmla="*/ 120 w 120"/>
              <a:gd name="T5" fmla="*/ 57 h 57"/>
              <a:gd name="T6" fmla="*/ 0 w 120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57">
                <a:moveTo>
                  <a:pt x="0" y="57"/>
                </a:moveTo>
                <a:lnTo>
                  <a:pt x="60" y="0"/>
                </a:lnTo>
                <a:lnTo>
                  <a:pt x="120" y="57"/>
                </a:lnTo>
                <a:lnTo>
                  <a:pt x="0" y="5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29"/>
          <p:cNvSpPr>
            <a:spLocks noChangeShapeType="1"/>
          </p:cNvSpPr>
          <p:nvPr/>
        </p:nvSpPr>
        <p:spPr bwMode="auto">
          <a:xfrm flipV="1">
            <a:off x="6918326" y="2435744"/>
            <a:ext cx="0" cy="1103312"/>
          </a:xfrm>
          <a:prstGeom prst="line">
            <a:avLst/>
          </a:prstGeom>
          <a:noFill/>
          <a:ln w="25400" cap="rnd">
            <a:solidFill>
              <a:srgbClr val="1AB49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Oval 31"/>
          <p:cNvSpPr>
            <a:spLocks noChangeArrowheads="1"/>
          </p:cNvSpPr>
          <p:nvPr/>
        </p:nvSpPr>
        <p:spPr bwMode="auto">
          <a:xfrm>
            <a:off x="6553201" y="3613669"/>
            <a:ext cx="733425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32"/>
          <p:cNvSpPr/>
          <p:nvPr/>
        </p:nvSpPr>
        <p:spPr bwMode="auto">
          <a:xfrm>
            <a:off x="6740526" y="3958157"/>
            <a:ext cx="65088" cy="158750"/>
          </a:xfrm>
          <a:custGeom>
            <a:avLst/>
            <a:gdLst>
              <a:gd name="T0" fmla="*/ 13 w 16"/>
              <a:gd name="T1" fmla="*/ 38 h 38"/>
              <a:gd name="T2" fmla="*/ 4 w 16"/>
              <a:gd name="T3" fmla="*/ 38 h 38"/>
              <a:gd name="T4" fmla="*/ 0 w 16"/>
              <a:gd name="T5" fmla="*/ 34 h 38"/>
              <a:gd name="T6" fmla="*/ 0 w 16"/>
              <a:gd name="T7" fmla="*/ 4 h 38"/>
              <a:gd name="T8" fmla="*/ 4 w 16"/>
              <a:gd name="T9" fmla="*/ 0 h 38"/>
              <a:gd name="T10" fmla="*/ 13 w 16"/>
              <a:gd name="T11" fmla="*/ 0 h 38"/>
              <a:gd name="T12" fmla="*/ 16 w 16"/>
              <a:gd name="T13" fmla="*/ 4 h 38"/>
              <a:gd name="T14" fmla="*/ 16 w 16"/>
              <a:gd name="T15" fmla="*/ 34 h 38"/>
              <a:gd name="T16" fmla="*/ 13 w 16"/>
              <a:gd name="T1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38">
                <a:moveTo>
                  <a:pt x="13" y="38"/>
                </a:move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6" y="2"/>
                  <a:pt x="16" y="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6"/>
                  <a:pt x="15" y="38"/>
                  <a:pt x="13" y="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33"/>
          <p:cNvSpPr/>
          <p:nvPr/>
        </p:nvSpPr>
        <p:spPr bwMode="auto">
          <a:xfrm>
            <a:off x="6835776" y="3888307"/>
            <a:ext cx="69850" cy="228600"/>
          </a:xfrm>
          <a:custGeom>
            <a:avLst/>
            <a:gdLst>
              <a:gd name="T0" fmla="*/ 13 w 17"/>
              <a:gd name="T1" fmla="*/ 55 h 55"/>
              <a:gd name="T2" fmla="*/ 4 w 17"/>
              <a:gd name="T3" fmla="*/ 55 h 55"/>
              <a:gd name="T4" fmla="*/ 0 w 17"/>
              <a:gd name="T5" fmla="*/ 51 h 55"/>
              <a:gd name="T6" fmla="*/ 0 w 17"/>
              <a:gd name="T7" fmla="*/ 4 h 55"/>
              <a:gd name="T8" fmla="*/ 4 w 17"/>
              <a:gd name="T9" fmla="*/ 0 h 55"/>
              <a:gd name="T10" fmla="*/ 13 w 17"/>
              <a:gd name="T11" fmla="*/ 0 h 55"/>
              <a:gd name="T12" fmla="*/ 17 w 17"/>
              <a:gd name="T13" fmla="*/ 4 h 55"/>
              <a:gd name="T14" fmla="*/ 17 w 17"/>
              <a:gd name="T15" fmla="*/ 51 h 55"/>
              <a:gd name="T16" fmla="*/ 13 w 17"/>
              <a:gd name="T1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5">
                <a:moveTo>
                  <a:pt x="13" y="55"/>
                </a:move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3"/>
                  <a:pt x="15" y="55"/>
                  <a:pt x="13" y="5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34"/>
          <p:cNvSpPr/>
          <p:nvPr/>
        </p:nvSpPr>
        <p:spPr bwMode="auto">
          <a:xfrm>
            <a:off x="6934201" y="3916882"/>
            <a:ext cx="66675" cy="200025"/>
          </a:xfrm>
          <a:custGeom>
            <a:avLst/>
            <a:gdLst>
              <a:gd name="T0" fmla="*/ 12 w 16"/>
              <a:gd name="T1" fmla="*/ 48 h 48"/>
              <a:gd name="T2" fmla="*/ 4 w 16"/>
              <a:gd name="T3" fmla="*/ 48 h 48"/>
              <a:gd name="T4" fmla="*/ 0 w 16"/>
              <a:gd name="T5" fmla="*/ 44 h 48"/>
              <a:gd name="T6" fmla="*/ 0 w 16"/>
              <a:gd name="T7" fmla="*/ 3 h 48"/>
              <a:gd name="T8" fmla="*/ 4 w 16"/>
              <a:gd name="T9" fmla="*/ 0 h 48"/>
              <a:gd name="T10" fmla="*/ 12 w 16"/>
              <a:gd name="T11" fmla="*/ 0 h 48"/>
              <a:gd name="T12" fmla="*/ 16 w 16"/>
              <a:gd name="T13" fmla="*/ 3 h 48"/>
              <a:gd name="T14" fmla="*/ 16 w 16"/>
              <a:gd name="T15" fmla="*/ 44 h 48"/>
              <a:gd name="T16" fmla="*/ 12 w 16"/>
              <a:gd name="T1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8">
                <a:moveTo>
                  <a:pt x="12" y="48"/>
                </a:moveTo>
                <a:cubicBezTo>
                  <a:pt x="4" y="48"/>
                  <a:pt x="4" y="48"/>
                  <a:pt x="4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4" y="0"/>
                  <a:pt x="16" y="1"/>
                  <a:pt x="16" y="3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6"/>
                  <a:pt x="14" y="48"/>
                  <a:pt x="12" y="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5"/>
          <p:cNvSpPr/>
          <p:nvPr/>
        </p:nvSpPr>
        <p:spPr bwMode="auto">
          <a:xfrm>
            <a:off x="7031038" y="3829569"/>
            <a:ext cx="65088" cy="287337"/>
          </a:xfrm>
          <a:custGeom>
            <a:avLst/>
            <a:gdLst>
              <a:gd name="T0" fmla="*/ 13 w 16"/>
              <a:gd name="T1" fmla="*/ 69 h 69"/>
              <a:gd name="T2" fmla="*/ 4 w 16"/>
              <a:gd name="T3" fmla="*/ 69 h 69"/>
              <a:gd name="T4" fmla="*/ 0 w 16"/>
              <a:gd name="T5" fmla="*/ 65 h 69"/>
              <a:gd name="T6" fmla="*/ 0 w 16"/>
              <a:gd name="T7" fmla="*/ 4 h 69"/>
              <a:gd name="T8" fmla="*/ 4 w 16"/>
              <a:gd name="T9" fmla="*/ 0 h 69"/>
              <a:gd name="T10" fmla="*/ 13 w 16"/>
              <a:gd name="T11" fmla="*/ 0 h 69"/>
              <a:gd name="T12" fmla="*/ 16 w 16"/>
              <a:gd name="T13" fmla="*/ 4 h 69"/>
              <a:gd name="T14" fmla="*/ 16 w 16"/>
              <a:gd name="T15" fmla="*/ 65 h 69"/>
              <a:gd name="T16" fmla="*/ 13 w 16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69">
                <a:moveTo>
                  <a:pt x="13" y="69"/>
                </a:moveTo>
                <a:cubicBezTo>
                  <a:pt x="4" y="69"/>
                  <a:pt x="4" y="69"/>
                  <a:pt x="4" y="69"/>
                </a:cubicBezTo>
                <a:cubicBezTo>
                  <a:pt x="2" y="69"/>
                  <a:pt x="0" y="67"/>
                  <a:pt x="0" y="65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6" y="1"/>
                  <a:pt x="16" y="4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7"/>
                  <a:pt x="15" y="69"/>
                  <a:pt x="13" y="6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36"/>
          <p:cNvSpPr/>
          <p:nvPr/>
        </p:nvSpPr>
        <p:spPr bwMode="auto">
          <a:xfrm>
            <a:off x="6773863" y="3754957"/>
            <a:ext cx="288925" cy="161925"/>
          </a:xfrm>
          <a:custGeom>
            <a:avLst/>
            <a:gdLst>
              <a:gd name="T0" fmla="*/ 0 w 182"/>
              <a:gd name="T1" fmla="*/ 102 h 102"/>
              <a:gd name="T2" fmla="*/ 62 w 182"/>
              <a:gd name="T3" fmla="*/ 37 h 102"/>
              <a:gd name="T4" fmla="*/ 122 w 182"/>
              <a:gd name="T5" fmla="*/ 73 h 102"/>
              <a:gd name="T6" fmla="*/ 182 w 182"/>
              <a:gd name="T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102">
                <a:moveTo>
                  <a:pt x="0" y="102"/>
                </a:moveTo>
                <a:lnTo>
                  <a:pt x="62" y="37"/>
                </a:lnTo>
                <a:lnTo>
                  <a:pt x="122" y="73"/>
                </a:lnTo>
                <a:lnTo>
                  <a:pt x="182" y="0"/>
                </a:ln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rnd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7038976" y="3751782"/>
            <a:ext cx="33338" cy="28575"/>
          </a:xfrm>
          <a:custGeom>
            <a:avLst/>
            <a:gdLst>
              <a:gd name="T0" fmla="*/ 0 w 21"/>
              <a:gd name="T1" fmla="*/ 2 h 18"/>
              <a:gd name="T2" fmla="*/ 18 w 21"/>
              <a:gd name="T3" fmla="*/ 0 h 18"/>
              <a:gd name="T4" fmla="*/ 21 w 21"/>
              <a:gd name="T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18">
                <a:moveTo>
                  <a:pt x="0" y="2"/>
                </a:moveTo>
                <a:lnTo>
                  <a:pt x="18" y="0"/>
                </a:lnTo>
                <a:lnTo>
                  <a:pt x="21" y="18"/>
                </a:ln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rnd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Oval 38"/>
          <p:cNvSpPr>
            <a:spLocks noChangeArrowheads="1"/>
          </p:cNvSpPr>
          <p:nvPr/>
        </p:nvSpPr>
        <p:spPr bwMode="auto">
          <a:xfrm>
            <a:off x="5164138" y="5420244"/>
            <a:ext cx="207963" cy="206375"/>
          </a:xfrm>
          <a:prstGeom prst="ellipse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Oval 39"/>
          <p:cNvSpPr>
            <a:spLocks noChangeArrowheads="1"/>
          </p:cNvSpPr>
          <p:nvPr/>
        </p:nvSpPr>
        <p:spPr bwMode="auto">
          <a:xfrm>
            <a:off x="4762501" y="3477144"/>
            <a:ext cx="1008063" cy="10080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40"/>
          <p:cNvSpPr/>
          <p:nvPr/>
        </p:nvSpPr>
        <p:spPr bwMode="auto">
          <a:xfrm>
            <a:off x="5168901" y="4477269"/>
            <a:ext cx="190500" cy="92075"/>
          </a:xfrm>
          <a:custGeom>
            <a:avLst/>
            <a:gdLst>
              <a:gd name="T0" fmla="*/ 0 w 120"/>
              <a:gd name="T1" fmla="*/ 0 h 58"/>
              <a:gd name="T2" fmla="*/ 60 w 120"/>
              <a:gd name="T3" fmla="*/ 58 h 58"/>
              <a:gd name="T4" fmla="*/ 120 w 120"/>
              <a:gd name="T5" fmla="*/ 0 h 58"/>
              <a:gd name="T6" fmla="*/ 0 w 120"/>
              <a:gd name="T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58">
                <a:moveTo>
                  <a:pt x="0" y="0"/>
                </a:moveTo>
                <a:lnTo>
                  <a:pt x="60" y="58"/>
                </a:lnTo>
                <a:lnTo>
                  <a:pt x="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Line 41"/>
          <p:cNvSpPr>
            <a:spLocks noChangeShapeType="1"/>
          </p:cNvSpPr>
          <p:nvPr/>
        </p:nvSpPr>
        <p:spPr bwMode="auto">
          <a:xfrm flipV="1">
            <a:off x="5268913" y="4323281"/>
            <a:ext cx="0" cy="1200150"/>
          </a:xfrm>
          <a:prstGeom prst="line">
            <a:avLst/>
          </a:prstGeom>
          <a:noFill/>
          <a:ln w="25400" cap="flat">
            <a:solidFill>
              <a:srgbClr val="1AB49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Oval 42"/>
          <p:cNvSpPr>
            <a:spLocks noChangeArrowheads="1"/>
          </p:cNvSpPr>
          <p:nvPr/>
        </p:nvSpPr>
        <p:spPr bwMode="auto">
          <a:xfrm>
            <a:off x="5210176" y="5464694"/>
            <a:ext cx="115888" cy="117475"/>
          </a:xfrm>
          <a:prstGeom prst="ellipse">
            <a:avLst/>
          </a:prstGeom>
          <a:solidFill>
            <a:schemeClr val="bg1"/>
          </a:solidFill>
          <a:ln>
            <a:solidFill>
              <a:srgbClr val="1AB4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Oval 43"/>
          <p:cNvSpPr>
            <a:spLocks noChangeArrowheads="1"/>
          </p:cNvSpPr>
          <p:nvPr/>
        </p:nvSpPr>
        <p:spPr bwMode="auto">
          <a:xfrm>
            <a:off x="4899026" y="3613669"/>
            <a:ext cx="733425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44"/>
          <p:cNvSpPr/>
          <p:nvPr/>
        </p:nvSpPr>
        <p:spPr bwMode="auto">
          <a:xfrm>
            <a:off x="5214938" y="3924819"/>
            <a:ext cx="131763" cy="207962"/>
          </a:xfrm>
          <a:custGeom>
            <a:avLst/>
            <a:gdLst>
              <a:gd name="T0" fmla="*/ 27 w 32"/>
              <a:gd name="T1" fmla="*/ 0 h 50"/>
              <a:gd name="T2" fmla="*/ 5 w 32"/>
              <a:gd name="T3" fmla="*/ 0 h 50"/>
              <a:gd name="T4" fmla="*/ 0 w 32"/>
              <a:gd name="T5" fmla="*/ 4 h 50"/>
              <a:gd name="T6" fmla="*/ 2 w 32"/>
              <a:gd name="T7" fmla="*/ 23 h 50"/>
              <a:gd name="T8" fmla="*/ 2 w 32"/>
              <a:gd name="T9" fmla="*/ 23 h 50"/>
              <a:gd name="T10" fmla="*/ 5 w 32"/>
              <a:gd name="T11" fmla="*/ 25 h 50"/>
              <a:gd name="T12" fmla="*/ 5 w 32"/>
              <a:gd name="T13" fmla="*/ 25 h 50"/>
              <a:gd name="T14" fmla="*/ 6 w 32"/>
              <a:gd name="T15" fmla="*/ 25 h 50"/>
              <a:gd name="T16" fmla="*/ 6 w 32"/>
              <a:gd name="T17" fmla="*/ 25 h 50"/>
              <a:gd name="T18" fmla="*/ 6 w 32"/>
              <a:gd name="T19" fmla="*/ 25 h 50"/>
              <a:gd name="T20" fmla="*/ 8 w 32"/>
              <a:gd name="T21" fmla="*/ 27 h 50"/>
              <a:gd name="T22" fmla="*/ 8 w 32"/>
              <a:gd name="T23" fmla="*/ 27 h 50"/>
              <a:gd name="T24" fmla="*/ 9 w 32"/>
              <a:gd name="T25" fmla="*/ 47 h 50"/>
              <a:gd name="T26" fmla="*/ 9 w 32"/>
              <a:gd name="T27" fmla="*/ 47 h 50"/>
              <a:gd name="T28" fmla="*/ 12 w 32"/>
              <a:gd name="T29" fmla="*/ 50 h 50"/>
              <a:gd name="T30" fmla="*/ 20 w 32"/>
              <a:gd name="T31" fmla="*/ 50 h 50"/>
              <a:gd name="T32" fmla="*/ 23 w 32"/>
              <a:gd name="T33" fmla="*/ 47 h 50"/>
              <a:gd name="T34" fmla="*/ 23 w 32"/>
              <a:gd name="T35" fmla="*/ 47 h 50"/>
              <a:gd name="T36" fmla="*/ 24 w 32"/>
              <a:gd name="T37" fmla="*/ 27 h 50"/>
              <a:gd name="T38" fmla="*/ 24 w 32"/>
              <a:gd name="T39" fmla="*/ 27 h 50"/>
              <a:gd name="T40" fmla="*/ 26 w 32"/>
              <a:gd name="T41" fmla="*/ 25 h 50"/>
              <a:gd name="T42" fmla="*/ 26 w 32"/>
              <a:gd name="T43" fmla="*/ 25 h 50"/>
              <a:gd name="T44" fmla="*/ 26 w 32"/>
              <a:gd name="T45" fmla="*/ 25 h 50"/>
              <a:gd name="T46" fmla="*/ 27 w 32"/>
              <a:gd name="T47" fmla="*/ 25 h 50"/>
              <a:gd name="T48" fmla="*/ 27 w 32"/>
              <a:gd name="T49" fmla="*/ 25 h 50"/>
              <a:gd name="T50" fmla="*/ 30 w 32"/>
              <a:gd name="T51" fmla="*/ 23 h 50"/>
              <a:gd name="T52" fmla="*/ 30 w 32"/>
              <a:gd name="T53" fmla="*/ 23 h 50"/>
              <a:gd name="T54" fmla="*/ 30 w 32"/>
              <a:gd name="T55" fmla="*/ 23 h 50"/>
              <a:gd name="T56" fmla="*/ 32 w 32"/>
              <a:gd name="T57" fmla="*/ 4 h 50"/>
              <a:gd name="T58" fmla="*/ 27 w 32"/>
              <a:gd name="T5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" h="50">
                <a:moveTo>
                  <a:pt x="27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4"/>
                  <a:pt x="4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8" y="26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9"/>
                  <a:pt x="11" y="50"/>
                  <a:pt x="12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50"/>
                  <a:pt x="23" y="49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5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9" y="25"/>
                  <a:pt x="30" y="24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0" y="0"/>
                  <a:pt x="2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Oval 45"/>
          <p:cNvSpPr>
            <a:spLocks noChangeArrowheads="1"/>
          </p:cNvSpPr>
          <p:nvPr/>
        </p:nvSpPr>
        <p:spPr bwMode="auto">
          <a:xfrm>
            <a:off x="5238751" y="3826394"/>
            <a:ext cx="82550" cy="825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46"/>
          <p:cNvSpPr/>
          <p:nvPr/>
        </p:nvSpPr>
        <p:spPr bwMode="auto">
          <a:xfrm>
            <a:off x="5372101" y="3945457"/>
            <a:ext cx="115888" cy="187325"/>
          </a:xfrm>
          <a:custGeom>
            <a:avLst/>
            <a:gdLst>
              <a:gd name="T0" fmla="*/ 24 w 28"/>
              <a:gd name="T1" fmla="*/ 0 h 45"/>
              <a:gd name="T2" fmla="*/ 4 w 28"/>
              <a:gd name="T3" fmla="*/ 0 h 45"/>
              <a:gd name="T4" fmla="*/ 0 w 28"/>
              <a:gd name="T5" fmla="*/ 4 h 45"/>
              <a:gd name="T6" fmla="*/ 1 w 28"/>
              <a:gd name="T7" fmla="*/ 21 h 45"/>
              <a:gd name="T8" fmla="*/ 1 w 28"/>
              <a:gd name="T9" fmla="*/ 21 h 45"/>
              <a:gd name="T10" fmla="*/ 4 w 28"/>
              <a:gd name="T11" fmla="*/ 23 h 45"/>
              <a:gd name="T12" fmla="*/ 4 w 28"/>
              <a:gd name="T13" fmla="*/ 23 h 45"/>
              <a:gd name="T14" fmla="*/ 4 w 28"/>
              <a:gd name="T15" fmla="*/ 23 h 45"/>
              <a:gd name="T16" fmla="*/ 5 w 28"/>
              <a:gd name="T17" fmla="*/ 23 h 45"/>
              <a:gd name="T18" fmla="*/ 5 w 28"/>
              <a:gd name="T19" fmla="*/ 23 h 45"/>
              <a:gd name="T20" fmla="*/ 6 w 28"/>
              <a:gd name="T21" fmla="*/ 25 h 45"/>
              <a:gd name="T22" fmla="*/ 6 w 28"/>
              <a:gd name="T23" fmla="*/ 25 h 45"/>
              <a:gd name="T24" fmla="*/ 8 w 28"/>
              <a:gd name="T25" fmla="*/ 42 h 45"/>
              <a:gd name="T26" fmla="*/ 8 w 28"/>
              <a:gd name="T27" fmla="*/ 42 h 45"/>
              <a:gd name="T28" fmla="*/ 10 w 28"/>
              <a:gd name="T29" fmla="*/ 45 h 45"/>
              <a:gd name="T30" fmla="*/ 17 w 28"/>
              <a:gd name="T31" fmla="*/ 45 h 45"/>
              <a:gd name="T32" fmla="*/ 19 w 28"/>
              <a:gd name="T33" fmla="*/ 42 h 45"/>
              <a:gd name="T34" fmla="*/ 19 w 28"/>
              <a:gd name="T35" fmla="*/ 42 h 45"/>
              <a:gd name="T36" fmla="*/ 21 w 28"/>
              <a:gd name="T37" fmla="*/ 25 h 45"/>
              <a:gd name="T38" fmla="*/ 21 w 28"/>
              <a:gd name="T39" fmla="*/ 25 h 45"/>
              <a:gd name="T40" fmla="*/ 22 w 28"/>
              <a:gd name="T41" fmla="*/ 23 h 45"/>
              <a:gd name="T42" fmla="*/ 23 w 28"/>
              <a:gd name="T43" fmla="*/ 23 h 45"/>
              <a:gd name="T44" fmla="*/ 23 w 28"/>
              <a:gd name="T45" fmla="*/ 23 h 45"/>
              <a:gd name="T46" fmla="*/ 23 w 28"/>
              <a:gd name="T47" fmla="*/ 23 h 45"/>
              <a:gd name="T48" fmla="*/ 23 w 28"/>
              <a:gd name="T49" fmla="*/ 23 h 45"/>
              <a:gd name="T50" fmla="*/ 26 w 28"/>
              <a:gd name="T51" fmla="*/ 21 h 45"/>
              <a:gd name="T52" fmla="*/ 26 w 28"/>
              <a:gd name="T53" fmla="*/ 21 h 45"/>
              <a:gd name="T54" fmla="*/ 26 w 28"/>
              <a:gd name="T55" fmla="*/ 21 h 45"/>
              <a:gd name="T56" fmla="*/ 27 w 28"/>
              <a:gd name="T57" fmla="*/ 4 h 45"/>
              <a:gd name="T58" fmla="*/ 24 w 28"/>
              <a:gd name="T5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" h="45">
                <a:moveTo>
                  <a:pt x="24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2"/>
                  <a:pt x="2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6" y="24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4"/>
                  <a:pt x="9" y="45"/>
                  <a:pt x="1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5"/>
                  <a:pt x="19" y="44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3"/>
                  <a:pt x="26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4"/>
                  <a:pt x="27" y="4"/>
                  <a:pt x="27" y="4"/>
                </a:cubicBezTo>
                <a:cubicBezTo>
                  <a:pt x="28" y="2"/>
                  <a:pt x="26" y="0"/>
                  <a:pt x="2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Oval 47"/>
          <p:cNvSpPr>
            <a:spLocks noChangeArrowheads="1"/>
          </p:cNvSpPr>
          <p:nvPr/>
        </p:nvSpPr>
        <p:spPr bwMode="auto">
          <a:xfrm>
            <a:off x="5392738" y="3859732"/>
            <a:ext cx="69850" cy="746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48"/>
          <p:cNvSpPr/>
          <p:nvPr/>
        </p:nvSpPr>
        <p:spPr bwMode="auto">
          <a:xfrm>
            <a:off x="5076826" y="3945457"/>
            <a:ext cx="117475" cy="187325"/>
          </a:xfrm>
          <a:custGeom>
            <a:avLst/>
            <a:gdLst>
              <a:gd name="T0" fmla="*/ 24 w 28"/>
              <a:gd name="T1" fmla="*/ 0 h 45"/>
              <a:gd name="T2" fmla="*/ 4 w 28"/>
              <a:gd name="T3" fmla="*/ 0 h 45"/>
              <a:gd name="T4" fmla="*/ 0 w 28"/>
              <a:gd name="T5" fmla="*/ 4 h 45"/>
              <a:gd name="T6" fmla="*/ 1 w 28"/>
              <a:gd name="T7" fmla="*/ 21 h 45"/>
              <a:gd name="T8" fmla="*/ 1 w 28"/>
              <a:gd name="T9" fmla="*/ 21 h 45"/>
              <a:gd name="T10" fmla="*/ 4 w 28"/>
              <a:gd name="T11" fmla="*/ 23 h 45"/>
              <a:gd name="T12" fmla="*/ 4 w 28"/>
              <a:gd name="T13" fmla="*/ 23 h 45"/>
              <a:gd name="T14" fmla="*/ 5 w 28"/>
              <a:gd name="T15" fmla="*/ 23 h 45"/>
              <a:gd name="T16" fmla="*/ 5 w 28"/>
              <a:gd name="T17" fmla="*/ 23 h 45"/>
              <a:gd name="T18" fmla="*/ 5 w 28"/>
              <a:gd name="T19" fmla="*/ 23 h 45"/>
              <a:gd name="T20" fmla="*/ 6 w 28"/>
              <a:gd name="T21" fmla="*/ 25 h 45"/>
              <a:gd name="T22" fmla="*/ 6 w 28"/>
              <a:gd name="T23" fmla="*/ 25 h 45"/>
              <a:gd name="T24" fmla="*/ 8 w 28"/>
              <a:gd name="T25" fmla="*/ 42 h 45"/>
              <a:gd name="T26" fmla="*/ 8 w 28"/>
              <a:gd name="T27" fmla="*/ 42 h 45"/>
              <a:gd name="T28" fmla="*/ 10 w 28"/>
              <a:gd name="T29" fmla="*/ 45 h 45"/>
              <a:gd name="T30" fmla="*/ 17 w 28"/>
              <a:gd name="T31" fmla="*/ 45 h 45"/>
              <a:gd name="T32" fmla="*/ 20 w 28"/>
              <a:gd name="T33" fmla="*/ 42 h 45"/>
              <a:gd name="T34" fmla="*/ 20 w 28"/>
              <a:gd name="T35" fmla="*/ 42 h 45"/>
              <a:gd name="T36" fmla="*/ 21 w 28"/>
              <a:gd name="T37" fmla="*/ 25 h 45"/>
              <a:gd name="T38" fmla="*/ 21 w 28"/>
              <a:gd name="T39" fmla="*/ 25 h 45"/>
              <a:gd name="T40" fmla="*/ 23 w 28"/>
              <a:gd name="T41" fmla="*/ 23 h 45"/>
              <a:gd name="T42" fmla="*/ 23 w 28"/>
              <a:gd name="T43" fmla="*/ 23 h 45"/>
              <a:gd name="T44" fmla="*/ 23 w 28"/>
              <a:gd name="T45" fmla="*/ 23 h 45"/>
              <a:gd name="T46" fmla="*/ 24 w 28"/>
              <a:gd name="T47" fmla="*/ 23 h 45"/>
              <a:gd name="T48" fmla="*/ 24 w 28"/>
              <a:gd name="T49" fmla="*/ 23 h 45"/>
              <a:gd name="T50" fmla="*/ 26 w 28"/>
              <a:gd name="T51" fmla="*/ 21 h 45"/>
              <a:gd name="T52" fmla="*/ 26 w 28"/>
              <a:gd name="T53" fmla="*/ 21 h 45"/>
              <a:gd name="T54" fmla="*/ 26 w 28"/>
              <a:gd name="T55" fmla="*/ 21 h 45"/>
              <a:gd name="T56" fmla="*/ 28 w 28"/>
              <a:gd name="T57" fmla="*/ 4 h 45"/>
              <a:gd name="T58" fmla="*/ 24 w 28"/>
              <a:gd name="T5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" h="45">
                <a:moveTo>
                  <a:pt x="2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2" y="22"/>
                  <a:pt x="3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3"/>
                  <a:pt x="6" y="24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4"/>
                  <a:pt x="9" y="45"/>
                  <a:pt x="1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5"/>
                  <a:pt x="19" y="44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2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6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2"/>
                  <a:pt x="26" y="0"/>
                  <a:pt x="2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Oval 49"/>
          <p:cNvSpPr>
            <a:spLocks noChangeArrowheads="1"/>
          </p:cNvSpPr>
          <p:nvPr/>
        </p:nvSpPr>
        <p:spPr bwMode="auto">
          <a:xfrm>
            <a:off x="5097463" y="3859732"/>
            <a:ext cx="71438" cy="746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Oval 50"/>
          <p:cNvSpPr>
            <a:spLocks noChangeArrowheads="1"/>
          </p:cNvSpPr>
          <p:nvPr/>
        </p:nvSpPr>
        <p:spPr bwMode="auto">
          <a:xfrm>
            <a:off x="8469313" y="5420244"/>
            <a:ext cx="206375" cy="206375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Oval 51"/>
          <p:cNvSpPr>
            <a:spLocks noChangeArrowheads="1"/>
          </p:cNvSpPr>
          <p:nvPr/>
        </p:nvSpPr>
        <p:spPr bwMode="auto">
          <a:xfrm>
            <a:off x="8066088" y="3477144"/>
            <a:ext cx="1008063" cy="100806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52"/>
          <p:cNvSpPr/>
          <p:nvPr/>
        </p:nvSpPr>
        <p:spPr bwMode="auto">
          <a:xfrm>
            <a:off x="8472488" y="4477269"/>
            <a:ext cx="192088" cy="92075"/>
          </a:xfrm>
          <a:custGeom>
            <a:avLst/>
            <a:gdLst>
              <a:gd name="T0" fmla="*/ 0 w 121"/>
              <a:gd name="T1" fmla="*/ 0 h 58"/>
              <a:gd name="T2" fmla="*/ 60 w 121"/>
              <a:gd name="T3" fmla="*/ 58 h 58"/>
              <a:gd name="T4" fmla="*/ 121 w 121"/>
              <a:gd name="T5" fmla="*/ 0 h 58"/>
              <a:gd name="T6" fmla="*/ 0 w 121"/>
              <a:gd name="T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58">
                <a:moveTo>
                  <a:pt x="0" y="0"/>
                </a:moveTo>
                <a:lnTo>
                  <a:pt x="60" y="58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Line 53"/>
          <p:cNvSpPr>
            <a:spLocks noChangeShapeType="1"/>
          </p:cNvSpPr>
          <p:nvPr/>
        </p:nvSpPr>
        <p:spPr bwMode="auto">
          <a:xfrm flipV="1">
            <a:off x="8572501" y="4183581"/>
            <a:ext cx="0" cy="1339850"/>
          </a:xfrm>
          <a:prstGeom prst="line">
            <a:avLst/>
          </a:prstGeom>
          <a:noFill/>
          <a:ln w="25400" cap="rnd">
            <a:solidFill>
              <a:srgbClr val="1AB49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Oval 54"/>
          <p:cNvSpPr>
            <a:spLocks noChangeArrowheads="1"/>
          </p:cNvSpPr>
          <p:nvPr/>
        </p:nvSpPr>
        <p:spPr bwMode="auto">
          <a:xfrm>
            <a:off x="8515351" y="5464694"/>
            <a:ext cx="115888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Oval 55"/>
          <p:cNvSpPr>
            <a:spLocks noChangeArrowheads="1"/>
          </p:cNvSpPr>
          <p:nvPr/>
        </p:nvSpPr>
        <p:spPr bwMode="auto">
          <a:xfrm>
            <a:off x="8204201" y="3613669"/>
            <a:ext cx="733425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56"/>
          <p:cNvSpPr/>
          <p:nvPr/>
        </p:nvSpPr>
        <p:spPr bwMode="auto">
          <a:xfrm>
            <a:off x="8340726" y="3785119"/>
            <a:ext cx="434975" cy="434975"/>
          </a:xfrm>
          <a:custGeom>
            <a:avLst/>
            <a:gdLst>
              <a:gd name="T0" fmla="*/ 90 w 105"/>
              <a:gd name="T1" fmla="*/ 22 h 105"/>
              <a:gd name="T2" fmla="*/ 81 w 105"/>
              <a:gd name="T3" fmla="*/ 31 h 105"/>
              <a:gd name="T4" fmla="*/ 81 w 105"/>
              <a:gd name="T5" fmla="*/ 33 h 105"/>
              <a:gd name="T6" fmla="*/ 84 w 105"/>
              <a:gd name="T7" fmla="*/ 53 h 105"/>
              <a:gd name="T8" fmla="*/ 62 w 105"/>
              <a:gd name="T9" fmla="*/ 76 h 105"/>
              <a:gd name="T10" fmla="*/ 29 w 105"/>
              <a:gd name="T11" fmla="*/ 44 h 105"/>
              <a:gd name="T12" fmla="*/ 52 w 105"/>
              <a:gd name="T13" fmla="*/ 21 h 105"/>
              <a:gd name="T14" fmla="*/ 72 w 105"/>
              <a:gd name="T15" fmla="*/ 25 h 105"/>
              <a:gd name="T16" fmla="*/ 75 w 105"/>
              <a:gd name="T17" fmla="*/ 24 h 105"/>
              <a:gd name="T18" fmla="*/ 84 w 105"/>
              <a:gd name="T19" fmla="*/ 15 h 105"/>
              <a:gd name="T20" fmla="*/ 84 w 105"/>
              <a:gd name="T21" fmla="*/ 12 h 105"/>
              <a:gd name="T22" fmla="*/ 40 w 105"/>
              <a:gd name="T23" fmla="*/ 6 h 105"/>
              <a:gd name="T24" fmla="*/ 15 w 105"/>
              <a:gd name="T25" fmla="*/ 31 h 105"/>
              <a:gd name="T26" fmla="*/ 74 w 105"/>
              <a:gd name="T27" fmla="*/ 90 h 105"/>
              <a:gd name="T28" fmla="*/ 99 w 105"/>
              <a:gd name="T29" fmla="*/ 65 h 105"/>
              <a:gd name="T30" fmla="*/ 93 w 105"/>
              <a:gd name="T31" fmla="*/ 22 h 105"/>
              <a:gd name="T32" fmla="*/ 90 w 105"/>
              <a:gd name="T33" fmla="*/ 2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" h="105">
                <a:moveTo>
                  <a:pt x="90" y="22"/>
                </a:moveTo>
                <a:cubicBezTo>
                  <a:pt x="81" y="31"/>
                  <a:pt x="81" y="31"/>
                  <a:pt x="81" y="31"/>
                </a:cubicBezTo>
                <a:cubicBezTo>
                  <a:pt x="80" y="32"/>
                  <a:pt x="80" y="33"/>
                  <a:pt x="81" y="33"/>
                </a:cubicBezTo>
                <a:cubicBezTo>
                  <a:pt x="84" y="39"/>
                  <a:pt x="86" y="46"/>
                  <a:pt x="84" y="53"/>
                </a:cubicBezTo>
                <a:cubicBezTo>
                  <a:pt x="82" y="65"/>
                  <a:pt x="73" y="74"/>
                  <a:pt x="62" y="76"/>
                </a:cubicBezTo>
                <a:cubicBezTo>
                  <a:pt x="42" y="79"/>
                  <a:pt x="26" y="63"/>
                  <a:pt x="29" y="44"/>
                </a:cubicBezTo>
                <a:cubicBezTo>
                  <a:pt x="31" y="32"/>
                  <a:pt x="40" y="23"/>
                  <a:pt x="52" y="21"/>
                </a:cubicBezTo>
                <a:cubicBezTo>
                  <a:pt x="59" y="19"/>
                  <a:pt x="66" y="21"/>
                  <a:pt x="72" y="25"/>
                </a:cubicBezTo>
                <a:cubicBezTo>
                  <a:pt x="73" y="25"/>
                  <a:pt x="74" y="25"/>
                  <a:pt x="75" y="24"/>
                </a:cubicBezTo>
                <a:cubicBezTo>
                  <a:pt x="84" y="15"/>
                  <a:pt x="84" y="15"/>
                  <a:pt x="84" y="15"/>
                </a:cubicBezTo>
                <a:cubicBezTo>
                  <a:pt x="85" y="14"/>
                  <a:pt x="85" y="13"/>
                  <a:pt x="84" y="12"/>
                </a:cubicBezTo>
                <a:cubicBezTo>
                  <a:pt x="72" y="4"/>
                  <a:pt x="56" y="0"/>
                  <a:pt x="40" y="6"/>
                </a:cubicBezTo>
                <a:cubicBezTo>
                  <a:pt x="29" y="10"/>
                  <a:pt x="19" y="19"/>
                  <a:pt x="15" y="31"/>
                </a:cubicBezTo>
                <a:cubicBezTo>
                  <a:pt x="0" y="69"/>
                  <a:pt x="36" y="105"/>
                  <a:pt x="74" y="90"/>
                </a:cubicBezTo>
                <a:cubicBezTo>
                  <a:pt x="86" y="86"/>
                  <a:pt x="95" y="77"/>
                  <a:pt x="99" y="65"/>
                </a:cubicBezTo>
                <a:cubicBezTo>
                  <a:pt x="105" y="49"/>
                  <a:pt x="102" y="33"/>
                  <a:pt x="93" y="22"/>
                </a:cubicBezTo>
                <a:cubicBezTo>
                  <a:pt x="93" y="21"/>
                  <a:pt x="91" y="21"/>
                  <a:pt x="90" y="2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Oval 57"/>
          <p:cNvSpPr>
            <a:spLocks noChangeArrowheads="1"/>
          </p:cNvSpPr>
          <p:nvPr/>
        </p:nvSpPr>
        <p:spPr bwMode="auto">
          <a:xfrm>
            <a:off x="8531226" y="3942282"/>
            <a:ext cx="87313" cy="873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58"/>
          <p:cNvSpPr/>
          <p:nvPr/>
        </p:nvSpPr>
        <p:spPr bwMode="auto">
          <a:xfrm>
            <a:off x="8567738" y="3829569"/>
            <a:ext cx="166688" cy="161925"/>
          </a:xfrm>
          <a:custGeom>
            <a:avLst/>
            <a:gdLst>
              <a:gd name="T0" fmla="*/ 2 w 40"/>
              <a:gd name="T1" fmla="*/ 39 h 39"/>
              <a:gd name="T2" fmla="*/ 1 w 40"/>
              <a:gd name="T3" fmla="*/ 38 h 39"/>
              <a:gd name="T4" fmla="*/ 1 w 40"/>
              <a:gd name="T5" fmla="*/ 36 h 39"/>
              <a:gd name="T6" fmla="*/ 37 w 40"/>
              <a:gd name="T7" fmla="*/ 0 h 39"/>
              <a:gd name="T8" fmla="*/ 39 w 40"/>
              <a:gd name="T9" fmla="*/ 0 h 39"/>
              <a:gd name="T10" fmla="*/ 39 w 40"/>
              <a:gd name="T11" fmla="*/ 2 h 39"/>
              <a:gd name="T12" fmla="*/ 3 w 40"/>
              <a:gd name="T13" fmla="*/ 38 h 39"/>
              <a:gd name="T14" fmla="*/ 2 w 40"/>
              <a:gd name="T1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39">
                <a:moveTo>
                  <a:pt x="2" y="39"/>
                </a:moveTo>
                <a:cubicBezTo>
                  <a:pt x="1" y="39"/>
                  <a:pt x="1" y="39"/>
                  <a:pt x="1" y="38"/>
                </a:cubicBezTo>
                <a:cubicBezTo>
                  <a:pt x="0" y="38"/>
                  <a:pt x="0" y="37"/>
                  <a:pt x="1" y="36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40" y="1"/>
                  <a:pt x="40" y="2"/>
                  <a:pt x="39" y="2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9"/>
                  <a:pt x="2" y="39"/>
                  <a:pt x="2" y="3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59"/>
          <p:cNvSpPr/>
          <p:nvPr/>
        </p:nvSpPr>
        <p:spPr bwMode="auto">
          <a:xfrm>
            <a:off x="8701088" y="3754957"/>
            <a:ext cx="103188" cy="107950"/>
          </a:xfrm>
          <a:custGeom>
            <a:avLst/>
            <a:gdLst>
              <a:gd name="T0" fmla="*/ 65 w 65"/>
              <a:gd name="T1" fmla="*/ 26 h 68"/>
              <a:gd name="T2" fmla="*/ 24 w 65"/>
              <a:gd name="T3" fmla="*/ 68 h 68"/>
              <a:gd name="T4" fmla="*/ 0 w 65"/>
              <a:gd name="T5" fmla="*/ 66 h 68"/>
              <a:gd name="T6" fmla="*/ 0 w 65"/>
              <a:gd name="T7" fmla="*/ 45 h 68"/>
              <a:gd name="T8" fmla="*/ 42 w 65"/>
              <a:gd name="T9" fmla="*/ 0 h 68"/>
              <a:gd name="T10" fmla="*/ 44 w 65"/>
              <a:gd name="T11" fmla="*/ 24 h 68"/>
              <a:gd name="T12" fmla="*/ 65 w 65"/>
              <a:gd name="T13" fmla="*/ 2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68">
                <a:moveTo>
                  <a:pt x="65" y="26"/>
                </a:moveTo>
                <a:lnTo>
                  <a:pt x="24" y="68"/>
                </a:lnTo>
                <a:lnTo>
                  <a:pt x="0" y="66"/>
                </a:lnTo>
                <a:lnTo>
                  <a:pt x="0" y="45"/>
                </a:lnTo>
                <a:lnTo>
                  <a:pt x="42" y="0"/>
                </a:lnTo>
                <a:lnTo>
                  <a:pt x="44" y="24"/>
                </a:lnTo>
                <a:lnTo>
                  <a:pt x="65" y="2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2" name="Freeform 192"/>
          <p:cNvSpPr/>
          <p:nvPr/>
        </p:nvSpPr>
        <p:spPr bwMode="auto">
          <a:xfrm>
            <a:off x="5060951" y="2638944"/>
            <a:ext cx="414338" cy="282575"/>
          </a:xfrm>
          <a:custGeom>
            <a:avLst/>
            <a:gdLst>
              <a:gd name="T0" fmla="*/ 93 w 100"/>
              <a:gd name="T1" fmla="*/ 68 h 68"/>
              <a:gd name="T2" fmla="*/ 7 w 100"/>
              <a:gd name="T3" fmla="*/ 68 h 68"/>
              <a:gd name="T4" fmla="*/ 0 w 100"/>
              <a:gd name="T5" fmla="*/ 61 h 68"/>
              <a:gd name="T6" fmla="*/ 0 w 100"/>
              <a:gd name="T7" fmla="*/ 7 h 68"/>
              <a:gd name="T8" fmla="*/ 7 w 100"/>
              <a:gd name="T9" fmla="*/ 0 h 68"/>
              <a:gd name="T10" fmla="*/ 93 w 100"/>
              <a:gd name="T11" fmla="*/ 0 h 68"/>
              <a:gd name="T12" fmla="*/ 100 w 100"/>
              <a:gd name="T13" fmla="*/ 7 h 68"/>
              <a:gd name="T14" fmla="*/ 100 w 100"/>
              <a:gd name="T15" fmla="*/ 61 h 68"/>
              <a:gd name="T16" fmla="*/ 93 w 100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68">
                <a:moveTo>
                  <a:pt x="93" y="68"/>
                </a:moveTo>
                <a:cubicBezTo>
                  <a:pt x="7" y="68"/>
                  <a:pt x="7" y="68"/>
                  <a:pt x="7" y="68"/>
                </a:cubicBezTo>
                <a:cubicBezTo>
                  <a:pt x="3" y="68"/>
                  <a:pt x="0" y="65"/>
                  <a:pt x="0" y="6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7" y="0"/>
                  <a:pt x="100" y="3"/>
                  <a:pt x="100" y="7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0" y="65"/>
                  <a:pt x="97" y="68"/>
                  <a:pt x="93" y="68"/>
                </a:cubicBez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3" name="Freeform 193"/>
          <p:cNvSpPr/>
          <p:nvPr/>
        </p:nvSpPr>
        <p:spPr bwMode="auto">
          <a:xfrm>
            <a:off x="5060951" y="2708794"/>
            <a:ext cx="414338" cy="71437"/>
          </a:xfrm>
          <a:custGeom>
            <a:avLst/>
            <a:gdLst>
              <a:gd name="T0" fmla="*/ 0 w 261"/>
              <a:gd name="T1" fmla="*/ 0 h 45"/>
              <a:gd name="T2" fmla="*/ 131 w 261"/>
              <a:gd name="T3" fmla="*/ 45 h 45"/>
              <a:gd name="T4" fmla="*/ 261 w 261"/>
              <a:gd name="T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45">
                <a:moveTo>
                  <a:pt x="0" y="0"/>
                </a:moveTo>
                <a:lnTo>
                  <a:pt x="131" y="45"/>
                </a:lnTo>
                <a:lnTo>
                  <a:pt x="261" y="0"/>
                </a:lnTo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4" name="Freeform 194"/>
          <p:cNvSpPr/>
          <p:nvPr/>
        </p:nvSpPr>
        <p:spPr bwMode="auto">
          <a:xfrm>
            <a:off x="5214938" y="2589732"/>
            <a:ext cx="106363" cy="49212"/>
          </a:xfrm>
          <a:custGeom>
            <a:avLst/>
            <a:gdLst>
              <a:gd name="T0" fmla="*/ 26 w 26"/>
              <a:gd name="T1" fmla="*/ 12 h 12"/>
              <a:gd name="T2" fmla="*/ 0 w 26"/>
              <a:gd name="T3" fmla="*/ 12 h 12"/>
              <a:gd name="T4" fmla="*/ 0 w 26"/>
              <a:gd name="T5" fmla="*/ 6 h 12"/>
              <a:gd name="T6" fmla="*/ 6 w 26"/>
              <a:gd name="T7" fmla="*/ 0 h 12"/>
              <a:gd name="T8" fmla="*/ 19 w 26"/>
              <a:gd name="T9" fmla="*/ 0 h 12"/>
              <a:gd name="T10" fmla="*/ 26 w 26"/>
              <a:gd name="T11" fmla="*/ 6 h 12"/>
              <a:gd name="T12" fmla="*/ 26 w 26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2">
                <a:moveTo>
                  <a:pt x="26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6" y="3"/>
                  <a:pt x="26" y="6"/>
                </a:cubicBezTo>
                <a:lnTo>
                  <a:pt x="26" y="12"/>
                </a:ln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" name="Freeform 195"/>
          <p:cNvSpPr/>
          <p:nvPr/>
        </p:nvSpPr>
        <p:spPr bwMode="auto">
          <a:xfrm>
            <a:off x="5226051" y="2754832"/>
            <a:ext cx="84138" cy="50800"/>
          </a:xfrm>
          <a:custGeom>
            <a:avLst/>
            <a:gdLst>
              <a:gd name="T0" fmla="*/ 19 w 20"/>
              <a:gd name="T1" fmla="*/ 12 h 12"/>
              <a:gd name="T2" fmla="*/ 1 w 20"/>
              <a:gd name="T3" fmla="*/ 12 h 12"/>
              <a:gd name="T4" fmla="*/ 0 w 20"/>
              <a:gd name="T5" fmla="*/ 10 h 12"/>
              <a:gd name="T6" fmla="*/ 0 w 20"/>
              <a:gd name="T7" fmla="*/ 1 h 12"/>
              <a:gd name="T8" fmla="*/ 1 w 20"/>
              <a:gd name="T9" fmla="*/ 0 h 12"/>
              <a:gd name="T10" fmla="*/ 19 w 20"/>
              <a:gd name="T11" fmla="*/ 0 h 12"/>
              <a:gd name="T12" fmla="*/ 20 w 20"/>
              <a:gd name="T13" fmla="*/ 1 h 12"/>
              <a:gd name="T14" fmla="*/ 20 w 20"/>
              <a:gd name="T15" fmla="*/ 10 h 12"/>
              <a:gd name="T16" fmla="*/ 19 w 20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2">
                <a:moveTo>
                  <a:pt x="19" y="12"/>
                </a:move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1"/>
                  <a:pt x="0" y="1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1"/>
                  <a:pt x="20" y="1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1"/>
                  <a:pt x="19" y="12"/>
                  <a:pt x="19" y="12"/>
                </a:cubicBezTo>
                <a:close/>
              </a:path>
            </a:pathLst>
          </a:custGeom>
          <a:solidFill>
            <a:srgbClr val="1AB49C"/>
          </a:solidFill>
          <a:ln w="15875" cap="flat">
            <a:solidFill>
              <a:srgbClr val="6D8D9E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6" name="Oval 196"/>
          <p:cNvSpPr>
            <a:spLocks noChangeArrowheads="1"/>
          </p:cNvSpPr>
          <p:nvPr/>
        </p:nvSpPr>
        <p:spPr bwMode="auto">
          <a:xfrm>
            <a:off x="8493126" y="2631007"/>
            <a:ext cx="166688" cy="165100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" name="Oval 197"/>
          <p:cNvSpPr>
            <a:spLocks noChangeArrowheads="1"/>
          </p:cNvSpPr>
          <p:nvPr/>
        </p:nvSpPr>
        <p:spPr bwMode="auto">
          <a:xfrm>
            <a:off x="8493126" y="2631007"/>
            <a:ext cx="166688" cy="165100"/>
          </a:xfrm>
          <a:prstGeom prst="ellipse">
            <a:avLst/>
          </a:pr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" name="Freeform 198"/>
          <p:cNvSpPr/>
          <p:nvPr/>
        </p:nvSpPr>
        <p:spPr bwMode="auto">
          <a:xfrm>
            <a:off x="8431213" y="2559569"/>
            <a:ext cx="290513" cy="331787"/>
          </a:xfrm>
          <a:custGeom>
            <a:avLst/>
            <a:gdLst>
              <a:gd name="T0" fmla="*/ 70 w 70"/>
              <a:gd name="T1" fmla="*/ 35 h 80"/>
              <a:gd name="T2" fmla="*/ 35 w 70"/>
              <a:gd name="T3" fmla="*/ 0 h 80"/>
              <a:gd name="T4" fmla="*/ 0 w 70"/>
              <a:gd name="T5" fmla="*/ 35 h 80"/>
              <a:gd name="T6" fmla="*/ 22 w 70"/>
              <a:gd name="T7" fmla="*/ 68 h 80"/>
              <a:gd name="T8" fmla="*/ 22 w 70"/>
              <a:gd name="T9" fmla="*/ 80 h 80"/>
              <a:gd name="T10" fmla="*/ 48 w 70"/>
              <a:gd name="T11" fmla="*/ 80 h 80"/>
              <a:gd name="T12" fmla="*/ 48 w 70"/>
              <a:gd name="T13" fmla="*/ 68 h 80"/>
              <a:gd name="T14" fmla="*/ 70 w 70"/>
              <a:gd name="T15" fmla="*/ 3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80">
                <a:moveTo>
                  <a:pt x="70" y="35"/>
                </a:moveTo>
                <a:cubicBezTo>
                  <a:pt x="70" y="16"/>
                  <a:pt x="54" y="0"/>
                  <a:pt x="35" y="0"/>
                </a:cubicBezTo>
                <a:cubicBezTo>
                  <a:pt x="15" y="0"/>
                  <a:pt x="0" y="16"/>
                  <a:pt x="0" y="35"/>
                </a:cubicBezTo>
                <a:cubicBezTo>
                  <a:pt x="0" y="50"/>
                  <a:pt x="9" y="62"/>
                  <a:pt x="22" y="68"/>
                </a:cubicBezTo>
                <a:cubicBezTo>
                  <a:pt x="22" y="80"/>
                  <a:pt x="22" y="80"/>
                  <a:pt x="22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68"/>
                  <a:pt x="48" y="68"/>
                  <a:pt x="48" y="68"/>
                </a:cubicBezTo>
                <a:cubicBezTo>
                  <a:pt x="61" y="62"/>
                  <a:pt x="70" y="50"/>
                  <a:pt x="70" y="35"/>
                </a:cubicBez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9" name="Line 199"/>
          <p:cNvSpPr>
            <a:spLocks noChangeShapeType="1"/>
          </p:cNvSpPr>
          <p:nvPr/>
        </p:nvSpPr>
        <p:spPr bwMode="auto">
          <a:xfrm>
            <a:off x="8523288" y="2911994"/>
            <a:ext cx="107950" cy="0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0" name="Line 200"/>
          <p:cNvSpPr>
            <a:spLocks noChangeShapeType="1"/>
          </p:cNvSpPr>
          <p:nvPr/>
        </p:nvSpPr>
        <p:spPr bwMode="auto">
          <a:xfrm>
            <a:off x="8523288" y="2937394"/>
            <a:ext cx="107950" cy="0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1" name="Line 201"/>
          <p:cNvSpPr>
            <a:spLocks noChangeShapeType="1"/>
          </p:cNvSpPr>
          <p:nvPr/>
        </p:nvSpPr>
        <p:spPr bwMode="auto">
          <a:xfrm>
            <a:off x="8556626" y="2962794"/>
            <a:ext cx="36513" cy="0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2" name="Line 202"/>
          <p:cNvSpPr>
            <a:spLocks noChangeShapeType="1"/>
          </p:cNvSpPr>
          <p:nvPr/>
        </p:nvSpPr>
        <p:spPr bwMode="auto">
          <a:xfrm flipV="1">
            <a:off x="8577263" y="2713557"/>
            <a:ext cx="0" cy="177800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3" name="Line 203"/>
          <p:cNvSpPr>
            <a:spLocks noChangeShapeType="1"/>
          </p:cNvSpPr>
          <p:nvPr/>
        </p:nvSpPr>
        <p:spPr bwMode="auto">
          <a:xfrm>
            <a:off x="8551863" y="2713557"/>
            <a:ext cx="49213" cy="0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4" name="Freeform 204"/>
          <p:cNvSpPr/>
          <p:nvPr/>
        </p:nvSpPr>
        <p:spPr bwMode="auto">
          <a:xfrm>
            <a:off x="6743701" y="5024956"/>
            <a:ext cx="393700" cy="395287"/>
          </a:xfrm>
          <a:custGeom>
            <a:avLst/>
            <a:gdLst>
              <a:gd name="T0" fmla="*/ 95 w 95"/>
              <a:gd name="T1" fmla="*/ 50 h 95"/>
              <a:gd name="T2" fmla="*/ 95 w 95"/>
              <a:gd name="T3" fmla="*/ 47 h 95"/>
              <a:gd name="T4" fmla="*/ 48 w 95"/>
              <a:gd name="T5" fmla="*/ 0 h 95"/>
              <a:gd name="T6" fmla="*/ 0 w 95"/>
              <a:gd name="T7" fmla="*/ 47 h 95"/>
              <a:gd name="T8" fmla="*/ 48 w 95"/>
              <a:gd name="T9" fmla="*/ 95 h 95"/>
              <a:gd name="T10" fmla="*/ 48 w 95"/>
              <a:gd name="T11" fmla="*/ 50 h 95"/>
              <a:gd name="T12" fmla="*/ 95 w 95"/>
              <a:gd name="T13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95">
                <a:moveTo>
                  <a:pt x="95" y="50"/>
                </a:moveTo>
                <a:cubicBezTo>
                  <a:pt x="95" y="49"/>
                  <a:pt x="95" y="48"/>
                  <a:pt x="95" y="47"/>
                </a:cubicBezTo>
                <a:cubicBezTo>
                  <a:pt x="95" y="21"/>
                  <a:pt x="74" y="0"/>
                  <a:pt x="48" y="0"/>
                </a:cubicBezTo>
                <a:cubicBezTo>
                  <a:pt x="22" y="0"/>
                  <a:pt x="0" y="21"/>
                  <a:pt x="0" y="47"/>
                </a:cubicBezTo>
                <a:cubicBezTo>
                  <a:pt x="0" y="73"/>
                  <a:pt x="22" y="95"/>
                  <a:pt x="48" y="95"/>
                </a:cubicBezTo>
                <a:cubicBezTo>
                  <a:pt x="48" y="50"/>
                  <a:pt x="48" y="50"/>
                  <a:pt x="48" y="50"/>
                </a:cubicBezTo>
                <a:lnTo>
                  <a:pt x="95" y="50"/>
                </a:ln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06"/>
          <p:cNvSpPr/>
          <p:nvPr/>
        </p:nvSpPr>
        <p:spPr bwMode="auto">
          <a:xfrm>
            <a:off x="6977063" y="5266257"/>
            <a:ext cx="193675" cy="187325"/>
          </a:xfrm>
          <a:custGeom>
            <a:avLst/>
            <a:gdLst>
              <a:gd name="T0" fmla="*/ 47 w 47"/>
              <a:gd name="T1" fmla="*/ 0 h 45"/>
              <a:gd name="T2" fmla="*/ 0 w 47"/>
              <a:gd name="T3" fmla="*/ 0 h 45"/>
              <a:gd name="T4" fmla="*/ 0 w 47"/>
              <a:gd name="T5" fmla="*/ 45 h 45"/>
              <a:gd name="T6" fmla="*/ 47 w 47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5">
                <a:moveTo>
                  <a:pt x="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25" y="45"/>
                  <a:pt x="46" y="25"/>
                  <a:pt x="47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207"/>
          <p:cNvSpPr/>
          <p:nvPr/>
        </p:nvSpPr>
        <p:spPr bwMode="auto">
          <a:xfrm>
            <a:off x="6977063" y="5266257"/>
            <a:ext cx="193675" cy="187325"/>
          </a:xfrm>
          <a:custGeom>
            <a:avLst/>
            <a:gdLst>
              <a:gd name="T0" fmla="*/ 47 w 47"/>
              <a:gd name="T1" fmla="*/ 0 h 45"/>
              <a:gd name="T2" fmla="*/ 0 w 47"/>
              <a:gd name="T3" fmla="*/ 0 h 45"/>
              <a:gd name="T4" fmla="*/ 0 w 47"/>
              <a:gd name="T5" fmla="*/ 45 h 45"/>
              <a:gd name="T6" fmla="*/ 47 w 47"/>
              <a:gd name="T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5">
                <a:moveTo>
                  <a:pt x="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25" y="45"/>
                  <a:pt x="46" y="25"/>
                  <a:pt x="47" y="0"/>
                </a:cubicBez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Oval 208"/>
          <p:cNvSpPr>
            <a:spLocks noChangeArrowheads="1"/>
          </p:cNvSpPr>
          <p:nvPr/>
        </p:nvSpPr>
        <p:spPr bwMode="auto">
          <a:xfrm>
            <a:off x="3656013" y="5278957"/>
            <a:ext cx="149225" cy="149225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209"/>
          <p:cNvSpPr/>
          <p:nvPr/>
        </p:nvSpPr>
        <p:spPr bwMode="auto">
          <a:xfrm>
            <a:off x="3643313" y="5261494"/>
            <a:ext cx="177800" cy="182562"/>
          </a:xfrm>
          <a:custGeom>
            <a:avLst/>
            <a:gdLst>
              <a:gd name="T0" fmla="*/ 36 w 43"/>
              <a:gd name="T1" fmla="*/ 10 h 44"/>
              <a:gd name="T2" fmla="*/ 9 w 43"/>
              <a:gd name="T3" fmla="*/ 7 h 44"/>
              <a:gd name="T4" fmla="*/ 6 w 43"/>
              <a:gd name="T5" fmla="*/ 34 h 44"/>
              <a:gd name="T6" fmla="*/ 34 w 43"/>
              <a:gd name="T7" fmla="*/ 37 h 44"/>
              <a:gd name="T8" fmla="*/ 36 w 43"/>
              <a:gd name="T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4">
                <a:moveTo>
                  <a:pt x="36" y="10"/>
                </a:moveTo>
                <a:cubicBezTo>
                  <a:pt x="29" y="1"/>
                  <a:pt x="17" y="0"/>
                  <a:pt x="9" y="7"/>
                </a:cubicBezTo>
                <a:cubicBezTo>
                  <a:pt x="1" y="14"/>
                  <a:pt x="0" y="26"/>
                  <a:pt x="6" y="34"/>
                </a:cubicBezTo>
                <a:cubicBezTo>
                  <a:pt x="13" y="42"/>
                  <a:pt x="25" y="44"/>
                  <a:pt x="34" y="37"/>
                </a:cubicBezTo>
                <a:cubicBezTo>
                  <a:pt x="42" y="30"/>
                  <a:pt x="43" y="18"/>
                  <a:pt x="36" y="10"/>
                </a:cubicBez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210"/>
          <p:cNvSpPr/>
          <p:nvPr/>
        </p:nvSpPr>
        <p:spPr bwMode="auto">
          <a:xfrm>
            <a:off x="3684588" y="5307532"/>
            <a:ext cx="90488" cy="92075"/>
          </a:xfrm>
          <a:custGeom>
            <a:avLst/>
            <a:gdLst>
              <a:gd name="T0" fmla="*/ 19 w 22"/>
              <a:gd name="T1" fmla="*/ 5 h 22"/>
              <a:gd name="T2" fmla="*/ 5 w 22"/>
              <a:gd name="T3" fmla="*/ 3 h 22"/>
              <a:gd name="T4" fmla="*/ 4 w 22"/>
              <a:gd name="T5" fmla="*/ 17 h 22"/>
              <a:gd name="T6" fmla="*/ 17 w 22"/>
              <a:gd name="T7" fmla="*/ 18 h 22"/>
              <a:gd name="T8" fmla="*/ 19 w 22"/>
              <a:gd name="T9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9" y="5"/>
                </a:moveTo>
                <a:cubicBezTo>
                  <a:pt x="15" y="1"/>
                  <a:pt x="9" y="0"/>
                  <a:pt x="5" y="3"/>
                </a:cubicBezTo>
                <a:cubicBezTo>
                  <a:pt x="1" y="7"/>
                  <a:pt x="0" y="13"/>
                  <a:pt x="4" y="17"/>
                </a:cubicBezTo>
                <a:cubicBezTo>
                  <a:pt x="7" y="21"/>
                  <a:pt x="13" y="22"/>
                  <a:pt x="17" y="18"/>
                </a:cubicBezTo>
                <a:cubicBezTo>
                  <a:pt x="22" y="15"/>
                  <a:pt x="22" y="9"/>
                  <a:pt x="19" y="5"/>
                </a:cubicBezTo>
                <a:close/>
              </a:path>
            </a:pathLst>
          </a:custGeom>
          <a:solidFill>
            <a:srgbClr val="1AB49C"/>
          </a:solidFill>
          <a:ln w="15875" cap="rnd">
            <a:solidFill>
              <a:srgbClr val="6D8D9E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211"/>
          <p:cNvSpPr>
            <a:spLocks noChangeShapeType="1"/>
          </p:cNvSpPr>
          <p:nvPr/>
        </p:nvSpPr>
        <p:spPr bwMode="auto">
          <a:xfrm flipH="1" flipV="1">
            <a:off x="3476625" y="5021782"/>
            <a:ext cx="215900" cy="257175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Line 212"/>
          <p:cNvSpPr>
            <a:spLocks noChangeShapeType="1"/>
          </p:cNvSpPr>
          <p:nvPr/>
        </p:nvSpPr>
        <p:spPr bwMode="auto">
          <a:xfrm flipH="1" flipV="1">
            <a:off x="3452813" y="5045594"/>
            <a:ext cx="211138" cy="257175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Line 213"/>
          <p:cNvSpPr>
            <a:spLocks noChangeShapeType="1"/>
          </p:cNvSpPr>
          <p:nvPr/>
        </p:nvSpPr>
        <p:spPr bwMode="auto">
          <a:xfrm flipV="1">
            <a:off x="3497263" y="5012257"/>
            <a:ext cx="33338" cy="30162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Line 214"/>
          <p:cNvSpPr>
            <a:spLocks noChangeShapeType="1"/>
          </p:cNvSpPr>
          <p:nvPr/>
        </p:nvSpPr>
        <p:spPr bwMode="auto">
          <a:xfrm flipV="1">
            <a:off x="3522663" y="5045594"/>
            <a:ext cx="36513" cy="30162"/>
          </a:xfrm>
          <a:prstGeom prst="line">
            <a:avLst/>
          </a:prstGeom>
          <a:noFill/>
          <a:ln w="15875" cap="rnd">
            <a:solidFill>
              <a:srgbClr val="6D8D9E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Oval 215"/>
          <p:cNvSpPr>
            <a:spLocks noChangeArrowheads="1"/>
          </p:cNvSpPr>
          <p:nvPr/>
        </p:nvSpPr>
        <p:spPr bwMode="auto">
          <a:xfrm>
            <a:off x="3597275" y="4536007"/>
            <a:ext cx="33338" cy="33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Oval 216"/>
          <p:cNvSpPr>
            <a:spLocks noChangeArrowheads="1"/>
          </p:cNvSpPr>
          <p:nvPr/>
        </p:nvSpPr>
        <p:spPr bwMode="auto">
          <a:xfrm>
            <a:off x="3597275" y="4623319"/>
            <a:ext cx="33338" cy="365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Oval 217"/>
          <p:cNvSpPr>
            <a:spLocks noChangeArrowheads="1"/>
          </p:cNvSpPr>
          <p:nvPr/>
        </p:nvSpPr>
        <p:spPr bwMode="auto">
          <a:xfrm>
            <a:off x="3597275" y="4713807"/>
            <a:ext cx="33338" cy="33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Oval 218"/>
          <p:cNvSpPr>
            <a:spLocks noChangeArrowheads="1"/>
          </p:cNvSpPr>
          <p:nvPr/>
        </p:nvSpPr>
        <p:spPr bwMode="auto">
          <a:xfrm>
            <a:off x="3597275" y="4805882"/>
            <a:ext cx="33338" cy="33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219"/>
          <p:cNvSpPr>
            <a:spLocks noChangeArrowheads="1"/>
          </p:cNvSpPr>
          <p:nvPr/>
        </p:nvSpPr>
        <p:spPr bwMode="auto">
          <a:xfrm>
            <a:off x="3597275" y="4893194"/>
            <a:ext cx="33338" cy="365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220"/>
          <p:cNvSpPr>
            <a:spLocks noChangeArrowheads="1"/>
          </p:cNvSpPr>
          <p:nvPr/>
        </p:nvSpPr>
        <p:spPr bwMode="auto">
          <a:xfrm>
            <a:off x="6926263" y="4536007"/>
            <a:ext cx="33338" cy="33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221"/>
          <p:cNvSpPr>
            <a:spLocks noChangeArrowheads="1"/>
          </p:cNvSpPr>
          <p:nvPr/>
        </p:nvSpPr>
        <p:spPr bwMode="auto">
          <a:xfrm>
            <a:off x="6926263" y="4623319"/>
            <a:ext cx="33338" cy="365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Oval 222"/>
          <p:cNvSpPr>
            <a:spLocks noChangeArrowheads="1"/>
          </p:cNvSpPr>
          <p:nvPr/>
        </p:nvSpPr>
        <p:spPr bwMode="auto">
          <a:xfrm>
            <a:off x="6926263" y="4713807"/>
            <a:ext cx="33338" cy="33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223"/>
          <p:cNvSpPr>
            <a:spLocks noChangeArrowheads="1"/>
          </p:cNvSpPr>
          <p:nvPr/>
        </p:nvSpPr>
        <p:spPr bwMode="auto">
          <a:xfrm>
            <a:off x="6926263" y="4805882"/>
            <a:ext cx="33338" cy="33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Oval 224"/>
          <p:cNvSpPr>
            <a:spLocks noChangeArrowheads="1"/>
          </p:cNvSpPr>
          <p:nvPr/>
        </p:nvSpPr>
        <p:spPr bwMode="auto">
          <a:xfrm>
            <a:off x="6926263" y="4893194"/>
            <a:ext cx="33338" cy="36512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Oval 225"/>
          <p:cNvSpPr>
            <a:spLocks noChangeArrowheads="1"/>
          </p:cNvSpPr>
          <p:nvPr/>
        </p:nvSpPr>
        <p:spPr bwMode="auto">
          <a:xfrm>
            <a:off x="5251450" y="3032644"/>
            <a:ext cx="33338" cy="38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Oval 226"/>
          <p:cNvSpPr>
            <a:spLocks noChangeArrowheads="1"/>
          </p:cNvSpPr>
          <p:nvPr/>
        </p:nvSpPr>
        <p:spPr bwMode="auto">
          <a:xfrm>
            <a:off x="5251450" y="3124719"/>
            <a:ext cx="33338" cy="333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Oval 227"/>
          <p:cNvSpPr>
            <a:spLocks noChangeArrowheads="1"/>
          </p:cNvSpPr>
          <p:nvPr/>
        </p:nvSpPr>
        <p:spPr bwMode="auto">
          <a:xfrm>
            <a:off x="5251450" y="3215207"/>
            <a:ext cx="33338" cy="333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Oval 228"/>
          <p:cNvSpPr>
            <a:spLocks noChangeArrowheads="1"/>
          </p:cNvSpPr>
          <p:nvPr/>
        </p:nvSpPr>
        <p:spPr bwMode="auto">
          <a:xfrm>
            <a:off x="5251450" y="3302519"/>
            <a:ext cx="33338" cy="38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Oval 229"/>
          <p:cNvSpPr>
            <a:spLocks noChangeArrowheads="1"/>
          </p:cNvSpPr>
          <p:nvPr/>
        </p:nvSpPr>
        <p:spPr bwMode="auto">
          <a:xfrm>
            <a:off x="5251450" y="3394594"/>
            <a:ext cx="33338" cy="333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Oval 230"/>
          <p:cNvSpPr>
            <a:spLocks noChangeArrowheads="1"/>
          </p:cNvSpPr>
          <p:nvPr/>
        </p:nvSpPr>
        <p:spPr bwMode="auto">
          <a:xfrm>
            <a:off x="8551863" y="3032644"/>
            <a:ext cx="33338" cy="38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Oval 231"/>
          <p:cNvSpPr>
            <a:spLocks noChangeArrowheads="1"/>
          </p:cNvSpPr>
          <p:nvPr/>
        </p:nvSpPr>
        <p:spPr bwMode="auto">
          <a:xfrm>
            <a:off x="8551863" y="3124719"/>
            <a:ext cx="33338" cy="333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Oval 232"/>
          <p:cNvSpPr>
            <a:spLocks noChangeArrowheads="1"/>
          </p:cNvSpPr>
          <p:nvPr/>
        </p:nvSpPr>
        <p:spPr bwMode="auto">
          <a:xfrm>
            <a:off x="8551863" y="3215207"/>
            <a:ext cx="33338" cy="333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Oval 233"/>
          <p:cNvSpPr>
            <a:spLocks noChangeArrowheads="1"/>
          </p:cNvSpPr>
          <p:nvPr/>
        </p:nvSpPr>
        <p:spPr bwMode="auto">
          <a:xfrm>
            <a:off x="8551863" y="3302519"/>
            <a:ext cx="33338" cy="38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Oval 234"/>
          <p:cNvSpPr>
            <a:spLocks noChangeArrowheads="1"/>
          </p:cNvSpPr>
          <p:nvPr/>
        </p:nvSpPr>
        <p:spPr bwMode="auto">
          <a:xfrm>
            <a:off x="8551863" y="3394594"/>
            <a:ext cx="33338" cy="333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1" name="矩形 610"/>
          <p:cNvSpPr/>
          <p:nvPr/>
        </p:nvSpPr>
        <p:spPr>
          <a:xfrm>
            <a:off x="487485" y="588065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矩形 611"/>
          <p:cNvSpPr/>
          <p:nvPr/>
        </p:nvSpPr>
        <p:spPr>
          <a:xfrm>
            <a:off x="382710" y="969183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613" name="文本框 612"/>
          <p:cNvSpPr txBox="1"/>
          <p:nvPr/>
        </p:nvSpPr>
        <p:spPr>
          <a:xfrm>
            <a:off x="373185" y="68263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>
                <a:latin typeface="+mj-ea"/>
              </a:rPr>
              <a:t>项总结计划并列</a:t>
            </a:r>
            <a:r>
              <a:rPr lang="zh-CN" altLang="en-US" b="1" dirty="0" smtClean="0">
                <a:latin typeface="+mj-ea"/>
              </a:rPr>
              <a:t>递进通用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614" name="组合 613"/>
          <p:cNvGrpSpPr/>
          <p:nvPr/>
        </p:nvGrpSpPr>
        <p:grpSpPr>
          <a:xfrm>
            <a:off x="4759328" y="5753998"/>
            <a:ext cx="1876819" cy="699709"/>
            <a:chOff x="7111941" y="3149084"/>
            <a:chExt cx="2695176" cy="1004806"/>
          </a:xfrm>
        </p:grpSpPr>
        <p:sp>
          <p:nvSpPr>
            <p:cNvPr id="61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1941" y="3554650"/>
              <a:ext cx="269517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1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2" y="3149084"/>
              <a:ext cx="2323587" cy="50783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17" name="组合 616"/>
          <p:cNvGrpSpPr/>
          <p:nvPr/>
        </p:nvGrpSpPr>
        <p:grpSpPr>
          <a:xfrm>
            <a:off x="7905751" y="5753998"/>
            <a:ext cx="1876819" cy="699709"/>
            <a:chOff x="7111941" y="3149084"/>
            <a:chExt cx="2695176" cy="1004806"/>
          </a:xfrm>
        </p:grpSpPr>
        <p:sp>
          <p:nvSpPr>
            <p:cNvPr id="61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1941" y="3554650"/>
              <a:ext cx="269517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1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2" y="3149084"/>
              <a:ext cx="2323587" cy="50783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20" name="组合 619"/>
          <p:cNvGrpSpPr/>
          <p:nvPr/>
        </p:nvGrpSpPr>
        <p:grpSpPr>
          <a:xfrm>
            <a:off x="2951163" y="1506745"/>
            <a:ext cx="1876819" cy="699709"/>
            <a:chOff x="7111941" y="3149084"/>
            <a:chExt cx="2695176" cy="1004806"/>
          </a:xfrm>
        </p:grpSpPr>
        <p:sp>
          <p:nvSpPr>
            <p:cNvPr id="62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1941" y="3554650"/>
              <a:ext cx="269517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2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2" y="3149084"/>
              <a:ext cx="2323587" cy="50783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6097586" y="1506745"/>
            <a:ext cx="1876819" cy="699709"/>
            <a:chOff x="7111941" y="3149084"/>
            <a:chExt cx="2695176" cy="1004806"/>
          </a:xfrm>
        </p:grpSpPr>
        <p:sp>
          <p:nvSpPr>
            <p:cNvPr id="62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11941" y="3554650"/>
              <a:ext cx="269517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2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2" y="3149084"/>
              <a:ext cx="2323587" cy="50783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065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Freeform 5"/>
          <p:cNvSpPr/>
          <p:nvPr/>
        </p:nvSpPr>
        <p:spPr bwMode="auto">
          <a:xfrm>
            <a:off x="4532724" y="2107154"/>
            <a:ext cx="579438" cy="407988"/>
          </a:xfrm>
          <a:custGeom>
            <a:avLst/>
            <a:gdLst>
              <a:gd name="T0" fmla="*/ 179 w 179"/>
              <a:gd name="T1" fmla="*/ 126 h 126"/>
              <a:gd name="T2" fmla="*/ 0 w 179"/>
              <a:gd name="T3" fmla="*/ 0 h 126"/>
              <a:gd name="T4" fmla="*/ 179 w 179"/>
              <a:gd name="T5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9" h="126">
                <a:moveTo>
                  <a:pt x="179" y="126"/>
                </a:moveTo>
                <a:cubicBezTo>
                  <a:pt x="142" y="60"/>
                  <a:pt x="77" y="13"/>
                  <a:pt x="0" y="0"/>
                </a:cubicBezTo>
                <a:cubicBezTo>
                  <a:pt x="37" y="65"/>
                  <a:pt x="102" y="112"/>
                  <a:pt x="179" y="126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5" name="Freeform 6"/>
          <p:cNvSpPr>
            <a:spLocks noEditPoints="1"/>
          </p:cNvSpPr>
          <p:nvPr/>
        </p:nvSpPr>
        <p:spPr bwMode="auto">
          <a:xfrm>
            <a:off x="4421599" y="853029"/>
            <a:ext cx="1670050" cy="1674813"/>
          </a:xfrm>
          <a:custGeom>
            <a:avLst/>
            <a:gdLst>
              <a:gd name="T0" fmla="*/ 213 w 516"/>
              <a:gd name="T1" fmla="*/ 513 h 517"/>
              <a:gd name="T2" fmla="*/ 258 w 516"/>
              <a:gd name="T3" fmla="*/ 517 h 517"/>
              <a:gd name="T4" fmla="*/ 516 w 516"/>
              <a:gd name="T5" fmla="*/ 258 h 517"/>
              <a:gd name="T6" fmla="*/ 258 w 516"/>
              <a:gd name="T7" fmla="*/ 0 h 517"/>
              <a:gd name="T8" fmla="*/ 0 w 516"/>
              <a:gd name="T9" fmla="*/ 258 h 517"/>
              <a:gd name="T10" fmla="*/ 34 w 516"/>
              <a:gd name="T11" fmla="*/ 387 h 517"/>
              <a:gd name="T12" fmla="*/ 213 w 516"/>
              <a:gd name="T13" fmla="*/ 513 h 517"/>
              <a:gd name="T14" fmla="*/ 49 w 516"/>
              <a:gd name="T15" fmla="*/ 258 h 517"/>
              <a:gd name="T16" fmla="*/ 258 w 516"/>
              <a:gd name="T17" fmla="*/ 49 h 517"/>
              <a:gd name="T18" fmla="*/ 467 w 516"/>
              <a:gd name="T19" fmla="*/ 258 h 517"/>
              <a:gd name="T20" fmla="*/ 258 w 516"/>
              <a:gd name="T21" fmla="*/ 468 h 517"/>
              <a:gd name="T22" fmla="*/ 49 w 516"/>
              <a:gd name="T23" fmla="*/ 25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6" h="517">
                <a:moveTo>
                  <a:pt x="213" y="513"/>
                </a:moveTo>
                <a:cubicBezTo>
                  <a:pt x="228" y="515"/>
                  <a:pt x="243" y="517"/>
                  <a:pt x="258" y="517"/>
                </a:cubicBezTo>
                <a:cubicBezTo>
                  <a:pt x="401" y="517"/>
                  <a:pt x="516" y="401"/>
                  <a:pt x="516" y="258"/>
                </a:cubicBezTo>
                <a:cubicBezTo>
                  <a:pt x="516" y="116"/>
                  <a:pt x="401" y="0"/>
                  <a:pt x="258" y="0"/>
                </a:cubicBezTo>
                <a:cubicBezTo>
                  <a:pt x="115" y="0"/>
                  <a:pt x="0" y="116"/>
                  <a:pt x="0" y="258"/>
                </a:cubicBezTo>
                <a:cubicBezTo>
                  <a:pt x="0" y="305"/>
                  <a:pt x="12" y="349"/>
                  <a:pt x="34" y="387"/>
                </a:cubicBezTo>
                <a:cubicBezTo>
                  <a:pt x="111" y="400"/>
                  <a:pt x="176" y="447"/>
                  <a:pt x="213" y="513"/>
                </a:cubicBezTo>
                <a:close/>
                <a:moveTo>
                  <a:pt x="49" y="258"/>
                </a:moveTo>
                <a:cubicBezTo>
                  <a:pt x="49" y="143"/>
                  <a:pt x="142" y="49"/>
                  <a:pt x="258" y="49"/>
                </a:cubicBezTo>
                <a:cubicBezTo>
                  <a:pt x="374" y="49"/>
                  <a:pt x="467" y="143"/>
                  <a:pt x="467" y="258"/>
                </a:cubicBezTo>
                <a:cubicBezTo>
                  <a:pt x="467" y="374"/>
                  <a:pt x="374" y="468"/>
                  <a:pt x="258" y="468"/>
                </a:cubicBezTo>
                <a:cubicBezTo>
                  <a:pt x="142" y="468"/>
                  <a:pt x="49" y="374"/>
                  <a:pt x="49" y="25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7" name="Freeform 8"/>
          <p:cNvSpPr/>
          <p:nvPr/>
        </p:nvSpPr>
        <p:spPr bwMode="auto">
          <a:xfrm>
            <a:off x="5729699" y="1213392"/>
            <a:ext cx="361950" cy="960438"/>
          </a:xfrm>
          <a:custGeom>
            <a:avLst/>
            <a:gdLst>
              <a:gd name="T0" fmla="*/ 63 w 112"/>
              <a:gd name="T1" fmla="*/ 147 h 297"/>
              <a:gd name="T2" fmla="*/ 0 w 112"/>
              <a:gd name="T3" fmla="*/ 297 h 297"/>
              <a:gd name="T4" fmla="*/ 94 w 112"/>
              <a:gd name="T5" fmla="*/ 241 h 297"/>
              <a:gd name="T6" fmla="*/ 112 w 112"/>
              <a:gd name="T7" fmla="*/ 147 h 297"/>
              <a:gd name="T8" fmla="*/ 95 w 112"/>
              <a:gd name="T9" fmla="*/ 54 h 297"/>
              <a:gd name="T10" fmla="*/ 3 w 112"/>
              <a:gd name="T11" fmla="*/ 0 h 297"/>
              <a:gd name="T12" fmla="*/ 63 w 112"/>
              <a:gd name="T13" fmla="*/ 14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97">
                <a:moveTo>
                  <a:pt x="63" y="147"/>
                </a:moveTo>
                <a:cubicBezTo>
                  <a:pt x="63" y="206"/>
                  <a:pt x="39" y="259"/>
                  <a:pt x="0" y="297"/>
                </a:cubicBezTo>
                <a:cubicBezTo>
                  <a:pt x="34" y="271"/>
                  <a:pt x="66" y="253"/>
                  <a:pt x="94" y="241"/>
                </a:cubicBezTo>
                <a:cubicBezTo>
                  <a:pt x="106" y="212"/>
                  <a:pt x="112" y="181"/>
                  <a:pt x="112" y="147"/>
                </a:cubicBezTo>
                <a:cubicBezTo>
                  <a:pt x="112" y="115"/>
                  <a:pt x="106" y="83"/>
                  <a:pt x="95" y="54"/>
                </a:cubicBezTo>
                <a:cubicBezTo>
                  <a:pt x="67" y="43"/>
                  <a:pt x="36" y="26"/>
                  <a:pt x="3" y="0"/>
                </a:cubicBezTo>
                <a:cubicBezTo>
                  <a:pt x="40" y="38"/>
                  <a:pt x="63" y="90"/>
                  <a:pt x="63" y="1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8" name="Freeform 9"/>
          <p:cNvSpPr/>
          <p:nvPr/>
        </p:nvSpPr>
        <p:spPr bwMode="auto">
          <a:xfrm>
            <a:off x="4642262" y="1076867"/>
            <a:ext cx="2365375" cy="1227138"/>
          </a:xfrm>
          <a:custGeom>
            <a:avLst/>
            <a:gdLst>
              <a:gd name="T0" fmla="*/ 190 w 731"/>
              <a:gd name="T1" fmla="*/ 0 h 379"/>
              <a:gd name="T2" fmla="*/ 322 w 731"/>
              <a:gd name="T3" fmla="*/ 54 h 379"/>
              <a:gd name="T4" fmla="*/ 586 w 731"/>
              <a:gd name="T5" fmla="*/ 126 h 379"/>
              <a:gd name="T6" fmla="*/ 646 w 731"/>
              <a:gd name="T7" fmla="*/ 105 h 379"/>
              <a:gd name="T8" fmla="*/ 731 w 731"/>
              <a:gd name="T9" fmla="*/ 190 h 379"/>
              <a:gd name="T10" fmla="*/ 646 w 731"/>
              <a:gd name="T11" fmla="*/ 274 h 379"/>
              <a:gd name="T12" fmla="*/ 586 w 731"/>
              <a:gd name="T13" fmla="*/ 253 h 379"/>
              <a:gd name="T14" fmla="*/ 322 w 731"/>
              <a:gd name="T15" fmla="*/ 326 h 379"/>
              <a:gd name="T16" fmla="*/ 190 w 731"/>
              <a:gd name="T17" fmla="*/ 379 h 379"/>
              <a:gd name="T18" fmla="*/ 0 w 731"/>
              <a:gd name="T19" fmla="*/ 190 h 379"/>
              <a:gd name="T20" fmla="*/ 190 w 731"/>
              <a:gd name="T21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1" h="379">
                <a:moveTo>
                  <a:pt x="190" y="0"/>
                </a:moveTo>
                <a:cubicBezTo>
                  <a:pt x="241" y="0"/>
                  <a:pt x="287" y="21"/>
                  <a:pt x="322" y="54"/>
                </a:cubicBezTo>
                <a:cubicBezTo>
                  <a:pt x="453" y="158"/>
                  <a:pt x="555" y="137"/>
                  <a:pt x="586" y="126"/>
                </a:cubicBezTo>
                <a:cubicBezTo>
                  <a:pt x="609" y="114"/>
                  <a:pt x="631" y="105"/>
                  <a:pt x="646" y="105"/>
                </a:cubicBezTo>
                <a:cubicBezTo>
                  <a:pt x="693" y="105"/>
                  <a:pt x="731" y="143"/>
                  <a:pt x="731" y="190"/>
                </a:cubicBezTo>
                <a:cubicBezTo>
                  <a:pt x="731" y="236"/>
                  <a:pt x="693" y="274"/>
                  <a:pt x="646" y="274"/>
                </a:cubicBezTo>
                <a:cubicBezTo>
                  <a:pt x="631" y="274"/>
                  <a:pt x="609" y="265"/>
                  <a:pt x="586" y="253"/>
                </a:cubicBezTo>
                <a:cubicBezTo>
                  <a:pt x="555" y="243"/>
                  <a:pt x="453" y="221"/>
                  <a:pt x="322" y="326"/>
                </a:cubicBezTo>
                <a:cubicBezTo>
                  <a:pt x="287" y="359"/>
                  <a:pt x="241" y="379"/>
                  <a:pt x="190" y="379"/>
                </a:cubicBezTo>
                <a:cubicBezTo>
                  <a:pt x="85" y="379"/>
                  <a:pt x="0" y="294"/>
                  <a:pt x="0" y="190"/>
                </a:cubicBezTo>
                <a:cubicBezTo>
                  <a:pt x="0" y="85"/>
                  <a:pt x="85" y="0"/>
                  <a:pt x="19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9" name="Oval 10"/>
          <p:cNvSpPr>
            <a:spLocks noChangeArrowheads="1"/>
          </p:cNvSpPr>
          <p:nvPr/>
        </p:nvSpPr>
        <p:spPr bwMode="auto">
          <a:xfrm>
            <a:off x="6632987" y="1568992"/>
            <a:ext cx="258763" cy="2555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0" name="Rectangle 11"/>
          <p:cNvSpPr>
            <a:spLocks noChangeArrowheads="1"/>
          </p:cNvSpPr>
          <p:nvPr/>
        </p:nvSpPr>
        <p:spPr bwMode="auto">
          <a:xfrm>
            <a:off x="5947187" y="1562642"/>
            <a:ext cx="5238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7" name="Rectangle 18"/>
          <p:cNvSpPr>
            <a:spLocks noChangeArrowheads="1"/>
          </p:cNvSpPr>
          <p:nvPr/>
        </p:nvSpPr>
        <p:spPr bwMode="auto">
          <a:xfrm>
            <a:off x="4926424" y="1429292"/>
            <a:ext cx="76993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8" name="Freeform 19"/>
          <p:cNvSpPr/>
          <p:nvPr/>
        </p:nvSpPr>
        <p:spPr bwMode="auto">
          <a:xfrm>
            <a:off x="3551649" y="2092867"/>
            <a:ext cx="1233488" cy="1671638"/>
          </a:xfrm>
          <a:custGeom>
            <a:avLst/>
            <a:gdLst>
              <a:gd name="T0" fmla="*/ 49 w 381"/>
              <a:gd name="T1" fmla="*/ 258 h 516"/>
              <a:gd name="T2" fmla="*/ 258 w 381"/>
              <a:gd name="T3" fmla="*/ 49 h 516"/>
              <a:gd name="T4" fmla="*/ 381 w 381"/>
              <a:gd name="T5" fmla="*/ 88 h 516"/>
              <a:gd name="T6" fmla="*/ 381 w 381"/>
              <a:gd name="T7" fmla="*/ 88 h 516"/>
              <a:gd name="T8" fmla="*/ 303 w 381"/>
              <a:gd name="T9" fmla="*/ 4 h 516"/>
              <a:gd name="T10" fmla="*/ 258 w 381"/>
              <a:gd name="T11" fmla="*/ 0 h 516"/>
              <a:gd name="T12" fmla="*/ 0 w 381"/>
              <a:gd name="T13" fmla="*/ 258 h 516"/>
              <a:gd name="T14" fmla="*/ 258 w 381"/>
              <a:gd name="T15" fmla="*/ 516 h 516"/>
              <a:gd name="T16" fmla="*/ 303 w 381"/>
              <a:gd name="T17" fmla="*/ 512 h 516"/>
              <a:gd name="T18" fmla="*/ 375 w 381"/>
              <a:gd name="T19" fmla="*/ 432 h 516"/>
              <a:gd name="T20" fmla="*/ 258 w 381"/>
              <a:gd name="T21" fmla="*/ 467 h 516"/>
              <a:gd name="T22" fmla="*/ 49 w 381"/>
              <a:gd name="T23" fmla="*/ 258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1" h="516">
                <a:moveTo>
                  <a:pt x="49" y="258"/>
                </a:moveTo>
                <a:cubicBezTo>
                  <a:pt x="49" y="142"/>
                  <a:pt x="142" y="49"/>
                  <a:pt x="258" y="49"/>
                </a:cubicBezTo>
                <a:cubicBezTo>
                  <a:pt x="304" y="49"/>
                  <a:pt x="346" y="63"/>
                  <a:pt x="381" y="88"/>
                </a:cubicBezTo>
                <a:cubicBezTo>
                  <a:pt x="381" y="88"/>
                  <a:pt x="381" y="88"/>
                  <a:pt x="381" y="88"/>
                </a:cubicBezTo>
                <a:cubicBezTo>
                  <a:pt x="349" y="66"/>
                  <a:pt x="322" y="37"/>
                  <a:pt x="303" y="4"/>
                </a:cubicBezTo>
                <a:cubicBezTo>
                  <a:pt x="288" y="1"/>
                  <a:pt x="273" y="0"/>
                  <a:pt x="258" y="0"/>
                </a:cubicBezTo>
                <a:cubicBezTo>
                  <a:pt x="115" y="0"/>
                  <a:pt x="0" y="115"/>
                  <a:pt x="0" y="258"/>
                </a:cubicBezTo>
                <a:cubicBezTo>
                  <a:pt x="0" y="400"/>
                  <a:pt x="115" y="516"/>
                  <a:pt x="258" y="516"/>
                </a:cubicBezTo>
                <a:cubicBezTo>
                  <a:pt x="273" y="516"/>
                  <a:pt x="288" y="515"/>
                  <a:pt x="303" y="512"/>
                </a:cubicBezTo>
                <a:cubicBezTo>
                  <a:pt x="321" y="480"/>
                  <a:pt x="345" y="453"/>
                  <a:pt x="375" y="432"/>
                </a:cubicBezTo>
                <a:cubicBezTo>
                  <a:pt x="341" y="454"/>
                  <a:pt x="301" y="467"/>
                  <a:pt x="258" y="467"/>
                </a:cubicBezTo>
                <a:cubicBezTo>
                  <a:pt x="142" y="467"/>
                  <a:pt x="49" y="374"/>
                  <a:pt x="49" y="258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Freeform 20"/>
          <p:cNvSpPr/>
          <p:nvPr/>
        </p:nvSpPr>
        <p:spPr bwMode="auto">
          <a:xfrm>
            <a:off x="4791487" y="2384967"/>
            <a:ext cx="430213" cy="1087438"/>
          </a:xfrm>
          <a:custGeom>
            <a:avLst/>
            <a:gdLst>
              <a:gd name="T0" fmla="*/ 99 w 133"/>
              <a:gd name="T1" fmla="*/ 40 h 336"/>
              <a:gd name="T2" fmla="*/ 1 w 133"/>
              <a:gd name="T3" fmla="*/ 0 h 336"/>
              <a:gd name="T4" fmla="*/ 0 w 133"/>
              <a:gd name="T5" fmla="*/ 0 h 336"/>
              <a:gd name="T6" fmla="*/ 84 w 133"/>
              <a:gd name="T7" fmla="*/ 168 h 336"/>
              <a:gd name="T8" fmla="*/ 0 w 133"/>
              <a:gd name="T9" fmla="*/ 336 h 336"/>
              <a:gd name="T10" fmla="*/ 99 w 133"/>
              <a:gd name="T11" fmla="*/ 296 h 336"/>
              <a:gd name="T12" fmla="*/ 133 w 133"/>
              <a:gd name="T13" fmla="*/ 168 h 336"/>
              <a:gd name="T14" fmla="*/ 99 w 133"/>
              <a:gd name="T15" fmla="*/ 4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336">
                <a:moveTo>
                  <a:pt x="99" y="40"/>
                </a:moveTo>
                <a:cubicBezTo>
                  <a:pt x="63" y="33"/>
                  <a:pt x="30" y="2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51" y="39"/>
                  <a:pt x="84" y="99"/>
                  <a:pt x="84" y="168"/>
                </a:cubicBezTo>
                <a:cubicBezTo>
                  <a:pt x="84" y="237"/>
                  <a:pt x="51" y="298"/>
                  <a:pt x="0" y="336"/>
                </a:cubicBezTo>
                <a:cubicBezTo>
                  <a:pt x="29" y="316"/>
                  <a:pt x="63" y="302"/>
                  <a:pt x="99" y="296"/>
                </a:cubicBezTo>
                <a:cubicBezTo>
                  <a:pt x="121" y="258"/>
                  <a:pt x="133" y="214"/>
                  <a:pt x="133" y="168"/>
                </a:cubicBezTo>
                <a:cubicBezTo>
                  <a:pt x="133" y="121"/>
                  <a:pt x="121" y="77"/>
                  <a:pt x="99" y="4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0" name="Freeform 21"/>
          <p:cNvSpPr/>
          <p:nvPr/>
        </p:nvSpPr>
        <p:spPr bwMode="auto">
          <a:xfrm>
            <a:off x="4859749" y="2450054"/>
            <a:ext cx="361950" cy="965200"/>
          </a:xfrm>
          <a:custGeom>
            <a:avLst/>
            <a:gdLst>
              <a:gd name="T0" fmla="*/ 63 w 112"/>
              <a:gd name="T1" fmla="*/ 148 h 298"/>
              <a:gd name="T2" fmla="*/ 0 w 112"/>
              <a:gd name="T3" fmla="*/ 298 h 298"/>
              <a:gd name="T4" fmla="*/ 94 w 112"/>
              <a:gd name="T5" fmla="*/ 242 h 298"/>
              <a:gd name="T6" fmla="*/ 112 w 112"/>
              <a:gd name="T7" fmla="*/ 148 h 298"/>
              <a:gd name="T8" fmla="*/ 95 w 112"/>
              <a:gd name="T9" fmla="*/ 55 h 298"/>
              <a:gd name="T10" fmla="*/ 2 w 112"/>
              <a:gd name="T11" fmla="*/ 0 h 298"/>
              <a:gd name="T12" fmla="*/ 63 w 112"/>
              <a:gd name="T13" fmla="*/ 14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98">
                <a:moveTo>
                  <a:pt x="63" y="148"/>
                </a:moveTo>
                <a:cubicBezTo>
                  <a:pt x="63" y="207"/>
                  <a:pt x="39" y="260"/>
                  <a:pt x="0" y="298"/>
                </a:cubicBezTo>
                <a:cubicBezTo>
                  <a:pt x="34" y="271"/>
                  <a:pt x="66" y="253"/>
                  <a:pt x="94" y="242"/>
                </a:cubicBezTo>
                <a:cubicBezTo>
                  <a:pt x="106" y="213"/>
                  <a:pt x="112" y="181"/>
                  <a:pt x="112" y="148"/>
                </a:cubicBezTo>
                <a:cubicBezTo>
                  <a:pt x="112" y="115"/>
                  <a:pt x="106" y="84"/>
                  <a:pt x="95" y="55"/>
                </a:cubicBezTo>
                <a:cubicBezTo>
                  <a:pt x="67" y="43"/>
                  <a:pt x="35" y="26"/>
                  <a:pt x="2" y="0"/>
                </a:cubicBezTo>
                <a:cubicBezTo>
                  <a:pt x="40" y="38"/>
                  <a:pt x="63" y="90"/>
                  <a:pt x="63" y="1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1" name="Freeform 22"/>
          <p:cNvSpPr/>
          <p:nvPr/>
        </p:nvSpPr>
        <p:spPr bwMode="auto">
          <a:xfrm>
            <a:off x="3770724" y="2316704"/>
            <a:ext cx="2366963" cy="1227138"/>
          </a:xfrm>
          <a:custGeom>
            <a:avLst/>
            <a:gdLst>
              <a:gd name="T0" fmla="*/ 190 w 731"/>
              <a:gd name="T1" fmla="*/ 0 h 379"/>
              <a:gd name="T2" fmla="*/ 322 w 731"/>
              <a:gd name="T3" fmla="*/ 53 h 379"/>
              <a:gd name="T4" fmla="*/ 586 w 731"/>
              <a:gd name="T5" fmla="*/ 126 h 379"/>
              <a:gd name="T6" fmla="*/ 646 w 731"/>
              <a:gd name="T7" fmla="*/ 105 h 379"/>
              <a:gd name="T8" fmla="*/ 731 w 731"/>
              <a:gd name="T9" fmla="*/ 189 h 379"/>
              <a:gd name="T10" fmla="*/ 646 w 731"/>
              <a:gd name="T11" fmla="*/ 274 h 379"/>
              <a:gd name="T12" fmla="*/ 586 w 731"/>
              <a:gd name="T13" fmla="*/ 253 h 379"/>
              <a:gd name="T14" fmla="*/ 322 w 731"/>
              <a:gd name="T15" fmla="*/ 325 h 379"/>
              <a:gd name="T16" fmla="*/ 190 w 731"/>
              <a:gd name="T17" fmla="*/ 379 h 379"/>
              <a:gd name="T18" fmla="*/ 0 w 731"/>
              <a:gd name="T19" fmla="*/ 189 h 379"/>
              <a:gd name="T20" fmla="*/ 190 w 731"/>
              <a:gd name="T21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1" h="379">
                <a:moveTo>
                  <a:pt x="190" y="0"/>
                </a:moveTo>
                <a:cubicBezTo>
                  <a:pt x="241" y="0"/>
                  <a:pt x="287" y="20"/>
                  <a:pt x="322" y="53"/>
                </a:cubicBezTo>
                <a:cubicBezTo>
                  <a:pt x="453" y="158"/>
                  <a:pt x="555" y="136"/>
                  <a:pt x="586" y="126"/>
                </a:cubicBezTo>
                <a:cubicBezTo>
                  <a:pt x="609" y="114"/>
                  <a:pt x="631" y="105"/>
                  <a:pt x="646" y="105"/>
                </a:cubicBezTo>
                <a:cubicBezTo>
                  <a:pt x="693" y="105"/>
                  <a:pt x="731" y="142"/>
                  <a:pt x="731" y="189"/>
                </a:cubicBezTo>
                <a:cubicBezTo>
                  <a:pt x="731" y="236"/>
                  <a:pt x="693" y="274"/>
                  <a:pt x="646" y="274"/>
                </a:cubicBezTo>
                <a:cubicBezTo>
                  <a:pt x="631" y="274"/>
                  <a:pt x="609" y="265"/>
                  <a:pt x="586" y="253"/>
                </a:cubicBezTo>
                <a:cubicBezTo>
                  <a:pt x="555" y="242"/>
                  <a:pt x="453" y="220"/>
                  <a:pt x="322" y="325"/>
                </a:cubicBezTo>
                <a:cubicBezTo>
                  <a:pt x="287" y="358"/>
                  <a:pt x="241" y="379"/>
                  <a:pt x="190" y="379"/>
                </a:cubicBezTo>
                <a:cubicBezTo>
                  <a:pt x="85" y="379"/>
                  <a:pt x="0" y="294"/>
                  <a:pt x="0" y="189"/>
                </a:cubicBezTo>
                <a:cubicBezTo>
                  <a:pt x="0" y="85"/>
                  <a:pt x="85" y="0"/>
                  <a:pt x="190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2" name="Oval 23"/>
          <p:cNvSpPr>
            <a:spLocks noChangeArrowheads="1"/>
          </p:cNvSpPr>
          <p:nvPr/>
        </p:nvSpPr>
        <p:spPr bwMode="auto">
          <a:xfrm>
            <a:off x="5761449" y="2805654"/>
            <a:ext cx="260350" cy="2587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3" name="Freeform 24"/>
          <p:cNvSpPr/>
          <p:nvPr/>
        </p:nvSpPr>
        <p:spPr bwMode="auto">
          <a:xfrm>
            <a:off x="4532724" y="2107154"/>
            <a:ext cx="336550" cy="265113"/>
          </a:xfrm>
          <a:custGeom>
            <a:avLst/>
            <a:gdLst>
              <a:gd name="T0" fmla="*/ 0 w 104"/>
              <a:gd name="T1" fmla="*/ 0 h 82"/>
              <a:gd name="T2" fmla="*/ 74 w 104"/>
              <a:gd name="T3" fmla="*/ 82 h 82"/>
              <a:gd name="T4" fmla="*/ 104 w 104"/>
              <a:gd name="T5" fmla="*/ 43 h 82"/>
              <a:gd name="T6" fmla="*/ 0 w 104"/>
              <a:gd name="T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82">
                <a:moveTo>
                  <a:pt x="0" y="0"/>
                </a:moveTo>
                <a:cubicBezTo>
                  <a:pt x="18" y="32"/>
                  <a:pt x="44" y="60"/>
                  <a:pt x="74" y="82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73" y="21"/>
                  <a:pt x="38" y="6"/>
                  <a:pt x="0" y="0"/>
                </a:cubicBezTo>
                <a:close/>
              </a:path>
            </a:pathLst>
          </a:cu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4" name="Rectangle 25"/>
          <p:cNvSpPr>
            <a:spLocks noChangeArrowheads="1"/>
          </p:cNvSpPr>
          <p:nvPr/>
        </p:nvSpPr>
        <p:spPr bwMode="auto">
          <a:xfrm>
            <a:off x="5085174" y="2815179"/>
            <a:ext cx="5238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1" name="Rectangle 32"/>
          <p:cNvSpPr>
            <a:spLocks noChangeArrowheads="1"/>
          </p:cNvSpPr>
          <p:nvPr/>
        </p:nvSpPr>
        <p:spPr bwMode="auto">
          <a:xfrm>
            <a:off x="4046949" y="2699292"/>
            <a:ext cx="76993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2" name="Freeform 33"/>
          <p:cNvSpPr/>
          <p:nvPr/>
        </p:nvSpPr>
        <p:spPr bwMode="auto">
          <a:xfrm>
            <a:off x="4851812" y="3602579"/>
            <a:ext cx="26988" cy="19050"/>
          </a:xfrm>
          <a:custGeom>
            <a:avLst/>
            <a:gdLst>
              <a:gd name="T0" fmla="*/ 8 w 8"/>
              <a:gd name="T1" fmla="*/ 0 h 6"/>
              <a:gd name="T2" fmla="*/ 0 w 8"/>
              <a:gd name="T3" fmla="*/ 6 h 6"/>
              <a:gd name="T4" fmla="*/ 8 w 8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0"/>
                </a:moveTo>
                <a:cubicBezTo>
                  <a:pt x="5" y="2"/>
                  <a:pt x="3" y="4"/>
                  <a:pt x="0" y="6"/>
                </a:cubicBezTo>
                <a:cubicBezTo>
                  <a:pt x="3" y="4"/>
                  <a:pt x="5" y="2"/>
                  <a:pt x="8" y="0"/>
                </a:cubicBezTo>
                <a:close/>
              </a:path>
            </a:pathLst>
          </a:custGeom>
          <a:solidFill>
            <a:srgbClr val="3EBD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3" name="Freeform 34"/>
          <p:cNvSpPr/>
          <p:nvPr/>
        </p:nvSpPr>
        <p:spPr bwMode="auto">
          <a:xfrm>
            <a:off x="4421599" y="3621629"/>
            <a:ext cx="438150" cy="1095375"/>
          </a:xfrm>
          <a:custGeom>
            <a:avLst/>
            <a:gdLst>
              <a:gd name="T0" fmla="*/ 135 w 135"/>
              <a:gd name="T1" fmla="*/ 338 h 338"/>
              <a:gd name="T2" fmla="*/ 49 w 135"/>
              <a:gd name="T3" fmla="*/ 168 h 338"/>
              <a:gd name="T4" fmla="*/ 133 w 135"/>
              <a:gd name="T5" fmla="*/ 0 h 338"/>
              <a:gd name="T6" fmla="*/ 34 w 135"/>
              <a:gd name="T7" fmla="*/ 40 h 338"/>
              <a:gd name="T8" fmla="*/ 0 w 135"/>
              <a:gd name="T9" fmla="*/ 168 h 338"/>
              <a:gd name="T10" fmla="*/ 34 w 135"/>
              <a:gd name="T11" fmla="*/ 296 h 338"/>
              <a:gd name="T12" fmla="*/ 135 w 135"/>
              <a:gd name="T13" fmla="*/ 338 h 338"/>
              <a:gd name="T14" fmla="*/ 135 w 135"/>
              <a:gd name="T15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338">
                <a:moveTo>
                  <a:pt x="135" y="338"/>
                </a:moveTo>
                <a:cubicBezTo>
                  <a:pt x="83" y="300"/>
                  <a:pt x="49" y="238"/>
                  <a:pt x="49" y="168"/>
                </a:cubicBezTo>
                <a:cubicBezTo>
                  <a:pt x="49" y="99"/>
                  <a:pt x="82" y="38"/>
                  <a:pt x="133" y="0"/>
                </a:cubicBezTo>
                <a:cubicBezTo>
                  <a:pt x="104" y="20"/>
                  <a:pt x="70" y="34"/>
                  <a:pt x="34" y="40"/>
                </a:cubicBezTo>
                <a:cubicBezTo>
                  <a:pt x="12" y="78"/>
                  <a:pt x="0" y="121"/>
                  <a:pt x="0" y="168"/>
                </a:cubicBezTo>
                <a:cubicBezTo>
                  <a:pt x="0" y="215"/>
                  <a:pt x="12" y="259"/>
                  <a:pt x="34" y="296"/>
                </a:cubicBezTo>
                <a:cubicBezTo>
                  <a:pt x="71" y="303"/>
                  <a:pt x="105" y="317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4" name="Freeform 35"/>
          <p:cNvSpPr/>
          <p:nvPr/>
        </p:nvSpPr>
        <p:spPr bwMode="auto">
          <a:xfrm>
            <a:off x="4869274" y="3331117"/>
            <a:ext cx="1222375" cy="1670050"/>
          </a:xfrm>
          <a:custGeom>
            <a:avLst/>
            <a:gdLst>
              <a:gd name="T0" fmla="*/ 120 w 378"/>
              <a:gd name="T1" fmla="*/ 0 h 516"/>
              <a:gd name="T2" fmla="*/ 75 w 378"/>
              <a:gd name="T3" fmla="*/ 4 h 516"/>
              <a:gd name="T4" fmla="*/ 3 w 378"/>
              <a:gd name="T5" fmla="*/ 84 h 516"/>
              <a:gd name="T6" fmla="*/ 120 w 378"/>
              <a:gd name="T7" fmla="*/ 49 h 516"/>
              <a:gd name="T8" fmla="*/ 329 w 378"/>
              <a:gd name="T9" fmla="*/ 258 h 516"/>
              <a:gd name="T10" fmla="*/ 120 w 378"/>
              <a:gd name="T11" fmla="*/ 467 h 516"/>
              <a:gd name="T12" fmla="*/ 0 w 378"/>
              <a:gd name="T13" fmla="*/ 430 h 516"/>
              <a:gd name="T14" fmla="*/ 0 w 378"/>
              <a:gd name="T15" fmla="*/ 430 h 516"/>
              <a:gd name="T16" fmla="*/ 75 w 378"/>
              <a:gd name="T17" fmla="*/ 512 h 516"/>
              <a:gd name="T18" fmla="*/ 120 w 378"/>
              <a:gd name="T19" fmla="*/ 516 h 516"/>
              <a:gd name="T20" fmla="*/ 378 w 378"/>
              <a:gd name="T21" fmla="*/ 258 h 516"/>
              <a:gd name="T22" fmla="*/ 120 w 378"/>
              <a:gd name="T23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516">
                <a:moveTo>
                  <a:pt x="120" y="0"/>
                </a:moveTo>
                <a:cubicBezTo>
                  <a:pt x="105" y="0"/>
                  <a:pt x="90" y="1"/>
                  <a:pt x="75" y="4"/>
                </a:cubicBezTo>
                <a:cubicBezTo>
                  <a:pt x="57" y="36"/>
                  <a:pt x="32" y="63"/>
                  <a:pt x="3" y="84"/>
                </a:cubicBezTo>
                <a:cubicBezTo>
                  <a:pt x="36" y="62"/>
                  <a:pt x="77" y="49"/>
                  <a:pt x="120" y="49"/>
                </a:cubicBezTo>
                <a:cubicBezTo>
                  <a:pt x="236" y="49"/>
                  <a:pt x="329" y="142"/>
                  <a:pt x="329" y="258"/>
                </a:cubicBezTo>
                <a:cubicBezTo>
                  <a:pt x="329" y="374"/>
                  <a:pt x="236" y="467"/>
                  <a:pt x="120" y="467"/>
                </a:cubicBezTo>
                <a:cubicBezTo>
                  <a:pt x="75" y="467"/>
                  <a:pt x="34" y="454"/>
                  <a:pt x="0" y="430"/>
                </a:cubicBezTo>
                <a:cubicBezTo>
                  <a:pt x="0" y="430"/>
                  <a:pt x="0" y="430"/>
                  <a:pt x="0" y="430"/>
                </a:cubicBezTo>
                <a:cubicBezTo>
                  <a:pt x="31" y="452"/>
                  <a:pt x="56" y="480"/>
                  <a:pt x="75" y="512"/>
                </a:cubicBezTo>
                <a:cubicBezTo>
                  <a:pt x="90" y="515"/>
                  <a:pt x="105" y="516"/>
                  <a:pt x="120" y="516"/>
                </a:cubicBezTo>
                <a:cubicBezTo>
                  <a:pt x="263" y="516"/>
                  <a:pt x="378" y="401"/>
                  <a:pt x="378" y="258"/>
                </a:cubicBezTo>
                <a:cubicBezTo>
                  <a:pt x="378" y="116"/>
                  <a:pt x="263" y="0"/>
                  <a:pt x="12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5" name="Freeform 36"/>
          <p:cNvSpPr/>
          <p:nvPr/>
        </p:nvSpPr>
        <p:spPr bwMode="auto">
          <a:xfrm>
            <a:off x="4764499" y="3472404"/>
            <a:ext cx="26988" cy="20638"/>
          </a:xfrm>
          <a:custGeom>
            <a:avLst/>
            <a:gdLst>
              <a:gd name="T0" fmla="*/ 8 w 8"/>
              <a:gd name="T1" fmla="*/ 0 h 6"/>
              <a:gd name="T2" fmla="*/ 0 w 8"/>
              <a:gd name="T3" fmla="*/ 6 h 6"/>
              <a:gd name="T4" fmla="*/ 8 w 8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0"/>
                </a:moveTo>
                <a:cubicBezTo>
                  <a:pt x="5" y="2"/>
                  <a:pt x="2" y="4"/>
                  <a:pt x="0" y="6"/>
                </a:cubicBezTo>
                <a:cubicBezTo>
                  <a:pt x="2" y="4"/>
                  <a:pt x="5" y="2"/>
                  <a:pt x="8" y="0"/>
                </a:cubicBezTo>
                <a:close/>
              </a:path>
            </a:pathLst>
          </a:custGeom>
          <a:solidFill>
            <a:srgbClr val="3EBD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6" name="Freeform 37"/>
          <p:cNvSpPr/>
          <p:nvPr/>
        </p:nvSpPr>
        <p:spPr bwMode="auto">
          <a:xfrm>
            <a:off x="4532724" y="3343817"/>
            <a:ext cx="579438" cy="407988"/>
          </a:xfrm>
          <a:custGeom>
            <a:avLst/>
            <a:gdLst>
              <a:gd name="T0" fmla="*/ 107 w 179"/>
              <a:gd name="T1" fmla="*/ 80 h 126"/>
              <a:gd name="T2" fmla="*/ 179 w 179"/>
              <a:gd name="T3" fmla="*/ 0 h 126"/>
              <a:gd name="T4" fmla="*/ 80 w 179"/>
              <a:gd name="T5" fmla="*/ 40 h 126"/>
              <a:gd name="T6" fmla="*/ 72 w 179"/>
              <a:gd name="T7" fmla="*/ 46 h 126"/>
              <a:gd name="T8" fmla="*/ 0 w 179"/>
              <a:gd name="T9" fmla="*/ 126 h 126"/>
              <a:gd name="T10" fmla="*/ 99 w 179"/>
              <a:gd name="T11" fmla="*/ 86 h 126"/>
              <a:gd name="T12" fmla="*/ 107 w 179"/>
              <a:gd name="T13" fmla="*/ 8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126">
                <a:moveTo>
                  <a:pt x="107" y="80"/>
                </a:moveTo>
                <a:cubicBezTo>
                  <a:pt x="136" y="59"/>
                  <a:pt x="161" y="32"/>
                  <a:pt x="179" y="0"/>
                </a:cubicBezTo>
                <a:cubicBezTo>
                  <a:pt x="143" y="6"/>
                  <a:pt x="109" y="20"/>
                  <a:pt x="80" y="40"/>
                </a:cubicBezTo>
                <a:cubicBezTo>
                  <a:pt x="77" y="42"/>
                  <a:pt x="74" y="44"/>
                  <a:pt x="72" y="46"/>
                </a:cubicBezTo>
                <a:cubicBezTo>
                  <a:pt x="42" y="67"/>
                  <a:pt x="18" y="94"/>
                  <a:pt x="0" y="126"/>
                </a:cubicBezTo>
                <a:cubicBezTo>
                  <a:pt x="36" y="120"/>
                  <a:pt x="70" y="106"/>
                  <a:pt x="99" y="86"/>
                </a:cubicBezTo>
                <a:cubicBezTo>
                  <a:pt x="102" y="84"/>
                  <a:pt x="104" y="82"/>
                  <a:pt x="107" y="8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7" name="Freeform 38"/>
          <p:cNvSpPr/>
          <p:nvPr/>
        </p:nvSpPr>
        <p:spPr bwMode="auto">
          <a:xfrm>
            <a:off x="4775612" y="3343817"/>
            <a:ext cx="336550" cy="268288"/>
          </a:xfrm>
          <a:custGeom>
            <a:avLst/>
            <a:gdLst>
              <a:gd name="T0" fmla="*/ 104 w 104"/>
              <a:gd name="T1" fmla="*/ 0 h 83"/>
              <a:gd name="T2" fmla="*/ 5 w 104"/>
              <a:gd name="T3" fmla="*/ 40 h 83"/>
              <a:gd name="T4" fmla="*/ 0 w 104"/>
              <a:gd name="T5" fmla="*/ 43 h 83"/>
              <a:gd name="T6" fmla="*/ 29 w 104"/>
              <a:gd name="T7" fmla="*/ 83 h 83"/>
              <a:gd name="T8" fmla="*/ 32 w 104"/>
              <a:gd name="T9" fmla="*/ 80 h 83"/>
              <a:gd name="T10" fmla="*/ 104 w 104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83">
                <a:moveTo>
                  <a:pt x="104" y="0"/>
                </a:moveTo>
                <a:cubicBezTo>
                  <a:pt x="68" y="6"/>
                  <a:pt x="34" y="20"/>
                  <a:pt x="5" y="40"/>
                </a:cubicBezTo>
                <a:cubicBezTo>
                  <a:pt x="3" y="41"/>
                  <a:pt x="2" y="42"/>
                  <a:pt x="0" y="43"/>
                </a:cubicBezTo>
                <a:cubicBezTo>
                  <a:pt x="29" y="83"/>
                  <a:pt x="29" y="83"/>
                  <a:pt x="29" y="83"/>
                </a:cubicBezTo>
                <a:cubicBezTo>
                  <a:pt x="30" y="82"/>
                  <a:pt x="31" y="81"/>
                  <a:pt x="32" y="80"/>
                </a:cubicBezTo>
                <a:cubicBezTo>
                  <a:pt x="61" y="59"/>
                  <a:pt x="86" y="32"/>
                  <a:pt x="10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8" name="Freeform 39"/>
          <p:cNvSpPr/>
          <p:nvPr/>
        </p:nvSpPr>
        <p:spPr bwMode="auto">
          <a:xfrm>
            <a:off x="5729699" y="3689892"/>
            <a:ext cx="361950" cy="962025"/>
          </a:xfrm>
          <a:custGeom>
            <a:avLst/>
            <a:gdLst>
              <a:gd name="T0" fmla="*/ 112 w 112"/>
              <a:gd name="T1" fmla="*/ 147 h 297"/>
              <a:gd name="T2" fmla="*/ 95 w 112"/>
              <a:gd name="T3" fmla="*/ 54 h 297"/>
              <a:gd name="T4" fmla="*/ 3 w 112"/>
              <a:gd name="T5" fmla="*/ 0 h 297"/>
              <a:gd name="T6" fmla="*/ 63 w 112"/>
              <a:gd name="T7" fmla="*/ 147 h 297"/>
              <a:gd name="T8" fmla="*/ 0 w 112"/>
              <a:gd name="T9" fmla="*/ 297 h 297"/>
              <a:gd name="T10" fmla="*/ 94 w 112"/>
              <a:gd name="T11" fmla="*/ 241 h 297"/>
              <a:gd name="T12" fmla="*/ 112 w 112"/>
              <a:gd name="T13" fmla="*/ 14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97">
                <a:moveTo>
                  <a:pt x="112" y="147"/>
                </a:moveTo>
                <a:cubicBezTo>
                  <a:pt x="112" y="114"/>
                  <a:pt x="106" y="83"/>
                  <a:pt x="95" y="54"/>
                </a:cubicBezTo>
                <a:cubicBezTo>
                  <a:pt x="67" y="43"/>
                  <a:pt x="36" y="25"/>
                  <a:pt x="3" y="0"/>
                </a:cubicBezTo>
                <a:cubicBezTo>
                  <a:pt x="40" y="38"/>
                  <a:pt x="63" y="90"/>
                  <a:pt x="63" y="147"/>
                </a:cubicBezTo>
                <a:cubicBezTo>
                  <a:pt x="63" y="206"/>
                  <a:pt x="39" y="259"/>
                  <a:pt x="0" y="297"/>
                </a:cubicBezTo>
                <a:cubicBezTo>
                  <a:pt x="34" y="270"/>
                  <a:pt x="66" y="252"/>
                  <a:pt x="94" y="241"/>
                </a:cubicBezTo>
                <a:cubicBezTo>
                  <a:pt x="106" y="212"/>
                  <a:pt x="112" y="180"/>
                  <a:pt x="112" y="1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9" name="Freeform 40"/>
          <p:cNvSpPr/>
          <p:nvPr/>
        </p:nvSpPr>
        <p:spPr bwMode="auto">
          <a:xfrm>
            <a:off x="4642262" y="3553367"/>
            <a:ext cx="2365375" cy="1227138"/>
          </a:xfrm>
          <a:custGeom>
            <a:avLst/>
            <a:gdLst>
              <a:gd name="T0" fmla="*/ 190 w 731"/>
              <a:gd name="T1" fmla="*/ 0 h 379"/>
              <a:gd name="T2" fmla="*/ 322 w 731"/>
              <a:gd name="T3" fmla="*/ 53 h 379"/>
              <a:gd name="T4" fmla="*/ 586 w 731"/>
              <a:gd name="T5" fmla="*/ 126 h 379"/>
              <a:gd name="T6" fmla="*/ 646 w 731"/>
              <a:gd name="T7" fmla="*/ 105 h 379"/>
              <a:gd name="T8" fmla="*/ 731 w 731"/>
              <a:gd name="T9" fmla="*/ 189 h 379"/>
              <a:gd name="T10" fmla="*/ 646 w 731"/>
              <a:gd name="T11" fmla="*/ 274 h 379"/>
              <a:gd name="T12" fmla="*/ 586 w 731"/>
              <a:gd name="T13" fmla="*/ 253 h 379"/>
              <a:gd name="T14" fmla="*/ 322 w 731"/>
              <a:gd name="T15" fmla="*/ 325 h 379"/>
              <a:gd name="T16" fmla="*/ 190 w 731"/>
              <a:gd name="T17" fmla="*/ 379 h 379"/>
              <a:gd name="T18" fmla="*/ 0 w 731"/>
              <a:gd name="T19" fmla="*/ 189 h 379"/>
              <a:gd name="T20" fmla="*/ 190 w 731"/>
              <a:gd name="T21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1" h="379">
                <a:moveTo>
                  <a:pt x="190" y="0"/>
                </a:moveTo>
                <a:cubicBezTo>
                  <a:pt x="241" y="0"/>
                  <a:pt x="287" y="20"/>
                  <a:pt x="322" y="53"/>
                </a:cubicBezTo>
                <a:cubicBezTo>
                  <a:pt x="453" y="158"/>
                  <a:pt x="555" y="136"/>
                  <a:pt x="586" y="126"/>
                </a:cubicBezTo>
                <a:cubicBezTo>
                  <a:pt x="609" y="114"/>
                  <a:pt x="631" y="105"/>
                  <a:pt x="646" y="105"/>
                </a:cubicBezTo>
                <a:cubicBezTo>
                  <a:pt x="693" y="105"/>
                  <a:pt x="731" y="143"/>
                  <a:pt x="731" y="189"/>
                </a:cubicBezTo>
                <a:cubicBezTo>
                  <a:pt x="731" y="236"/>
                  <a:pt x="693" y="274"/>
                  <a:pt x="646" y="274"/>
                </a:cubicBezTo>
                <a:cubicBezTo>
                  <a:pt x="631" y="274"/>
                  <a:pt x="609" y="265"/>
                  <a:pt x="586" y="253"/>
                </a:cubicBezTo>
                <a:cubicBezTo>
                  <a:pt x="555" y="242"/>
                  <a:pt x="453" y="221"/>
                  <a:pt x="322" y="325"/>
                </a:cubicBezTo>
                <a:cubicBezTo>
                  <a:pt x="287" y="358"/>
                  <a:pt x="241" y="379"/>
                  <a:pt x="190" y="379"/>
                </a:cubicBezTo>
                <a:cubicBezTo>
                  <a:pt x="85" y="379"/>
                  <a:pt x="0" y="294"/>
                  <a:pt x="0" y="189"/>
                </a:cubicBezTo>
                <a:cubicBezTo>
                  <a:pt x="0" y="85"/>
                  <a:pt x="85" y="0"/>
                  <a:pt x="19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0" name="Oval 41"/>
          <p:cNvSpPr>
            <a:spLocks noChangeArrowheads="1"/>
          </p:cNvSpPr>
          <p:nvPr/>
        </p:nvSpPr>
        <p:spPr bwMode="auto">
          <a:xfrm>
            <a:off x="6632987" y="4045492"/>
            <a:ext cx="258763" cy="2555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1" name="Rectangle 42"/>
          <p:cNvSpPr>
            <a:spLocks noChangeArrowheads="1"/>
          </p:cNvSpPr>
          <p:nvPr/>
        </p:nvSpPr>
        <p:spPr bwMode="auto">
          <a:xfrm>
            <a:off x="5885274" y="4056604"/>
            <a:ext cx="5238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8" name="Rectangle 49"/>
          <p:cNvSpPr>
            <a:spLocks noChangeArrowheads="1"/>
          </p:cNvSpPr>
          <p:nvPr/>
        </p:nvSpPr>
        <p:spPr bwMode="auto">
          <a:xfrm>
            <a:off x="4901024" y="3923254"/>
            <a:ext cx="76993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9" name="Freeform 50"/>
          <p:cNvSpPr/>
          <p:nvPr/>
        </p:nvSpPr>
        <p:spPr bwMode="auto">
          <a:xfrm>
            <a:off x="4386674" y="4567779"/>
            <a:ext cx="388938" cy="280988"/>
          </a:xfrm>
          <a:custGeom>
            <a:avLst/>
            <a:gdLst>
              <a:gd name="T0" fmla="*/ 120 w 120"/>
              <a:gd name="T1" fmla="*/ 87 h 87"/>
              <a:gd name="T2" fmla="*/ 120 w 120"/>
              <a:gd name="T3" fmla="*/ 87 h 87"/>
              <a:gd name="T4" fmla="*/ 45 w 120"/>
              <a:gd name="T5" fmla="*/ 4 h 87"/>
              <a:gd name="T6" fmla="*/ 0 w 120"/>
              <a:gd name="T7" fmla="*/ 0 h 87"/>
              <a:gd name="T8" fmla="*/ 0 w 120"/>
              <a:gd name="T9" fmla="*/ 49 h 87"/>
              <a:gd name="T10" fmla="*/ 120 w 120"/>
              <a:gd name="T11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">
                <a:moveTo>
                  <a:pt x="120" y="87"/>
                </a:moveTo>
                <a:cubicBezTo>
                  <a:pt x="120" y="87"/>
                  <a:pt x="120" y="87"/>
                  <a:pt x="120" y="87"/>
                </a:cubicBezTo>
                <a:cubicBezTo>
                  <a:pt x="89" y="65"/>
                  <a:pt x="64" y="37"/>
                  <a:pt x="45" y="4"/>
                </a:cubicBezTo>
                <a:cubicBezTo>
                  <a:pt x="30" y="2"/>
                  <a:pt x="16" y="0"/>
                  <a:pt x="0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45" y="49"/>
                  <a:pt x="86" y="63"/>
                  <a:pt x="120" y="87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0" name="Freeform 51"/>
          <p:cNvSpPr/>
          <p:nvPr/>
        </p:nvSpPr>
        <p:spPr bwMode="auto">
          <a:xfrm>
            <a:off x="4386674" y="4855117"/>
            <a:ext cx="835025" cy="1385888"/>
          </a:xfrm>
          <a:custGeom>
            <a:avLst/>
            <a:gdLst>
              <a:gd name="T0" fmla="*/ 258 w 258"/>
              <a:gd name="T1" fmla="*/ 169 h 428"/>
              <a:gd name="T2" fmla="*/ 224 w 258"/>
              <a:gd name="T3" fmla="*/ 41 h 428"/>
              <a:gd name="T4" fmla="*/ 123 w 258"/>
              <a:gd name="T5" fmla="*/ 0 h 428"/>
              <a:gd name="T6" fmla="*/ 123 w 258"/>
              <a:gd name="T7" fmla="*/ 0 h 428"/>
              <a:gd name="T8" fmla="*/ 209 w 258"/>
              <a:gd name="T9" fmla="*/ 169 h 428"/>
              <a:gd name="T10" fmla="*/ 0 w 258"/>
              <a:gd name="T11" fmla="*/ 379 h 428"/>
              <a:gd name="T12" fmla="*/ 0 w 258"/>
              <a:gd name="T13" fmla="*/ 428 h 428"/>
              <a:gd name="T14" fmla="*/ 258 w 258"/>
              <a:gd name="T15" fmla="*/ 16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428">
                <a:moveTo>
                  <a:pt x="258" y="169"/>
                </a:moveTo>
                <a:cubicBezTo>
                  <a:pt x="258" y="123"/>
                  <a:pt x="246" y="79"/>
                  <a:pt x="224" y="41"/>
                </a:cubicBezTo>
                <a:cubicBezTo>
                  <a:pt x="187" y="35"/>
                  <a:pt x="153" y="2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75" y="38"/>
                  <a:pt x="209" y="100"/>
                  <a:pt x="209" y="169"/>
                </a:cubicBezTo>
                <a:cubicBezTo>
                  <a:pt x="209" y="285"/>
                  <a:pt x="116" y="379"/>
                  <a:pt x="0" y="379"/>
                </a:cubicBezTo>
                <a:cubicBezTo>
                  <a:pt x="0" y="428"/>
                  <a:pt x="0" y="428"/>
                  <a:pt x="0" y="428"/>
                </a:cubicBezTo>
                <a:cubicBezTo>
                  <a:pt x="143" y="427"/>
                  <a:pt x="258" y="312"/>
                  <a:pt x="258" y="169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1" name="Freeform 52"/>
          <p:cNvSpPr/>
          <p:nvPr/>
        </p:nvSpPr>
        <p:spPr bwMode="auto">
          <a:xfrm>
            <a:off x="3551649" y="4567779"/>
            <a:ext cx="835025" cy="1673225"/>
          </a:xfrm>
          <a:custGeom>
            <a:avLst/>
            <a:gdLst>
              <a:gd name="T0" fmla="*/ 258 w 258"/>
              <a:gd name="T1" fmla="*/ 468 h 517"/>
              <a:gd name="T2" fmla="*/ 49 w 258"/>
              <a:gd name="T3" fmla="*/ 258 h 517"/>
              <a:gd name="T4" fmla="*/ 258 w 258"/>
              <a:gd name="T5" fmla="*/ 49 h 517"/>
              <a:gd name="T6" fmla="*/ 258 w 258"/>
              <a:gd name="T7" fmla="*/ 49 h 517"/>
              <a:gd name="T8" fmla="*/ 258 w 258"/>
              <a:gd name="T9" fmla="*/ 0 h 517"/>
              <a:gd name="T10" fmla="*/ 258 w 258"/>
              <a:gd name="T11" fmla="*/ 0 h 517"/>
              <a:gd name="T12" fmla="*/ 0 w 258"/>
              <a:gd name="T13" fmla="*/ 258 h 517"/>
              <a:gd name="T14" fmla="*/ 258 w 258"/>
              <a:gd name="T15" fmla="*/ 517 h 517"/>
              <a:gd name="T16" fmla="*/ 258 w 258"/>
              <a:gd name="T17" fmla="*/ 517 h 517"/>
              <a:gd name="T18" fmla="*/ 258 w 258"/>
              <a:gd name="T19" fmla="*/ 468 h 517"/>
              <a:gd name="T20" fmla="*/ 258 w 258"/>
              <a:gd name="T21" fmla="*/ 46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517">
                <a:moveTo>
                  <a:pt x="258" y="468"/>
                </a:moveTo>
                <a:cubicBezTo>
                  <a:pt x="142" y="468"/>
                  <a:pt x="49" y="374"/>
                  <a:pt x="49" y="258"/>
                </a:cubicBezTo>
                <a:cubicBezTo>
                  <a:pt x="49" y="143"/>
                  <a:pt x="142" y="49"/>
                  <a:pt x="258" y="49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0"/>
                  <a:pt x="258" y="0"/>
                  <a:pt x="258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115" y="0"/>
                  <a:pt x="0" y="116"/>
                  <a:pt x="0" y="258"/>
                </a:cubicBezTo>
                <a:cubicBezTo>
                  <a:pt x="0" y="401"/>
                  <a:pt x="115" y="517"/>
                  <a:pt x="258" y="517"/>
                </a:cubicBezTo>
                <a:cubicBezTo>
                  <a:pt x="258" y="517"/>
                  <a:pt x="258" y="517"/>
                  <a:pt x="258" y="517"/>
                </a:cubicBezTo>
                <a:cubicBezTo>
                  <a:pt x="258" y="468"/>
                  <a:pt x="258" y="468"/>
                  <a:pt x="258" y="468"/>
                </a:cubicBezTo>
                <a:cubicBezTo>
                  <a:pt x="258" y="468"/>
                  <a:pt x="258" y="468"/>
                  <a:pt x="258" y="468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2" name="Freeform 53"/>
          <p:cNvSpPr/>
          <p:nvPr/>
        </p:nvSpPr>
        <p:spPr bwMode="auto">
          <a:xfrm>
            <a:off x="4859749" y="4926554"/>
            <a:ext cx="361950" cy="962025"/>
          </a:xfrm>
          <a:custGeom>
            <a:avLst/>
            <a:gdLst>
              <a:gd name="T0" fmla="*/ 112 w 112"/>
              <a:gd name="T1" fmla="*/ 147 h 297"/>
              <a:gd name="T2" fmla="*/ 94 w 112"/>
              <a:gd name="T3" fmla="*/ 241 h 297"/>
              <a:gd name="T4" fmla="*/ 0 w 112"/>
              <a:gd name="T5" fmla="*/ 297 h 297"/>
              <a:gd name="T6" fmla="*/ 63 w 112"/>
              <a:gd name="T7" fmla="*/ 147 h 297"/>
              <a:gd name="T8" fmla="*/ 2 w 112"/>
              <a:gd name="T9" fmla="*/ 0 h 297"/>
              <a:gd name="T10" fmla="*/ 95 w 112"/>
              <a:gd name="T11" fmla="*/ 54 h 297"/>
              <a:gd name="T12" fmla="*/ 112 w 112"/>
              <a:gd name="T13" fmla="*/ 14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97">
                <a:moveTo>
                  <a:pt x="112" y="147"/>
                </a:moveTo>
                <a:cubicBezTo>
                  <a:pt x="112" y="181"/>
                  <a:pt x="106" y="212"/>
                  <a:pt x="94" y="241"/>
                </a:cubicBezTo>
                <a:cubicBezTo>
                  <a:pt x="66" y="253"/>
                  <a:pt x="34" y="270"/>
                  <a:pt x="0" y="297"/>
                </a:cubicBezTo>
                <a:cubicBezTo>
                  <a:pt x="39" y="259"/>
                  <a:pt x="63" y="206"/>
                  <a:pt x="63" y="147"/>
                </a:cubicBezTo>
                <a:cubicBezTo>
                  <a:pt x="63" y="90"/>
                  <a:pt x="40" y="38"/>
                  <a:pt x="2" y="0"/>
                </a:cubicBezTo>
                <a:cubicBezTo>
                  <a:pt x="36" y="26"/>
                  <a:pt x="67" y="43"/>
                  <a:pt x="95" y="54"/>
                </a:cubicBezTo>
                <a:cubicBezTo>
                  <a:pt x="106" y="83"/>
                  <a:pt x="112" y="115"/>
                  <a:pt x="112" y="147"/>
                </a:cubicBezTo>
                <a:close/>
              </a:path>
            </a:pathLst>
          </a:custGeom>
          <a:solidFill>
            <a:srgbClr val="17C6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3" name="Freeform 54"/>
          <p:cNvSpPr/>
          <p:nvPr/>
        </p:nvSpPr>
        <p:spPr bwMode="auto">
          <a:xfrm>
            <a:off x="4532724" y="4580479"/>
            <a:ext cx="579438" cy="407988"/>
          </a:xfrm>
          <a:custGeom>
            <a:avLst/>
            <a:gdLst>
              <a:gd name="T0" fmla="*/ 0 w 179"/>
              <a:gd name="T1" fmla="*/ 0 h 126"/>
              <a:gd name="T2" fmla="*/ 179 w 179"/>
              <a:gd name="T3" fmla="*/ 126 h 126"/>
              <a:gd name="T4" fmla="*/ 0 w 179"/>
              <a:gd name="T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9" h="126">
                <a:moveTo>
                  <a:pt x="0" y="0"/>
                </a:moveTo>
                <a:cubicBezTo>
                  <a:pt x="37" y="65"/>
                  <a:pt x="102" y="113"/>
                  <a:pt x="179" y="126"/>
                </a:cubicBezTo>
                <a:cubicBezTo>
                  <a:pt x="142" y="61"/>
                  <a:pt x="77" y="14"/>
                  <a:pt x="0" y="0"/>
                </a:cubicBezTo>
                <a:close/>
              </a:path>
            </a:pathLst>
          </a:cu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4" name="Freeform 55"/>
          <p:cNvSpPr/>
          <p:nvPr/>
        </p:nvSpPr>
        <p:spPr bwMode="auto">
          <a:xfrm>
            <a:off x="4859749" y="4926554"/>
            <a:ext cx="361950" cy="962025"/>
          </a:xfrm>
          <a:custGeom>
            <a:avLst/>
            <a:gdLst>
              <a:gd name="T0" fmla="*/ 112 w 112"/>
              <a:gd name="T1" fmla="*/ 147 h 297"/>
              <a:gd name="T2" fmla="*/ 94 w 112"/>
              <a:gd name="T3" fmla="*/ 241 h 297"/>
              <a:gd name="T4" fmla="*/ 0 w 112"/>
              <a:gd name="T5" fmla="*/ 297 h 297"/>
              <a:gd name="T6" fmla="*/ 63 w 112"/>
              <a:gd name="T7" fmla="*/ 147 h 297"/>
              <a:gd name="T8" fmla="*/ 2 w 112"/>
              <a:gd name="T9" fmla="*/ 0 h 297"/>
              <a:gd name="T10" fmla="*/ 95 w 112"/>
              <a:gd name="T11" fmla="*/ 54 h 297"/>
              <a:gd name="T12" fmla="*/ 112 w 112"/>
              <a:gd name="T13" fmla="*/ 14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97">
                <a:moveTo>
                  <a:pt x="112" y="147"/>
                </a:moveTo>
                <a:cubicBezTo>
                  <a:pt x="112" y="181"/>
                  <a:pt x="106" y="212"/>
                  <a:pt x="94" y="241"/>
                </a:cubicBezTo>
                <a:cubicBezTo>
                  <a:pt x="66" y="253"/>
                  <a:pt x="34" y="270"/>
                  <a:pt x="0" y="297"/>
                </a:cubicBezTo>
                <a:cubicBezTo>
                  <a:pt x="39" y="259"/>
                  <a:pt x="63" y="206"/>
                  <a:pt x="63" y="147"/>
                </a:cubicBezTo>
                <a:cubicBezTo>
                  <a:pt x="63" y="90"/>
                  <a:pt x="40" y="38"/>
                  <a:pt x="2" y="0"/>
                </a:cubicBezTo>
                <a:cubicBezTo>
                  <a:pt x="36" y="26"/>
                  <a:pt x="67" y="43"/>
                  <a:pt x="95" y="54"/>
                </a:cubicBezTo>
                <a:cubicBezTo>
                  <a:pt x="106" y="83"/>
                  <a:pt x="112" y="115"/>
                  <a:pt x="112" y="1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5" name="Freeform 56"/>
          <p:cNvSpPr/>
          <p:nvPr/>
        </p:nvSpPr>
        <p:spPr bwMode="auto">
          <a:xfrm>
            <a:off x="3770724" y="4790029"/>
            <a:ext cx="2366963" cy="1228725"/>
          </a:xfrm>
          <a:custGeom>
            <a:avLst/>
            <a:gdLst>
              <a:gd name="T0" fmla="*/ 190 w 731"/>
              <a:gd name="T1" fmla="*/ 0 h 379"/>
              <a:gd name="T2" fmla="*/ 322 w 731"/>
              <a:gd name="T3" fmla="*/ 54 h 379"/>
              <a:gd name="T4" fmla="*/ 586 w 731"/>
              <a:gd name="T5" fmla="*/ 126 h 379"/>
              <a:gd name="T6" fmla="*/ 646 w 731"/>
              <a:gd name="T7" fmla="*/ 105 h 379"/>
              <a:gd name="T8" fmla="*/ 731 w 731"/>
              <a:gd name="T9" fmla="*/ 190 h 379"/>
              <a:gd name="T10" fmla="*/ 646 w 731"/>
              <a:gd name="T11" fmla="*/ 274 h 379"/>
              <a:gd name="T12" fmla="*/ 586 w 731"/>
              <a:gd name="T13" fmla="*/ 253 h 379"/>
              <a:gd name="T14" fmla="*/ 322 w 731"/>
              <a:gd name="T15" fmla="*/ 326 h 379"/>
              <a:gd name="T16" fmla="*/ 190 w 731"/>
              <a:gd name="T17" fmla="*/ 379 h 379"/>
              <a:gd name="T18" fmla="*/ 0 w 731"/>
              <a:gd name="T19" fmla="*/ 190 h 379"/>
              <a:gd name="T20" fmla="*/ 190 w 731"/>
              <a:gd name="T21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1" h="379">
                <a:moveTo>
                  <a:pt x="190" y="0"/>
                </a:moveTo>
                <a:cubicBezTo>
                  <a:pt x="241" y="0"/>
                  <a:pt x="287" y="21"/>
                  <a:pt x="322" y="54"/>
                </a:cubicBezTo>
                <a:cubicBezTo>
                  <a:pt x="453" y="158"/>
                  <a:pt x="555" y="137"/>
                  <a:pt x="586" y="126"/>
                </a:cubicBezTo>
                <a:cubicBezTo>
                  <a:pt x="609" y="114"/>
                  <a:pt x="631" y="105"/>
                  <a:pt x="646" y="105"/>
                </a:cubicBezTo>
                <a:cubicBezTo>
                  <a:pt x="693" y="105"/>
                  <a:pt x="731" y="143"/>
                  <a:pt x="731" y="190"/>
                </a:cubicBezTo>
                <a:cubicBezTo>
                  <a:pt x="731" y="236"/>
                  <a:pt x="693" y="274"/>
                  <a:pt x="646" y="274"/>
                </a:cubicBezTo>
                <a:cubicBezTo>
                  <a:pt x="631" y="274"/>
                  <a:pt x="609" y="265"/>
                  <a:pt x="586" y="253"/>
                </a:cubicBezTo>
                <a:cubicBezTo>
                  <a:pt x="555" y="243"/>
                  <a:pt x="453" y="221"/>
                  <a:pt x="322" y="326"/>
                </a:cubicBezTo>
                <a:cubicBezTo>
                  <a:pt x="287" y="359"/>
                  <a:pt x="241" y="379"/>
                  <a:pt x="190" y="379"/>
                </a:cubicBezTo>
                <a:cubicBezTo>
                  <a:pt x="85" y="379"/>
                  <a:pt x="0" y="294"/>
                  <a:pt x="0" y="190"/>
                </a:cubicBezTo>
                <a:cubicBezTo>
                  <a:pt x="0" y="85"/>
                  <a:pt x="85" y="0"/>
                  <a:pt x="190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" name="Oval 57"/>
          <p:cNvSpPr>
            <a:spLocks noChangeArrowheads="1"/>
          </p:cNvSpPr>
          <p:nvPr/>
        </p:nvSpPr>
        <p:spPr bwMode="auto">
          <a:xfrm>
            <a:off x="5761449" y="5283742"/>
            <a:ext cx="260350" cy="2555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7" name="Freeform 58"/>
          <p:cNvSpPr/>
          <p:nvPr/>
        </p:nvSpPr>
        <p:spPr bwMode="auto">
          <a:xfrm>
            <a:off x="4775612" y="4726529"/>
            <a:ext cx="336550" cy="261938"/>
          </a:xfrm>
          <a:custGeom>
            <a:avLst/>
            <a:gdLst>
              <a:gd name="T0" fmla="*/ 30 w 104"/>
              <a:gd name="T1" fmla="*/ 0 h 81"/>
              <a:gd name="T2" fmla="*/ 0 w 104"/>
              <a:gd name="T3" fmla="*/ 38 h 81"/>
              <a:gd name="T4" fmla="*/ 104 w 104"/>
              <a:gd name="T5" fmla="*/ 81 h 81"/>
              <a:gd name="T6" fmla="*/ 30 w 104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81">
                <a:moveTo>
                  <a:pt x="30" y="0"/>
                </a:moveTo>
                <a:cubicBezTo>
                  <a:pt x="0" y="38"/>
                  <a:pt x="0" y="38"/>
                  <a:pt x="0" y="38"/>
                </a:cubicBezTo>
                <a:cubicBezTo>
                  <a:pt x="31" y="60"/>
                  <a:pt x="66" y="75"/>
                  <a:pt x="104" y="81"/>
                </a:cubicBezTo>
                <a:cubicBezTo>
                  <a:pt x="85" y="49"/>
                  <a:pt x="60" y="21"/>
                  <a:pt x="30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8" name="Rectangle 59"/>
          <p:cNvSpPr>
            <a:spLocks noChangeArrowheads="1"/>
          </p:cNvSpPr>
          <p:nvPr/>
        </p:nvSpPr>
        <p:spPr bwMode="auto">
          <a:xfrm>
            <a:off x="5056599" y="5286917"/>
            <a:ext cx="5238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5" name="Rectangle 66"/>
          <p:cNvSpPr>
            <a:spLocks noChangeArrowheads="1"/>
          </p:cNvSpPr>
          <p:nvPr/>
        </p:nvSpPr>
        <p:spPr bwMode="auto">
          <a:xfrm>
            <a:off x="4004087" y="5182142"/>
            <a:ext cx="76993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6" name="Freeform 67"/>
          <p:cNvSpPr>
            <a:spLocks noEditPoints="1"/>
          </p:cNvSpPr>
          <p:nvPr/>
        </p:nvSpPr>
        <p:spPr bwMode="auto">
          <a:xfrm>
            <a:off x="7197342" y="1380079"/>
            <a:ext cx="417513" cy="592138"/>
          </a:xfrm>
          <a:custGeom>
            <a:avLst/>
            <a:gdLst>
              <a:gd name="T0" fmla="*/ 105 w 129"/>
              <a:gd name="T1" fmla="*/ 37 h 183"/>
              <a:gd name="T2" fmla="*/ 33 w 129"/>
              <a:gd name="T3" fmla="*/ 14 h 183"/>
              <a:gd name="T4" fmla="*/ 11 w 129"/>
              <a:gd name="T5" fmla="*/ 80 h 183"/>
              <a:gd name="T6" fmla="*/ 56 w 129"/>
              <a:gd name="T7" fmla="*/ 112 h 183"/>
              <a:gd name="T8" fmla="*/ 76 w 129"/>
              <a:gd name="T9" fmla="*/ 124 h 183"/>
              <a:gd name="T10" fmla="*/ 82 w 129"/>
              <a:gd name="T11" fmla="*/ 138 h 183"/>
              <a:gd name="T12" fmla="*/ 76 w 129"/>
              <a:gd name="T13" fmla="*/ 140 h 183"/>
              <a:gd name="T14" fmla="*/ 91 w 129"/>
              <a:gd name="T15" fmla="*/ 173 h 183"/>
              <a:gd name="T16" fmla="*/ 111 w 129"/>
              <a:gd name="T17" fmla="*/ 179 h 183"/>
              <a:gd name="T18" fmla="*/ 118 w 129"/>
              <a:gd name="T19" fmla="*/ 176 h 183"/>
              <a:gd name="T20" fmla="*/ 125 w 129"/>
              <a:gd name="T21" fmla="*/ 156 h 183"/>
              <a:gd name="T22" fmla="*/ 110 w 129"/>
              <a:gd name="T23" fmla="*/ 124 h 183"/>
              <a:gd name="T24" fmla="*/ 104 w 129"/>
              <a:gd name="T25" fmla="*/ 127 h 183"/>
              <a:gd name="T26" fmla="*/ 98 w 129"/>
              <a:gd name="T27" fmla="*/ 114 h 183"/>
              <a:gd name="T28" fmla="*/ 100 w 129"/>
              <a:gd name="T29" fmla="*/ 91 h 183"/>
              <a:gd name="T30" fmla="*/ 105 w 129"/>
              <a:gd name="T31" fmla="*/ 37 h 183"/>
              <a:gd name="T32" fmla="*/ 29 w 129"/>
              <a:gd name="T33" fmla="*/ 74 h 183"/>
              <a:gd name="T34" fmla="*/ 44 w 129"/>
              <a:gd name="T35" fmla="*/ 30 h 183"/>
              <a:gd name="T36" fmla="*/ 88 w 129"/>
              <a:gd name="T37" fmla="*/ 46 h 183"/>
              <a:gd name="T38" fmla="*/ 73 w 129"/>
              <a:gd name="T39" fmla="*/ 90 h 183"/>
              <a:gd name="T40" fmla="*/ 29 w 129"/>
              <a:gd name="T41" fmla="*/ 7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183">
                <a:moveTo>
                  <a:pt x="105" y="37"/>
                </a:moveTo>
                <a:cubicBezTo>
                  <a:pt x="93" y="10"/>
                  <a:pt x="60" y="0"/>
                  <a:pt x="33" y="14"/>
                </a:cubicBezTo>
                <a:cubicBezTo>
                  <a:pt x="10" y="27"/>
                  <a:pt x="0" y="56"/>
                  <a:pt x="11" y="80"/>
                </a:cubicBezTo>
                <a:cubicBezTo>
                  <a:pt x="19" y="99"/>
                  <a:pt x="37" y="111"/>
                  <a:pt x="56" y="112"/>
                </a:cubicBezTo>
                <a:cubicBezTo>
                  <a:pt x="64" y="112"/>
                  <a:pt x="72" y="117"/>
                  <a:pt x="76" y="124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5" y="180"/>
                  <a:pt x="103" y="183"/>
                  <a:pt x="111" y="179"/>
                </a:cubicBezTo>
                <a:cubicBezTo>
                  <a:pt x="118" y="176"/>
                  <a:pt x="118" y="176"/>
                  <a:pt x="118" y="176"/>
                </a:cubicBezTo>
                <a:cubicBezTo>
                  <a:pt x="126" y="172"/>
                  <a:pt x="129" y="164"/>
                  <a:pt x="125" y="156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4" y="106"/>
                  <a:pt x="95" y="98"/>
                  <a:pt x="100" y="91"/>
                </a:cubicBezTo>
                <a:cubicBezTo>
                  <a:pt x="111" y="76"/>
                  <a:pt x="114" y="56"/>
                  <a:pt x="105" y="37"/>
                </a:cubicBezTo>
                <a:close/>
                <a:moveTo>
                  <a:pt x="29" y="74"/>
                </a:moveTo>
                <a:cubicBezTo>
                  <a:pt x="21" y="57"/>
                  <a:pt x="28" y="38"/>
                  <a:pt x="44" y="30"/>
                </a:cubicBezTo>
                <a:cubicBezTo>
                  <a:pt x="61" y="22"/>
                  <a:pt x="81" y="29"/>
                  <a:pt x="88" y="46"/>
                </a:cubicBezTo>
                <a:cubicBezTo>
                  <a:pt x="96" y="62"/>
                  <a:pt x="89" y="82"/>
                  <a:pt x="73" y="90"/>
                </a:cubicBezTo>
                <a:cubicBezTo>
                  <a:pt x="56" y="98"/>
                  <a:pt x="36" y="90"/>
                  <a:pt x="29" y="74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381779" y="2729453"/>
            <a:ext cx="488950" cy="398463"/>
            <a:chOff x="8063324" y="2743742"/>
            <a:chExt cx="488950" cy="398463"/>
          </a:xfrm>
        </p:grpSpPr>
        <p:sp>
          <p:nvSpPr>
            <p:cNvPr id="49" name="Freeform 221"/>
            <p:cNvSpPr/>
            <p:nvPr/>
          </p:nvSpPr>
          <p:spPr bwMode="auto">
            <a:xfrm>
              <a:off x="8063324" y="2743742"/>
              <a:ext cx="488950" cy="220663"/>
            </a:xfrm>
            <a:custGeom>
              <a:avLst/>
              <a:gdLst>
                <a:gd name="T0" fmla="*/ 308 w 308"/>
                <a:gd name="T1" fmla="*/ 0 h 139"/>
                <a:gd name="T2" fmla="*/ 210 w 308"/>
                <a:gd name="T3" fmla="*/ 9 h 139"/>
                <a:gd name="T4" fmla="*/ 229 w 308"/>
                <a:gd name="T5" fmla="*/ 31 h 139"/>
                <a:gd name="T6" fmla="*/ 161 w 308"/>
                <a:gd name="T7" fmla="*/ 82 h 139"/>
                <a:gd name="T8" fmla="*/ 86 w 308"/>
                <a:gd name="T9" fmla="*/ 9 h 139"/>
                <a:gd name="T10" fmla="*/ 0 w 308"/>
                <a:gd name="T11" fmla="*/ 70 h 139"/>
                <a:gd name="T12" fmla="*/ 0 w 308"/>
                <a:gd name="T13" fmla="*/ 127 h 139"/>
                <a:gd name="T14" fmla="*/ 86 w 308"/>
                <a:gd name="T15" fmla="*/ 66 h 139"/>
                <a:gd name="T16" fmla="*/ 161 w 308"/>
                <a:gd name="T17" fmla="*/ 139 h 139"/>
                <a:gd name="T18" fmla="*/ 255 w 308"/>
                <a:gd name="T19" fmla="*/ 68 h 139"/>
                <a:gd name="T20" fmla="*/ 273 w 308"/>
                <a:gd name="T21" fmla="*/ 90 h 139"/>
                <a:gd name="T22" fmla="*/ 308 w 308"/>
                <a:gd name="T2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8" h="139">
                  <a:moveTo>
                    <a:pt x="308" y="0"/>
                  </a:moveTo>
                  <a:lnTo>
                    <a:pt x="210" y="9"/>
                  </a:lnTo>
                  <a:lnTo>
                    <a:pt x="229" y="31"/>
                  </a:lnTo>
                  <a:lnTo>
                    <a:pt x="161" y="82"/>
                  </a:lnTo>
                  <a:lnTo>
                    <a:pt x="86" y="9"/>
                  </a:lnTo>
                  <a:lnTo>
                    <a:pt x="0" y="70"/>
                  </a:lnTo>
                  <a:lnTo>
                    <a:pt x="0" y="127"/>
                  </a:lnTo>
                  <a:lnTo>
                    <a:pt x="86" y="66"/>
                  </a:lnTo>
                  <a:lnTo>
                    <a:pt x="161" y="139"/>
                  </a:lnTo>
                  <a:lnTo>
                    <a:pt x="255" y="68"/>
                  </a:lnTo>
                  <a:lnTo>
                    <a:pt x="273" y="9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22"/>
            <p:cNvSpPr/>
            <p:nvPr/>
          </p:nvSpPr>
          <p:spPr bwMode="auto">
            <a:xfrm>
              <a:off x="8072849" y="2905667"/>
              <a:ext cx="104775" cy="236538"/>
            </a:xfrm>
            <a:custGeom>
              <a:avLst/>
              <a:gdLst>
                <a:gd name="T0" fmla="*/ 66 w 66"/>
                <a:gd name="T1" fmla="*/ 149 h 149"/>
                <a:gd name="T2" fmla="*/ 0 w 66"/>
                <a:gd name="T3" fmla="*/ 149 h 149"/>
                <a:gd name="T4" fmla="*/ 0 w 66"/>
                <a:gd name="T5" fmla="*/ 47 h 149"/>
                <a:gd name="T6" fmla="*/ 66 w 66"/>
                <a:gd name="T7" fmla="*/ 0 h 149"/>
                <a:gd name="T8" fmla="*/ 66 w 66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49">
                  <a:moveTo>
                    <a:pt x="66" y="149"/>
                  </a:moveTo>
                  <a:lnTo>
                    <a:pt x="0" y="149"/>
                  </a:lnTo>
                  <a:lnTo>
                    <a:pt x="0" y="47"/>
                  </a:lnTo>
                  <a:lnTo>
                    <a:pt x="66" y="0"/>
                  </a:lnTo>
                  <a:lnTo>
                    <a:pt x="66" y="149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3"/>
            <p:cNvSpPr/>
            <p:nvPr/>
          </p:nvSpPr>
          <p:spPr bwMode="auto">
            <a:xfrm>
              <a:off x="8342724" y="2905667"/>
              <a:ext cx="103187" cy="236538"/>
            </a:xfrm>
            <a:custGeom>
              <a:avLst/>
              <a:gdLst>
                <a:gd name="T0" fmla="*/ 65 w 65"/>
                <a:gd name="T1" fmla="*/ 149 h 149"/>
                <a:gd name="T2" fmla="*/ 0 w 65"/>
                <a:gd name="T3" fmla="*/ 149 h 149"/>
                <a:gd name="T4" fmla="*/ 0 w 65"/>
                <a:gd name="T5" fmla="*/ 47 h 149"/>
                <a:gd name="T6" fmla="*/ 65 w 65"/>
                <a:gd name="T7" fmla="*/ 0 h 149"/>
                <a:gd name="T8" fmla="*/ 65 w 6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9">
                  <a:moveTo>
                    <a:pt x="65" y="149"/>
                  </a:moveTo>
                  <a:lnTo>
                    <a:pt x="0" y="149"/>
                  </a:lnTo>
                  <a:lnTo>
                    <a:pt x="0" y="47"/>
                  </a:lnTo>
                  <a:lnTo>
                    <a:pt x="65" y="0"/>
                  </a:lnTo>
                  <a:lnTo>
                    <a:pt x="65" y="149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24"/>
            <p:cNvSpPr/>
            <p:nvPr/>
          </p:nvSpPr>
          <p:spPr bwMode="auto">
            <a:xfrm>
              <a:off x="8203024" y="2908842"/>
              <a:ext cx="106362" cy="233363"/>
            </a:xfrm>
            <a:custGeom>
              <a:avLst/>
              <a:gdLst>
                <a:gd name="T0" fmla="*/ 67 w 67"/>
                <a:gd name="T1" fmla="*/ 147 h 147"/>
                <a:gd name="T2" fmla="*/ 0 w 67"/>
                <a:gd name="T3" fmla="*/ 147 h 147"/>
                <a:gd name="T4" fmla="*/ 0 w 67"/>
                <a:gd name="T5" fmla="*/ 0 h 147"/>
                <a:gd name="T6" fmla="*/ 67 w 67"/>
                <a:gd name="T7" fmla="*/ 66 h 147"/>
                <a:gd name="T8" fmla="*/ 67 w 6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47">
                  <a:moveTo>
                    <a:pt x="67" y="147"/>
                  </a:moveTo>
                  <a:lnTo>
                    <a:pt x="0" y="147"/>
                  </a:lnTo>
                  <a:lnTo>
                    <a:pt x="0" y="0"/>
                  </a:lnTo>
                  <a:lnTo>
                    <a:pt x="67" y="66"/>
                  </a:lnTo>
                  <a:lnTo>
                    <a:pt x="67" y="1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0" name="Freeform 312"/>
          <p:cNvSpPr>
            <a:spLocks noEditPoints="1"/>
          </p:cNvSpPr>
          <p:nvPr/>
        </p:nvSpPr>
        <p:spPr bwMode="auto">
          <a:xfrm>
            <a:off x="7163212" y="3909760"/>
            <a:ext cx="508000" cy="512763"/>
          </a:xfrm>
          <a:custGeom>
            <a:avLst/>
            <a:gdLst>
              <a:gd name="T0" fmla="*/ 157 w 157"/>
              <a:gd name="T1" fmla="*/ 69 h 158"/>
              <a:gd name="T2" fmla="*/ 131 w 157"/>
              <a:gd name="T3" fmla="*/ 43 h 158"/>
              <a:gd name="T4" fmla="*/ 127 w 157"/>
              <a:gd name="T5" fmla="*/ 16 h 158"/>
              <a:gd name="T6" fmla="*/ 90 w 157"/>
              <a:gd name="T7" fmla="*/ 17 h 158"/>
              <a:gd name="T8" fmla="*/ 69 w 157"/>
              <a:gd name="T9" fmla="*/ 0 h 158"/>
              <a:gd name="T10" fmla="*/ 43 w 157"/>
              <a:gd name="T11" fmla="*/ 27 h 158"/>
              <a:gd name="T12" fmla="*/ 16 w 157"/>
              <a:gd name="T13" fmla="*/ 31 h 158"/>
              <a:gd name="T14" fmla="*/ 16 w 157"/>
              <a:gd name="T15" fmla="*/ 68 h 158"/>
              <a:gd name="T16" fmla="*/ 0 w 157"/>
              <a:gd name="T17" fmla="*/ 89 h 158"/>
              <a:gd name="T18" fmla="*/ 26 w 157"/>
              <a:gd name="T19" fmla="*/ 115 h 158"/>
              <a:gd name="T20" fmla="*/ 30 w 157"/>
              <a:gd name="T21" fmla="*/ 142 h 158"/>
              <a:gd name="T22" fmla="*/ 67 w 157"/>
              <a:gd name="T23" fmla="*/ 142 h 158"/>
              <a:gd name="T24" fmla="*/ 89 w 157"/>
              <a:gd name="T25" fmla="*/ 158 h 158"/>
              <a:gd name="T26" fmla="*/ 115 w 157"/>
              <a:gd name="T27" fmla="*/ 132 h 158"/>
              <a:gd name="T28" fmla="*/ 141 w 157"/>
              <a:gd name="T29" fmla="*/ 128 h 158"/>
              <a:gd name="T30" fmla="*/ 141 w 157"/>
              <a:gd name="T31" fmla="*/ 91 h 158"/>
              <a:gd name="T32" fmla="*/ 97 w 157"/>
              <a:gd name="T33" fmla="*/ 76 h 158"/>
              <a:gd name="T34" fmla="*/ 114 w 157"/>
              <a:gd name="T35" fmla="*/ 49 h 158"/>
              <a:gd name="T36" fmla="*/ 97 w 157"/>
              <a:gd name="T37" fmla="*/ 76 h 158"/>
              <a:gd name="T38" fmla="*/ 79 w 157"/>
              <a:gd name="T39" fmla="*/ 72 h 158"/>
              <a:gd name="T40" fmla="*/ 79 w 157"/>
              <a:gd name="T41" fmla="*/ 87 h 158"/>
              <a:gd name="T42" fmla="*/ 89 w 157"/>
              <a:gd name="T43" fmla="*/ 64 h 158"/>
              <a:gd name="T44" fmla="*/ 82 w 157"/>
              <a:gd name="T45" fmla="*/ 33 h 158"/>
              <a:gd name="T46" fmla="*/ 89 w 157"/>
              <a:gd name="T47" fmla="*/ 64 h 158"/>
              <a:gd name="T48" fmla="*/ 68 w 157"/>
              <a:gd name="T49" fmla="*/ 64 h 158"/>
              <a:gd name="T50" fmla="*/ 75 w 157"/>
              <a:gd name="T51" fmla="*/ 33 h 158"/>
              <a:gd name="T52" fmla="*/ 44 w 157"/>
              <a:gd name="T53" fmla="*/ 49 h 158"/>
              <a:gd name="T54" fmla="*/ 61 w 157"/>
              <a:gd name="T55" fmla="*/ 76 h 158"/>
              <a:gd name="T56" fmla="*/ 44 w 157"/>
              <a:gd name="T57" fmla="*/ 49 h 158"/>
              <a:gd name="T58" fmla="*/ 64 w 157"/>
              <a:gd name="T59" fmla="*/ 89 h 158"/>
              <a:gd name="T60" fmla="*/ 33 w 157"/>
              <a:gd name="T61" fmla="*/ 82 h 158"/>
              <a:gd name="T62" fmla="*/ 68 w 157"/>
              <a:gd name="T63" fmla="*/ 94 h 158"/>
              <a:gd name="T64" fmla="*/ 75 w 157"/>
              <a:gd name="T65" fmla="*/ 125 h 158"/>
              <a:gd name="T66" fmla="*/ 68 w 157"/>
              <a:gd name="T67" fmla="*/ 94 h 158"/>
              <a:gd name="T68" fmla="*/ 89 w 157"/>
              <a:gd name="T69" fmla="*/ 94 h 158"/>
              <a:gd name="T70" fmla="*/ 82 w 157"/>
              <a:gd name="T71" fmla="*/ 125 h 158"/>
              <a:gd name="T72" fmla="*/ 114 w 157"/>
              <a:gd name="T73" fmla="*/ 109 h 158"/>
              <a:gd name="T74" fmla="*/ 97 w 157"/>
              <a:gd name="T75" fmla="*/ 82 h 158"/>
              <a:gd name="T76" fmla="*/ 114 w 157"/>
              <a:gd name="T77" fmla="*/ 10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7" h="158">
                <a:moveTo>
                  <a:pt x="157" y="89"/>
                </a:moveTo>
                <a:cubicBezTo>
                  <a:pt x="157" y="69"/>
                  <a:pt x="157" y="69"/>
                  <a:pt x="157" y="69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0" y="59"/>
                  <a:pt x="136" y="50"/>
                  <a:pt x="131" y="43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08" y="22"/>
                  <a:pt x="99" y="18"/>
                  <a:pt x="90" y="17"/>
                </a:cubicBezTo>
                <a:cubicBezTo>
                  <a:pt x="89" y="0"/>
                  <a:pt x="89" y="0"/>
                  <a:pt x="8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7" y="17"/>
                  <a:pt x="67" y="17"/>
                  <a:pt x="67" y="17"/>
                </a:cubicBezTo>
                <a:cubicBezTo>
                  <a:pt x="58" y="18"/>
                  <a:pt x="50" y="22"/>
                  <a:pt x="43" y="27"/>
                </a:cubicBezTo>
                <a:cubicBezTo>
                  <a:pt x="30" y="16"/>
                  <a:pt x="30" y="16"/>
                  <a:pt x="30" y="16"/>
                </a:cubicBezTo>
                <a:cubicBezTo>
                  <a:pt x="16" y="31"/>
                  <a:pt x="16" y="31"/>
                  <a:pt x="16" y="31"/>
                </a:cubicBezTo>
                <a:cubicBezTo>
                  <a:pt x="26" y="43"/>
                  <a:pt x="26" y="43"/>
                  <a:pt x="26" y="43"/>
                </a:cubicBezTo>
                <a:cubicBezTo>
                  <a:pt x="21" y="50"/>
                  <a:pt x="18" y="59"/>
                  <a:pt x="16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9"/>
                  <a:pt x="0" y="89"/>
                  <a:pt x="0" y="89"/>
                </a:cubicBezTo>
                <a:cubicBezTo>
                  <a:pt x="16" y="91"/>
                  <a:pt x="16" y="91"/>
                  <a:pt x="16" y="91"/>
                </a:cubicBezTo>
                <a:cubicBezTo>
                  <a:pt x="18" y="100"/>
                  <a:pt x="21" y="108"/>
                  <a:pt x="26" y="115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43" y="132"/>
                  <a:pt x="43" y="132"/>
                  <a:pt x="43" y="132"/>
                </a:cubicBezTo>
                <a:cubicBezTo>
                  <a:pt x="50" y="137"/>
                  <a:pt x="58" y="140"/>
                  <a:pt x="67" y="142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90" y="142"/>
                  <a:pt x="90" y="142"/>
                  <a:pt x="90" y="142"/>
                </a:cubicBezTo>
                <a:cubicBezTo>
                  <a:pt x="99" y="140"/>
                  <a:pt x="108" y="137"/>
                  <a:pt x="115" y="132"/>
                </a:cubicBezTo>
                <a:cubicBezTo>
                  <a:pt x="127" y="142"/>
                  <a:pt x="127" y="142"/>
                  <a:pt x="127" y="142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36" y="108"/>
                  <a:pt x="140" y="100"/>
                  <a:pt x="141" y="91"/>
                </a:cubicBezTo>
                <a:lnTo>
                  <a:pt x="157" y="89"/>
                </a:lnTo>
                <a:close/>
                <a:moveTo>
                  <a:pt x="97" y="76"/>
                </a:moveTo>
                <a:cubicBezTo>
                  <a:pt x="96" y="73"/>
                  <a:pt x="95" y="71"/>
                  <a:pt x="94" y="69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0" y="56"/>
                  <a:pt x="124" y="66"/>
                  <a:pt x="125" y="76"/>
                </a:cubicBezTo>
                <a:lnTo>
                  <a:pt x="97" y="76"/>
                </a:lnTo>
                <a:close/>
                <a:moveTo>
                  <a:pt x="71" y="79"/>
                </a:moveTo>
                <a:cubicBezTo>
                  <a:pt x="71" y="75"/>
                  <a:pt x="75" y="72"/>
                  <a:pt x="79" y="72"/>
                </a:cubicBezTo>
                <a:cubicBezTo>
                  <a:pt x="83" y="72"/>
                  <a:pt x="86" y="75"/>
                  <a:pt x="86" y="79"/>
                </a:cubicBezTo>
                <a:cubicBezTo>
                  <a:pt x="86" y="83"/>
                  <a:pt x="83" y="87"/>
                  <a:pt x="79" y="87"/>
                </a:cubicBezTo>
                <a:cubicBezTo>
                  <a:pt x="75" y="87"/>
                  <a:pt x="71" y="83"/>
                  <a:pt x="71" y="79"/>
                </a:cubicBezTo>
                <a:close/>
                <a:moveTo>
                  <a:pt x="89" y="64"/>
                </a:moveTo>
                <a:cubicBezTo>
                  <a:pt x="87" y="63"/>
                  <a:pt x="85" y="62"/>
                  <a:pt x="82" y="61"/>
                </a:cubicBezTo>
                <a:cubicBezTo>
                  <a:pt x="82" y="33"/>
                  <a:pt x="82" y="33"/>
                  <a:pt x="82" y="33"/>
                </a:cubicBezTo>
                <a:cubicBezTo>
                  <a:pt x="92" y="34"/>
                  <a:pt x="102" y="38"/>
                  <a:pt x="109" y="44"/>
                </a:cubicBezTo>
                <a:lnTo>
                  <a:pt x="89" y="64"/>
                </a:lnTo>
                <a:close/>
                <a:moveTo>
                  <a:pt x="75" y="61"/>
                </a:moveTo>
                <a:cubicBezTo>
                  <a:pt x="73" y="62"/>
                  <a:pt x="70" y="63"/>
                  <a:pt x="68" y="64"/>
                </a:cubicBezTo>
                <a:cubicBezTo>
                  <a:pt x="48" y="44"/>
                  <a:pt x="48" y="44"/>
                  <a:pt x="48" y="44"/>
                </a:cubicBezTo>
                <a:cubicBezTo>
                  <a:pt x="56" y="38"/>
                  <a:pt x="65" y="34"/>
                  <a:pt x="75" y="33"/>
                </a:cubicBezTo>
                <a:lnTo>
                  <a:pt x="75" y="61"/>
                </a:lnTo>
                <a:close/>
                <a:moveTo>
                  <a:pt x="44" y="49"/>
                </a:moveTo>
                <a:cubicBezTo>
                  <a:pt x="64" y="69"/>
                  <a:pt x="64" y="69"/>
                  <a:pt x="64" y="69"/>
                </a:cubicBezTo>
                <a:cubicBezTo>
                  <a:pt x="62" y="71"/>
                  <a:pt x="61" y="73"/>
                  <a:pt x="61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66"/>
                  <a:pt x="38" y="56"/>
                  <a:pt x="44" y="49"/>
                </a:cubicBezTo>
                <a:close/>
                <a:moveTo>
                  <a:pt x="61" y="82"/>
                </a:moveTo>
                <a:cubicBezTo>
                  <a:pt x="61" y="85"/>
                  <a:pt x="62" y="87"/>
                  <a:pt x="64" y="8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38" y="102"/>
                  <a:pt x="33" y="93"/>
                  <a:pt x="33" y="82"/>
                </a:cubicBezTo>
                <a:lnTo>
                  <a:pt x="61" y="82"/>
                </a:lnTo>
                <a:close/>
                <a:moveTo>
                  <a:pt x="68" y="94"/>
                </a:moveTo>
                <a:cubicBezTo>
                  <a:pt x="70" y="96"/>
                  <a:pt x="73" y="97"/>
                  <a:pt x="75" y="97"/>
                </a:cubicBezTo>
                <a:cubicBezTo>
                  <a:pt x="75" y="125"/>
                  <a:pt x="75" y="125"/>
                  <a:pt x="75" y="125"/>
                </a:cubicBezTo>
                <a:cubicBezTo>
                  <a:pt x="65" y="124"/>
                  <a:pt x="56" y="120"/>
                  <a:pt x="48" y="114"/>
                </a:cubicBezTo>
                <a:lnTo>
                  <a:pt x="68" y="94"/>
                </a:lnTo>
                <a:close/>
                <a:moveTo>
                  <a:pt x="82" y="97"/>
                </a:moveTo>
                <a:cubicBezTo>
                  <a:pt x="85" y="97"/>
                  <a:pt x="87" y="96"/>
                  <a:pt x="89" y="9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2" y="120"/>
                  <a:pt x="92" y="124"/>
                  <a:pt x="82" y="125"/>
                </a:cubicBezTo>
                <a:lnTo>
                  <a:pt x="82" y="97"/>
                </a:lnTo>
                <a:close/>
                <a:moveTo>
                  <a:pt x="114" y="109"/>
                </a:moveTo>
                <a:cubicBezTo>
                  <a:pt x="94" y="89"/>
                  <a:pt x="94" y="89"/>
                  <a:pt x="94" y="89"/>
                </a:cubicBezTo>
                <a:cubicBezTo>
                  <a:pt x="95" y="87"/>
                  <a:pt x="96" y="85"/>
                  <a:pt x="97" y="82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4" y="93"/>
                  <a:pt x="120" y="102"/>
                  <a:pt x="114" y="109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299611" y="5189034"/>
            <a:ext cx="508000" cy="511175"/>
            <a:chOff x="8053799" y="5212305"/>
            <a:chExt cx="508000" cy="511175"/>
          </a:xfrm>
        </p:grpSpPr>
        <p:sp>
          <p:nvSpPr>
            <p:cNvPr id="228" name="Freeform 400"/>
            <p:cNvSpPr>
              <a:spLocks noEditPoints="1"/>
            </p:cNvSpPr>
            <p:nvPr/>
          </p:nvSpPr>
          <p:spPr bwMode="auto">
            <a:xfrm>
              <a:off x="8053799" y="5212305"/>
              <a:ext cx="508000" cy="511175"/>
            </a:xfrm>
            <a:custGeom>
              <a:avLst/>
              <a:gdLst>
                <a:gd name="T0" fmla="*/ 79 w 157"/>
                <a:gd name="T1" fmla="*/ 0 h 158"/>
                <a:gd name="T2" fmla="*/ 0 w 157"/>
                <a:gd name="T3" fmla="*/ 79 h 158"/>
                <a:gd name="T4" fmla="*/ 79 w 157"/>
                <a:gd name="T5" fmla="*/ 158 h 158"/>
                <a:gd name="T6" fmla="*/ 157 w 157"/>
                <a:gd name="T7" fmla="*/ 79 h 158"/>
                <a:gd name="T8" fmla="*/ 79 w 157"/>
                <a:gd name="T9" fmla="*/ 0 h 158"/>
                <a:gd name="T10" fmla="*/ 79 w 157"/>
                <a:gd name="T11" fmla="*/ 139 h 158"/>
                <a:gd name="T12" fmla="*/ 19 w 157"/>
                <a:gd name="T13" fmla="*/ 79 h 158"/>
                <a:gd name="T14" fmla="*/ 79 w 157"/>
                <a:gd name="T15" fmla="*/ 20 h 158"/>
                <a:gd name="T16" fmla="*/ 138 w 157"/>
                <a:gd name="T17" fmla="*/ 79 h 158"/>
                <a:gd name="T18" fmla="*/ 79 w 157"/>
                <a:gd name="T19" fmla="*/ 13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8">
                  <a:moveTo>
                    <a:pt x="79" y="0"/>
                  </a:moveTo>
                  <a:cubicBezTo>
                    <a:pt x="35" y="0"/>
                    <a:pt x="0" y="36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2" y="158"/>
                    <a:pt x="157" y="123"/>
                    <a:pt x="157" y="79"/>
                  </a:cubicBezTo>
                  <a:cubicBezTo>
                    <a:pt x="157" y="36"/>
                    <a:pt x="122" y="0"/>
                    <a:pt x="79" y="0"/>
                  </a:cubicBezTo>
                  <a:close/>
                  <a:moveTo>
                    <a:pt x="79" y="139"/>
                  </a:moveTo>
                  <a:cubicBezTo>
                    <a:pt x="46" y="139"/>
                    <a:pt x="19" y="112"/>
                    <a:pt x="19" y="79"/>
                  </a:cubicBezTo>
                  <a:cubicBezTo>
                    <a:pt x="19" y="46"/>
                    <a:pt x="46" y="20"/>
                    <a:pt x="79" y="20"/>
                  </a:cubicBezTo>
                  <a:cubicBezTo>
                    <a:pt x="111" y="20"/>
                    <a:pt x="138" y="46"/>
                    <a:pt x="138" y="79"/>
                  </a:cubicBezTo>
                  <a:cubicBezTo>
                    <a:pt x="138" y="112"/>
                    <a:pt x="111" y="139"/>
                    <a:pt x="79" y="13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01"/>
            <p:cNvSpPr/>
            <p:nvPr/>
          </p:nvSpPr>
          <p:spPr bwMode="auto">
            <a:xfrm>
              <a:off x="8218899" y="5315492"/>
              <a:ext cx="177800" cy="307975"/>
            </a:xfrm>
            <a:custGeom>
              <a:avLst/>
              <a:gdLst>
                <a:gd name="T0" fmla="*/ 55 w 55"/>
                <a:gd name="T1" fmla="*/ 61 h 95"/>
                <a:gd name="T2" fmla="*/ 35 w 55"/>
                <a:gd name="T3" fmla="*/ 81 h 95"/>
                <a:gd name="T4" fmla="*/ 35 w 55"/>
                <a:gd name="T5" fmla="*/ 95 h 95"/>
                <a:gd name="T6" fmla="*/ 24 w 55"/>
                <a:gd name="T7" fmla="*/ 95 h 95"/>
                <a:gd name="T8" fmla="*/ 24 w 55"/>
                <a:gd name="T9" fmla="*/ 81 h 95"/>
                <a:gd name="T10" fmla="*/ 0 w 55"/>
                <a:gd name="T11" fmla="*/ 70 h 95"/>
                <a:gd name="T12" fmla="*/ 6 w 55"/>
                <a:gd name="T13" fmla="*/ 58 h 95"/>
                <a:gd name="T14" fmla="*/ 29 w 55"/>
                <a:gd name="T15" fmla="*/ 68 h 95"/>
                <a:gd name="T16" fmla="*/ 39 w 55"/>
                <a:gd name="T17" fmla="*/ 62 h 95"/>
                <a:gd name="T18" fmla="*/ 4 w 55"/>
                <a:gd name="T19" fmla="*/ 33 h 95"/>
                <a:gd name="T20" fmla="*/ 24 w 55"/>
                <a:gd name="T21" fmla="*/ 13 h 95"/>
                <a:gd name="T22" fmla="*/ 24 w 55"/>
                <a:gd name="T23" fmla="*/ 0 h 95"/>
                <a:gd name="T24" fmla="*/ 35 w 55"/>
                <a:gd name="T25" fmla="*/ 0 h 95"/>
                <a:gd name="T26" fmla="*/ 35 w 55"/>
                <a:gd name="T27" fmla="*/ 13 h 95"/>
                <a:gd name="T28" fmla="*/ 55 w 55"/>
                <a:gd name="T29" fmla="*/ 20 h 95"/>
                <a:gd name="T30" fmla="*/ 49 w 55"/>
                <a:gd name="T31" fmla="*/ 33 h 95"/>
                <a:gd name="T32" fmla="*/ 28 w 55"/>
                <a:gd name="T33" fmla="*/ 26 h 95"/>
                <a:gd name="T34" fmla="*/ 20 w 55"/>
                <a:gd name="T35" fmla="*/ 31 h 95"/>
                <a:gd name="T36" fmla="*/ 55 w 55"/>
                <a:gd name="T37" fmla="*/ 6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95">
                  <a:moveTo>
                    <a:pt x="55" y="61"/>
                  </a:moveTo>
                  <a:cubicBezTo>
                    <a:pt x="55" y="72"/>
                    <a:pt x="47" y="79"/>
                    <a:pt x="35" y="81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15" y="80"/>
                    <a:pt x="6" y="76"/>
                    <a:pt x="0" y="70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13" y="64"/>
                    <a:pt x="22" y="68"/>
                    <a:pt x="29" y="68"/>
                  </a:cubicBezTo>
                  <a:cubicBezTo>
                    <a:pt x="36" y="68"/>
                    <a:pt x="39" y="66"/>
                    <a:pt x="39" y="62"/>
                  </a:cubicBezTo>
                  <a:cubicBezTo>
                    <a:pt x="39" y="49"/>
                    <a:pt x="4" y="56"/>
                    <a:pt x="4" y="33"/>
                  </a:cubicBezTo>
                  <a:cubicBezTo>
                    <a:pt x="4" y="22"/>
                    <a:pt x="12" y="15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42" y="14"/>
                    <a:pt x="50" y="17"/>
                    <a:pt x="55" y="2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2" y="29"/>
                    <a:pt x="34" y="26"/>
                    <a:pt x="28" y="26"/>
                  </a:cubicBezTo>
                  <a:cubicBezTo>
                    <a:pt x="23" y="26"/>
                    <a:pt x="20" y="28"/>
                    <a:pt x="20" y="31"/>
                  </a:cubicBezTo>
                  <a:cubicBezTo>
                    <a:pt x="20" y="44"/>
                    <a:pt x="55" y="37"/>
                    <a:pt x="55" y="61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0" name="矩形 489"/>
          <p:cNvSpPr/>
          <p:nvPr/>
        </p:nvSpPr>
        <p:spPr>
          <a:xfrm>
            <a:off x="487485" y="588065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矩形 490"/>
          <p:cNvSpPr/>
          <p:nvPr/>
        </p:nvSpPr>
        <p:spPr>
          <a:xfrm>
            <a:off x="382710" y="969183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92" name="文本框 491"/>
          <p:cNvSpPr txBox="1"/>
          <p:nvPr/>
        </p:nvSpPr>
        <p:spPr>
          <a:xfrm>
            <a:off x="373185" y="68263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>
                <a:latin typeface="+mj-ea"/>
              </a:rPr>
              <a:t>项总结计划并列</a:t>
            </a:r>
            <a:r>
              <a:rPr lang="zh-CN" altLang="en-US" b="1" dirty="0" smtClean="0">
                <a:latin typeface="+mj-ea"/>
              </a:rPr>
              <a:t>递进通用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434" name="组合 433"/>
          <p:cNvGrpSpPr/>
          <p:nvPr/>
        </p:nvGrpSpPr>
        <p:grpSpPr>
          <a:xfrm>
            <a:off x="7851865" y="1429292"/>
            <a:ext cx="2323586" cy="909030"/>
            <a:chOff x="7159246" y="3194514"/>
            <a:chExt cx="2323586" cy="909030"/>
          </a:xfrm>
        </p:grpSpPr>
        <p:sp>
          <p:nvSpPr>
            <p:cNvPr id="43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7007637" y="2541709"/>
            <a:ext cx="2323586" cy="909030"/>
            <a:chOff x="7159246" y="3194514"/>
            <a:chExt cx="2323586" cy="909030"/>
          </a:xfrm>
        </p:grpSpPr>
        <p:sp>
          <p:nvSpPr>
            <p:cNvPr id="43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7007637" y="4926554"/>
            <a:ext cx="2323586" cy="909030"/>
            <a:chOff x="7159246" y="3194514"/>
            <a:chExt cx="2323586" cy="909030"/>
          </a:xfrm>
        </p:grpSpPr>
        <p:sp>
          <p:nvSpPr>
            <p:cNvPr id="44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9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7851865" y="3796610"/>
            <a:ext cx="2323586" cy="909030"/>
            <a:chOff x="7159246" y="3194514"/>
            <a:chExt cx="2323586" cy="909030"/>
          </a:xfrm>
        </p:grpSpPr>
        <p:sp>
          <p:nvSpPr>
            <p:cNvPr id="49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9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3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4230688" y="3518830"/>
            <a:ext cx="1696058" cy="1700869"/>
          </a:xfrm>
          <a:custGeom>
            <a:avLst/>
            <a:gdLst>
              <a:gd name="T0" fmla="*/ 297 w 297"/>
              <a:gd name="T1" fmla="*/ 149 h 298"/>
              <a:gd name="T2" fmla="*/ 297 w 297"/>
              <a:gd name="T3" fmla="*/ 149 h 298"/>
              <a:gd name="T4" fmla="*/ 148 w 297"/>
              <a:gd name="T5" fmla="*/ 298 h 298"/>
              <a:gd name="T6" fmla="*/ 0 w 297"/>
              <a:gd name="T7" fmla="*/ 149 h 298"/>
              <a:gd name="T8" fmla="*/ 148 w 297"/>
              <a:gd name="T9" fmla="*/ 0 h 298"/>
              <a:gd name="T10" fmla="*/ 148 w 297"/>
              <a:gd name="T11" fmla="*/ 0 h 298"/>
              <a:gd name="T12" fmla="*/ 297 w 297"/>
              <a:gd name="T13" fmla="*/ 0 h 298"/>
              <a:gd name="T14" fmla="*/ 297 w 297"/>
              <a:gd name="T15" fmla="*/ 14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298">
                <a:moveTo>
                  <a:pt x="297" y="149"/>
                </a:moveTo>
                <a:cubicBezTo>
                  <a:pt x="297" y="149"/>
                  <a:pt x="297" y="149"/>
                  <a:pt x="297" y="149"/>
                </a:cubicBezTo>
                <a:cubicBezTo>
                  <a:pt x="297" y="231"/>
                  <a:pt x="230" y="298"/>
                  <a:pt x="148" y="298"/>
                </a:cubicBezTo>
                <a:cubicBezTo>
                  <a:pt x="66" y="298"/>
                  <a:pt x="0" y="231"/>
                  <a:pt x="0" y="149"/>
                </a:cubicBezTo>
                <a:cubicBezTo>
                  <a:pt x="0" y="67"/>
                  <a:pt x="66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297" y="149"/>
                  <a:pt x="297" y="149"/>
                  <a:pt x="297" y="149"/>
                </a:cubicBezTo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368611" y="4105834"/>
            <a:ext cx="558135" cy="86607"/>
          </a:xfrm>
          <a:custGeom>
            <a:avLst/>
            <a:gdLst>
              <a:gd name="T0" fmla="*/ 98 w 98"/>
              <a:gd name="T1" fmla="*/ 0 h 15"/>
              <a:gd name="T2" fmla="*/ 0 w 98"/>
              <a:gd name="T3" fmla="*/ 0 h 15"/>
              <a:gd name="T4" fmla="*/ 0 w 98"/>
              <a:gd name="T5" fmla="*/ 15 h 15"/>
              <a:gd name="T6" fmla="*/ 0 w 98"/>
              <a:gd name="T7" fmla="*/ 15 h 15"/>
              <a:gd name="T8" fmla="*/ 0 w 98"/>
              <a:gd name="T9" fmla="*/ 15 h 15"/>
              <a:gd name="T10" fmla="*/ 0 w 98"/>
              <a:gd name="T11" fmla="*/ 15 h 15"/>
              <a:gd name="T12" fmla="*/ 0 w 98"/>
              <a:gd name="T13" fmla="*/ 15 h 15"/>
              <a:gd name="T14" fmla="*/ 98 w 98"/>
              <a:gd name="T15" fmla="*/ 15 h 15"/>
              <a:gd name="T16" fmla="*/ 98 w 98"/>
              <a:gd name="T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5">
                <a:moveTo>
                  <a:pt x="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0"/>
                  <a:pt x="98" y="0"/>
                  <a:pt x="98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5282003" y="3518830"/>
            <a:ext cx="86607" cy="673611"/>
          </a:xfrm>
          <a:custGeom>
            <a:avLst/>
            <a:gdLst>
              <a:gd name="T0" fmla="*/ 15 w 15"/>
              <a:gd name="T1" fmla="*/ 118 h 118"/>
              <a:gd name="T2" fmla="*/ 15 w 15"/>
              <a:gd name="T3" fmla="*/ 118 h 118"/>
              <a:gd name="T4" fmla="*/ 15 w 15"/>
              <a:gd name="T5" fmla="*/ 118 h 118"/>
              <a:gd name="T6" fmla="*/ 15 w 15"/>
              <a:gd name="T7" fmla="*/ 118 h 118"/>
              <a:gd name="T8" fmla="*/ 15 w 15"/>
              <a:gd name="T9" fmla="*/ 118 h 118"/>
              <a:gd name="T10" fmla="*/ 15 w 15"/>
              <a:gd name="T11" fmla="*/ 118 h 118"/>
              <a:gd name="T12" fmla="*/ 15 w 15"/>
              <a:gd name="T13" fmla="*/ 118 h 118"/>
              <a:gd name="T14" fmla="*/ 15 w 15"/>
              <a:gd name="T15" fmla="*/ 118 h 118"/>
              <a:gd name="T16" fmla="*/ 15 w 15"/>
              <a:gd name="T17" fmla="*/ 118 h 118"/>
              <a:gd name="T18" fmla="*/ 15 w 15"/>
              <a:gd name="T19" fmla="*/ 118 h 118"/>
              <a:gd name="T20" fmla="*/ 15 w 15"/>
              <a:gd name="T21" fmla="*/ 118 h 118"/>
              <a:gd name="T22" fmla="*/ 15 w 15"/>
              <a:gd name="T23" fmla="*/ 118 h 118"/>
              <a:gd name="T24" fmla="*/ 15 w 15"/>
              <a:gd name="T25" fmla="*/ 118 h 118"/>
              <a:gd name="T26" fmla="*/ 15 w 15"/>
              <a:gd name="T27" fmla="*/ 118 h 118"/>
              <a:gd name="T28" fmla="*/ 15 w 15"/>
              <a:gd name="T29" fmla="*/ 118 h 118"/>
              <a:gd name="T30" fmla="*/ 14 w 15"/>
              <a:gd name="T31" fmla="*/ 118 h 118"/>
              <a:gd name="T32" fmla="*/ 15 w 15"/>
              <a:gd name="T33" fmla="*/ 118 h 118"/>
              <a:gd name="T34" fmla="*/ 14 w 15"/>
              <a:gd name="T35" fmla="*/ 118 h 118"/>
              <a:gd name="T36" fmla="*/ 14 w 15"/>
              <a:gd name="T37" fmla="*/ 118 h 118"/>
              <a:gd name="T38" fmla="*/ 14 w 15"/>
              <a:gd name="T39" fmla="*/ 118 h 118"/>
              <a:gd name="T40" fmla="*/ 14 w 15"/>
              <a:gd name="T41" fmla="*/ 118 h 118"/>
              <a:gd name="T42" fmla="*/ 15 w 15"/>
              <a:gd name="T43" fmla="*/ 0 h 118"/>
              <a:gd name="T44" fmla="*/ 0 w 15"/>
              <a:gd name="T45" fmla="*/ 0 h 118"/>
              <a:gd name="T46" fmla="*/ 0 w 15"/>
              <a:gd name="T47" fmla="*/ 102 h 118"/>
              <a:gd name="T48" fmla="*/ 14 w 15"/>
              <a:gd name="T49" fmla="*/ 118 h 118"/>
              <a:gd name="T50" fmla="*/ 0 w 15"/>
              <a:gd name="T51" fmla="*/ 103 h 118"/>
              <a:gd name="T52" fmla="*/ 15 w 15"/>
              <a:gd name="T53" fmla="*/ 103 h 118"/>
              <a:gd name="T54" fmla="*/ 15 w 15"/>
              <a:gd name="T5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" h="118">
                <a:moveTo>
                  <a:pt x="15" y="118"/>
                </a:moveTo>
                <a:cubicBezTo>
                  <a:pt x="15" y="118"/>
                  <a:pt x="15" y="118"/>
                  <a:pt x="15" y="118"/>
                </a:cubicBezTo>
                <a:cubicBezTo>
                  <a:pt x="15" y="118"/>
                  <a:pt x="15" y="118"/>
                  <a:pt x="15" y="118"/>
                </a:cubicBezTo>
                <a:moveTo>
                  <a:pt x="15" y="118"/>
                </a:moveTo>
                <a:cubicBezTo>
                  <a:pt x="15" y="118"/>
                  <a:pt x="15" y="118"/>
                  <a:pt x="15" y="118"/>
                </a:cubicBezTo>
                <a:cubicBezTo>
                  <a:pt x="15" y="118"/>
                  <a:pt x="15" y="118"/>
                  <a:pt x="15" y="118"/>
                </a:cubicBezTo>
                <a:moveTo>
                  <a:pt x="15" y="118"/>
                </a:moveTo>
                <a:cubicBezTo>
                  <a:pt x="15" y="118"/>
                  <a:pt x="15" y="118"/>
                  <a:pt x="15" y="118"/>
                </a:cubicBezTo>
                <a:cubicBezTo>
                  <a:pt x="15" y="118"/>
                  <a:pt x="15" y="118"/>
                  <a:pt x="15" y="118"/>
                </a:cubicBezTo>
                <a:moveTo>
                  <a:pt x="15" y="118"/>
                </a:moveTo>
                <a:cubicBezTo>
                  <a:pt x="15" y="118"/>
                  <a:pt x="15" y="118"/>
                  <a:pt x="15" y="118"/>
                </a:cubicBezTo>
                <a:cubicBezTo>
                  <a:pt x="15" y="118"/>
                  <a:pt x="15" y="118"/>
                  <a:pt x="15" y="118"/>
                </a:cubicBezTo>
                <a:moveTo>
                  <a:pt x="15" y="118"/>
                </a:moveTo>
                <a:cubicBezTo>
                  <a:pt x="15" y="118"/>
                  <a:pt x="15" y="118"/>
                  <a:pt x="15" y="118"/>
                </a:cubicBezTo>
                <a:cubicBezTo>
                  <a:pt x="15" y="118"/>
                  <a:pt x="15" y="118"/>
                  <a:pt x="15" y="118"/>
                </a:cubicBezTo>
                <a:moveTo>
                  <a:pt x="14" y="118"/>
                </a:moveTo>
                <a:cubicBezTo>
                  <a:pt x="14" y="118"/>
                  <a:pt x="15" y="118"/>
                  <a:pt x="15" y="118"/>
                </a:cubicBezTo>
                <a:cubicBezTo>
                  <a:pt x="15" y="118"/>
                  <a:pt x="14" y="118"/>
                  <a:pt x="14" y="118"/>
                </a:cubicBezTo>
                <a:moveTo>
                  <a:pt x="14" y="118"/>
                </a:moveTo>
                <a:cubicBezTo>
                  <a:pt x="14" y="118"/>
                  <a:pt x="14" y="118"/>
                  <a:pt x="14" y="118"/>
                </a:cubicBezTo>
                <a:cubicBezTo>
                  <a:pt x="14" y="118"/>
                  <a:pt x="14" y="118"/>
                  <a:pt x="14" y="118"/>
                </a:cubicBezTo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1"/>
                  <a:pt x="6" y="117"/>
                  <a:pt x="14" y="118"/>
                </a:cubicBezTo>
                <a:cubicBezTo>
                  <a:pt x="7" y="117"/>
                  <a:pt x="0" y="111"/>
                  <a:pt x="0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0"/>
                  <a:pt x="15" y="0"/>
                  <a:pt x="15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5282003" y="4105834"/>
            <a:ext cx="86607" cy="86607"/>
          </a:xfrm>
          <a:custGeom>
            <a:avLst/>
            <a:gdLst>
              <a:gd name="T0" fmla="*/ 15 w 15"/>
              <a:gd name="T1" fmla="*/ 0 h 15"/>
              <a:gd name="T2" fmla="*/ 0 w 15"/>
              <a:gd name="T3" fmla="*/ 0 h 15"/>
              <a:gd name="T4" fmla="*/ 14 w 15"/>
              <a:gd name="T5" fmla="*/ 15 h 15"/>
              <a:gd name="T6" fmla="*/ 14 w 15"/>
              <a:gd name="T7" fmla="*/ 15 h 15"/>
              <a:gd name="T8" fmla="*/ 14 w 15"/>
              <a:gd name="T9" fmla="*/ 15 h 15"/>
              <a:gd name="T10" fmla="*/ 14 w 15"/>
              <a:gd name="T11" fmla="*/ 15 h 15"/>
              <a:gd name="T12" fmla="*/ 15 w 15"/>
              <a:gd name="T13" fmla="*/ 15 h 15"/>
              <a:gd name="T14" fmla="*/ 15 w 15"/>
              <a:gd name="T15" fmla="*/ 15 h 15"/>
              <a:gd name="T16" fmla="*/ 15 w 15"/>
              <a:gd name="T17" fmla="*/ 15 h 15"/>
              <a:gd name="T18" fmla="*/ 15 w 15"/>
              <a:gd name="T19" fmla="*/ 15 h 15"/>
              <a:gd name="T20" fmla="*/ 15 w 15"/>
              <a:gd name="T21" fmla="*/ 15 h 15"/>
              <a:gd name="T22" fmla="*/ 15 w 15"/>
              <a:gd name="T23" fmla="*/ 15 h 15"/>
              <a:gd name="T24" fmla="*/ 15 w 15"/>
              <a:gd name="T25" fmla="*/ 15 h 15"/>
              <a:gd name="T26" fmla="*/ 15 w 15"/>
              <a:gd name="T27" fmla="*/ 15 h 15"/>
              <a:gd name="T28" fmla="*/ 15 w 15"/>
              <a:gd name="T29" fmla="*/ 15 h 15"/>
              <a:gd name="T30" fmla="*/ 15 w 15"/>
              <a:gd name="T31" fmla="*/ 15 h 15"/>
              <a:gd name="T32" fmla="*/ 15 w 15"/>
              <a:gd name="T33" fmla="*/ 15 h 15"/>
              <a:gd name="T34" fmla="*/ 15 w 15"/>
              <a:gd name="T35" fmla="*/ 15 h 15"/>
              <a:gd name="T36" fmla="*/ 15 w 15"/>
              <a:gd name="T3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" h="15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7" y="1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0"/>
                  <a:pt x="15" y="0"/>
                  <a:pt x="1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Rectangle 40"/>
          <p:cNvSpPr>
            <a:spLocks noChangeArrowheads="1"/>
          </p:cNvSpPr>
          <p:nvPr/>
        </p:nvSpPr>
        <p:spPr bwMode="auto">
          <a:xfrm>
            <a:off x="4762360" y="3718507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5476869" y="3723318"/>
            <a:ext cx="291097" cy="291097"/>
          </a:xfrm>
          <a:custGeom>
            <a:avLst/>
            <a:gdLst>
              <a:gd name="T0" fmla="*/ 51 w 51"/>
              <a:gd name="T1" fmla="*/ 30 h 51"/>
              <a:gd name="T2" fmla="*/ 51 w 51"/>
              <a:gd name="T3" fmla="*/ 21 h 51"/>
              <a:gd name="T4" fmla="*/ 45 w 51"/>
              <a:gd name="T5" fmla="*/ 21 h 51"/>
              <a:gd name="T6" fmla="*/ 43 w 51"/>
              <a:gd name="T7" fmla="*/ 15 h 51"/>
              <a:gd name="T8" fmla="*/ 47 w 51"/>
              <a:gd name="T9" fmla="*/ 11 h 51"/>
              <a:gd name="T10" fmla="*/ 40 w 51"/>
              <a:gd name="T11" fmla="*/ 4 h 51"/>
              <a:gd name="T12" fmla="*/ 36 w 51"/>
              <a:gd name="T13" fmla="*/ 8 h 51"/>
              <a:gd name="T14" fmla="*/ 30 w 51"/>
              <a:gd name="T15" fmla="*/ 6 h 51"/>
              <a:gd name="T16" fmla="*/ 30 w 51"/>
              <a:gd name="T17" fmla="*/ 0 h 51"/>
              <a:gd name="T18" fmla="*/ 21 w 51"/>
              <a:gd name="T19" fmla="*/ 0 h 51"/>
              <a:gd name="T20" fmla="*/ 21 w 51"/>
              <a:gd name="T21" fmla="*/ 6 h 51"/>
              <a:gd name="T22" fmla="*/ 15 w 51"/>
              <a:gd name="T23" fmla="*/ 8 h 51"/>
              <a:gd name="T24" fmla="*/ 11 w 51"/>
              <a:gd name="T25" fmla="*/ 4 h 51"/>
              <a:gd name="T26" fmla="*/ 4 w 51"/>
              <a:gd name="T27" fmla="*/ 11 h 51"/>
              <a:gd name="T28" fmla="*/ 8 w 51"/>
              <a:gd name="T29" fmla="*/ 15 h 51"/>
              <a:gd name="T30" fmla="*/ 6 w 51"/>
              <a:gd name="T31" fmla="*/ 21 h 51"/>
              <a:gd name="T32" fmla="*/ 0 w 51"/>
              <a:gd name="T33" fmla="*/ 21 h 51"/>
              <a:gd name="T34" fmla="*/ 0 w 51"/>
              <a:gd name="T35" fmla="*/ 30 h 51"/>
              <a:gd name="T36" fmla="*/ 6 w 51"/>
              <a:gd name="T37" fmla="*/ 30 h 51"/>
              <a:gd name="T38" fmla="*/ 8 w 51"/>
              <a:gd name="T39" fmla="*/ 36 h 51"/>
              <a:gd name="T40" fmla="*/ 4 w 51"/>
              <a:gd name="T41" fmla="*/ 40 h 51"/>
              <a:gd name="T42" fmla="*/ 11 w 51"/>
              <a:gd name="T43" fmla="*/ 47 h 51"/>
              <a:gd name="T44" fmla="*/ 15 w 51"/>
              <a:gd name="T45" fmla="*/ 43 h 51"/>
              <a:gd name="T46" fmla="*/ 21 w 51"/>
              <a:gd name="T47" fmla="*/ 45 h 51"/>
              <a:gd name="T48" fmla="*/ 21 w 51"/>
              <a:gd name="T49" fmla="*/ 51 h 51"/>
              <a:gd name="T50" fmla="*/ 30 w 51"/>
              <a:gd name="T51" fmla="*/ 51 h 51"/>
              <a:gd name="T52" fmla="*/ 30 w 51"/>
              <a:gd name="T53" fmla="*/ 45 h 51"/>
              <a:gd name="T54" fmla="*/ 36 w 51"/>
              <a:gd name="T55" fmla="*/ 43 h 51"/>
              <a:gd name="T56" fmla="*/ 40 w 51"/>
              <a:gd name="T57" fmla="*/ 47 h 51"/>
              <a:gd name="T58" fmla="*/ 47 w 51"/>
              <a:gd name="T59" fmla="*/ 40 h 51"/>
              <a:gd name="T60" fmla="*/ 43 w 51"/>
              <a:gd name="T61" fmla="*/ 36 h 51"/>
              <a:gd name="T62" fmla="*/ 45 w 51"/>
              <a:gd name="T63" fmla="*/ 30 h 51"/>
              <a:gd name="T64" fmla="*/ 51 w 51"/>
              <a:gd name="T65" fmla="*/ 30 h 51"/>
              <a:gd name="T66" fmla="*/ 26 w 51"/>
              <a:gd name="T67" fmla="*/ 36 h 51"/>
              <a:gd name="T68" fmla="*/ 15 w 51"/>
              <a:gd name="T69" fmla="*/ 25 h 51"/>
              <a:gd name="T70" fmla="*/ 26 w 51"/>
              <a:gd name="T71" fmla="*/ 15 h 51"/>
              <a:gd name="T72" fmla="*/ 36 w 51"/>
              <a:gd name="T73" fmla="*/ 25 h 51"/>
              <a:gd name="T74" fmla="*/ 26 w 51"/>
              <a:gd name="T75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" h="51">
                <a:moveTo>
                  <a:pt x="51" y="30"/>
                </a:moveTo>
                <a:cubicBezTo>
                  <a:pt x="51" y="21"/>
                  <a:pt x="51" y="21"/>
                  <a:pt x="51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19"/>
                  <a:pt x="44" y="17"/>
                  <a:pt x="43" y="15"/>
                </a:cubicBezTo>
                <a:cubicBezTo>
                  <a:pt x="47" y="11"/>
                  <a:pt x="47" y="11"/>
                  <a:pt x="4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7"/>
                  <a:pt x="32" y="6"/>
                  <a:pt x="30" y="6"/>
                </a:cubicBezTo>
                <a:cubicBezTo>
                  <a:pt x="30" y="0"/>
                  <a:pt x="30" y="0"/>
                  <a:pt x="3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6"/>
                  <a:pt x="21" y="6"/>
                  <a:pt x="21" y="6"/>
                </a:cubicBezTo>
                <a:cubicBezTo>
                  <a:pt x="19" y="6"/>
                  <a:pt x="17" y="7"/>
                  <a:pt x="15" y="8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11"/>
                  <a:pt x="4" y="11"/>
                  <a:pt x="4" y="11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6" y="19"/>
                  <a:pt x="6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0"/>
                  <a:pt x="0" y="30"/>
                  <a:pt x="0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2"/>
                  <a:pt x="7" y="34"/>
                  <a:pt x="8" y="36"/>
                </a:cubicBezTo>
                <a:cubicBezTo>
                  <a:pt x="4" y="40"/>
                  <a:pt x="4" y="40"/>
                  <a:pt x="4" y="40"/>
                </a:cubicBezTo>
                <a:cubicBezTo>
                  <a:pt x="11" y="47"/>
                  <a:pt x="11" y="47"/>
                  <a:pt x="11" y="47"/>
                </a:cubicBezTo>
                <a:cubicBezTo>
                  <a:pt x="15" y="43"/>
                  <a:pt x="15" y="43"/>
                  <a:pt x="15" y="43"/>
                </a:cubicBezTo>
                <a:cubicBezTo>
                  <a:pt x="17" y="44"/>
                  <a:pt x="19" y="45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45"/>
                  <a:pt x="30" y="45"/>
                  <a:pt x="30" y="45"/>
                </a:cubicBezTo>
                <a:cubicBezTo>
                  <a:pt x="32" y="45"/>
                  <a:pt x="34" y="44"/>
                  <a:pt x="36" y="43"/>
                </a:cubicBezTo>
                <a:cubicBezTo>
                  <a:pt x="40" y="47"/>
                  <a:pt x="40" y="47"/>
                  <a:pt x="40" y="47"/>
                </a:cubicBezTo>
                <a:cubicBezTo>
                  <a:pt x="47" y="40"/>
                  <a:pt x="47" y="40"/>
                  <a:pt x="47" y="40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4"/>
                  <a:pt x="45" y="32"/>
                  <a:pt x="45" y="30"/>
                </a:cubicBezTo>
                <a:lnTo>
                  <a:pt x="51" y="30"/>
                </a:lnTo>
                <a:close/>
                <a:moveTo>
                  <a:pt x="26" y="36"/>
                </a:moveTo>
                <a:cubicBezTo>
                  <a:pt x="20" y="36"/>
                  <a:pt x="15" y="31"/>
                  <a:pt x="15" y="25"/>
                </a:cubicBezTo>
                <a:cubicBezTo>
                  <a:pt x="15" y="20"/>
                  <a:pt x="20" y="15"/>
                  <a:pt x="26" y="15"/>
                </a:cubicBezTo>
                <a:cubicBezTo>
                  <a:pt x="31" y="15"/>
                  <a:pt x="36" y="20"/>
                  <a:pt x="36" y="25"/>
                </a:cubicBezTo>
                <a:cubicBezTo>
                  <a:pt x="36" y="31"/>
                  <a:pt x="31" y="36"/>
                  <a:pt x="26" y="36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2"/>
          <p:cNvSpPr/>
          <p:nvPr/>
        </p:nvSpPr>
        <p:spPr bwMode="auto">
          <a:xfrm>
            <a:off x="6162509" y="1635124"/>
            <a:ext cx="1696058" cy="1700869"/>
          </a:xfrm>
          <a:custGeom>
            <a:avLst/>
            <a:gdLst>
              <a:gd name="T0" fmla="*/ 0 w 297"/>
              <a:gd name="T1" fmla="*/ 149 h 298"/>
              <a:gd name="T2" fmla="*/ 0 w 297"/>
              <a:gd name="T3" fmla="*/ 149 h 298"/>
              <a:gd name="T4" fmla="*/ 148 w 297"/>
              <a:gd name="T5" fmla="*/ 0 h 298"/>
              <a:gd name="T6" fmla="*/ 297 w 297"/>
              <a:gd name="T7" fmla="*/ 149 h 298"/>
              <a:gd name="T8" fmla="*/ 148 w 297"/>
              <a:gd name="T9" fmla="*/ 298 h 298"/>
              <a:gd name="T10" fmla="*/ 148 w 297"/>
              <a:gd name="T11" fmla="*/ 298 h 298"/>
              <a:gd name="T12" fmla="*/ 0 w 297"/>
              <a:gd name="T13" fmla="*/ 298 h 298"/>
              <a:gd name="T14" fmla="*/ 0 w 297"/>
              <a:gd name="T15" fmla="*/ 14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298"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67"/>
                  <a:pt x="66" y="0"/>
                  <a:pt x="148" y="0"/>
                </a:cubicBezTo>
                <a:cubicBezTo>
                  <a:pt x="230" y="0"/>
                  <a:pt x="297" y="67"/>
                  <a:pt x="297" y="149"/>
                </a:cubicBezTo>
                <a:cubicBezTo>
                  <a:pt x="297" y="231"/>
                  <a:pt x="230" y="298"/>
                  <a:pt x="148" y="298"/>
                </a:cubicBezTo>
                <a:cubicBezTo>
                  <a:pt x="148" y="298"/>
                  <a:pt x="148" y="298"/>
                  <a:pt x="14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149"/>
                  <a:pt x="0" y="149"/>
                  <a:pt x="0" y="149"/>
                </a:cubicBezTo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5"/>
          <p:cNvSpPr/>
          <p:nvPr/>
        </p:nvSpPr>
        <p:spPr bwMode="auto">
          <a:xfrm>
            <a:off x="6162509" y="2671907"/>
            <a:ext cx="553323" cy="84202"/>
          </a:xfrm>
          <a:custGeom>
            <a:avLst/>
            <a:gdLst>
              <a:gd name="T0" fmla="*/ 230 w 230"/>
              <a:gd name="T1" fmla="*/ 0 h 35"/>
              <a:gd name="T2" fmla="*/ 0 w 230"/>
              <a:gd name="T3" fmla="*/ 0 h 35"/>
              <a:gd name="T4" fmla="*/ 0 w 230"/>
              <a:gd name="T5" fmla="*/ 35 h 35"/>
              <a:gd name="T6" fmla="*/ 230 w 230"/>
              <a:gd name="T7" fmla="*/ 35 h 35"/>
              <a:gd name="T8" fmla="*/ 230 w 230"/>
              <a:gd name="T9" fmla="*/ 0 h 35"/>
              <a:gd name="T10" fmla="*/ 230 w 230"/>
              <a:gd name="T1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" h="35">
                <a:moveTo>
                  <a:pt x="230" y="0"/>
                </a:moveTo>
                <a:lnTo>
                  <a:pt x="0" y="0"/>
                </a:lnTo>
                <a:lnTo>
                  <a:pt x="0" y="35"/>
                </a:lnTo>
                <a:lnTo>
                  <a:pt x="230" y="35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6"/>
          <p:cNvSpPr/>
          <p:nvPr/>
        </p:nvSpPr>
        <p:spPr bwMode="auto">
          <a:xfrm>
            <a:off x="6162509" y="2671907"/>
            <a:ext cx="553323" cy="84202"/>
          </a:xfrm>
          <a:custGeom>
            <a:avLst/>
            <a:gdLst>
              <a:gd name="T0" fmla="*/ 230 w 230"/>
              <a:gd name="T1" fmla="*/ 0 h 35"/>
              <a:gd name="T2" fmla="*/ 0 w 230"/>
              <a:gd name="T3" fmla="*/ 0 h 35"/>
              <a:gd name="T4" fmla="*/ 0 w 230"/>
              <a:gd name="T5" fmla="*/ 35 h 35"/>
              <a:gd name="T6" fmla="*/ 230 w 230"/>
              <a:gd name="T7" fmla="*/ 35 h 35"/>
              <a:gd name="T8" fmla="*/ 230 w 230"/>
              <a:gd name="T9" fmla="*/ 0 h 35"/>
              <a:gd name="T10" fmla="*/ 230 w 230"/>
              <a:gd name="T1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" h="35">
                <a:moveTo>
                  <a:pt x="230" y="0"/>
                </a:moveTo>
                <a:lnTo>
                  <a:pt x="0" y="0"/>
                </a:lnTo>
                <a:lnTo>
                  <a:pt x="0" y="35"/>
                </a:lnTo>
                <a:lnTo>
                  <a:pt x="230" y="35"/>
                </a:lnTo>
                <a:lnTo>
                  <a:pt x="230" y="0"/>
                </a:lnTo>
                <a:lnTo>
                  <a:pt x="230" y="0"/>
                </a:lnTo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7"/>
          <p:cNvSpPr>
            <a:spLocks noEditPoints="1"/>
          </p:cNvSpPr>
          <p:nvPr/>
        </p:nvSpPr>
        <p:spPr bwMode="auto">
          <a:xfrm>
            <a:off x="6715833" y="2662382"/>
            <a:ext cx="91419" cy="673611"/>
          </a:xfrm>
          <a:custGeom>
            <a:avLst/>
            <a:gdLst>
              <a:gd name="T0" fmla="*/ 1 w 16"/>
              <a:gd name="T1" fmla="*/ 0 h 118"/>
              <a:gd name="T2" fmla="*/ 16 w 16"/>
              <a:gd name="T3" fmla="*/ 15 h 118"/>
              <a:gd name="T4" fmla="*/ 0 w 16"/>
              <a:gd name="T5" fmla="*/ 15 h 118"/>
              <a:gd name="T6" fmla="*/ 0 w 16"/>
              <a:gd name="T7" fmla="*/ 118 h 118"/>
              <a:gd name="T8" fmla="*/ 16 w 16"/>
              <a:gd name="T9" fmla="*/ 118 h 118"/>
              <a:gd name="T10" fmla="*/ 16 w 16"/>
              <a:gd name="T11" fmla="*/ 15 h 118"/>
              <a:gd name="T12" fmla="*/ 1 w 16"/>
              <a:gd name="T13" fmla="*/ 0 h 118"/>
              <a:gd name="T14" fmla="*/ 1 w 16"/>
              <a:gd name="T15" fmla="*/ 0 h 118"/>
              <a:gd name="T16" fmla="*/ 1 w 16"/>
              <a:gd name="T17" fmla="*/ 0 h 118"/>
              <a:gd name="T18" fmla="*/ 1 w 16"/>
              <a:gd name="T19" fmla="*/ 0 h 118"/>
              <a:gd name="T20" fmla="*/ 1 w 16"/>
              <a:gd name="T21" fmla="*/ 0 h 118"/>
              <a:gd name="T22" fmla="*/ 1 w 16"/>
              <a:gd name="T23" fmla="*/ 0 h 118"/>
              <a:gd name="T24" fmla="*/ 1 w 16"/>
              <a:gd name="T25" fmla="*/ 0 h 118"/>
              <a:gd name="T26" fmla="*/ 1 w 16"/>
              <a:gd name="T27" fmla="*/ 0 h 118"/>
              <a:gd name="T28" fmla="*/ 1 w 16"/>
              <a:gd name="T29" fmla="*/ 0 h 118"/>
              <a:gd name="T30" fmla="*/ 1 w 16"/>
              <a:gd name="T31" fmla="*/ 0 h 118"/>
              <a:gd name="T32" fmla="*/ 1 w 16"/>
              <a:gd name="T33" fmla="*/ 0 h 118"/>
              <a:gd name="T34" fmla="*/ 1 w 16"/>
              <a:gd name="T35" fmla="*/ 0 h 118"/>
              <a:gd name="T36" fmla="*/ 1 w 16"/>
              <a:gd name="T37" fmla="*/ 0 h 118"/>
              <a:gd name="T38" fmla="*/ 1 w 16"/>
              <a:gd name="T39" fmla="*/ 0 h 118"/>
              <a:gd name="T40" fmla="*/ 1 w 16"/>
              <a:gd name="T41" fmla="*/ 0 h 118"/>
              <a:gd name="T42" fmla="*/ 1 w 16"/>
              <a:gd name="T43" fmla="*/ 0 h 118"/>
              <a:gd name="T44" fmla="*/ 1 w 16"/>
              <a:gd name="T45" fmla="*/ 0 h 118"/>
              <a:gd name="T46" fmla="*/ 1 w 16"/>
              <a:gd name="T47" fmla="*/ 0 h 118"/>
              <a:gd name="T48" fmla="*/ 1 w 16"/>
              <a:gd name="T49" fmla="*/ 0 h 118"/>
              <a:gd name="T50" fmla="*/ 1 w 16"/>
              <a:gd name="T51" fmla="*/ 0 h 118"/>
              <a:gd name="T52" fmla="*/ 1 w 16"/>
              <a:gd name="T53" fmla="*/ 0 h 118"/>
              <a:gd name="T54" fmla="*/ 1 w 16"/>
              <a:gd name="T5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" h="118">
                <a:moveTo>
                  <a:pt x="1" y="0"/>
                </a:moveTo>
                <a:cubicBezTo>
                  <a:pt x="9" y="1"/>
                  <a:pt x="15" y="7"/>
                  <a:pt x="16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8"/>
                  <a:pt x="0" y="118"/>
                  <a:pt x="0" y="118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7"/>
                  <a:pt x="9" y="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8"/>
          <p:cNvSpPr/>
          <p:nvPr/>
        </p:nvSpPr>
        <p:spPr bwMode="auto">
          <a:xfrm>
            <a:off x="6715833" y="2671907"/>
            <a:ext cx="91419" cy="84202"/>
          </a:xfrm>
          <a:custGeom>
            <a:avLst/>
            <a:gdLst>
              <a:gd name="T0" fmla="*/ 0 w 16"/>
              <a:gd name="T1" fmla="*/ 0 h 15"/>
              <a:gd name="T2" fmla="*/ 0 w 16"/>
              <a:gd name="T3" fmla="*/ 15 h 15"/>
              <a:gd name="T4" fmla="*/ 16 w 16"/>
              <a:gd name="T5" fmla="*/ 15 h 15"/>
              <a:gd name="T6" fmla="*/ 1 w 16"/>
              <a:gd name="T7" fmla="*/ 0 h 15"/>
              <a:gd name="T8" fmla="*/ 1 w 16"/>
              <a:gd name="T9" fmla="*/ 0 h 15"/>
              <a:gd name="T10" fmla="*/ 1 w 16"/>
              <a:gd name="T11" fmla="*/ 0 h 15"/>
              <a:gd name="T12" fmla="*/ 1 w 16"/>
              <a:gd name="T13" fmla="*/ 0 h 15"/>
              <a:gd name="T14" fmla="*/ 1 w 16"/>
              <a:gd name="T15" fmla="*/ 0 h 15"/>
              <a:gd name="T16" fmla="*/ 1 w 16"/>
              <a:gd name="T17" fmla="*/ 0 h 15"/>
              <a:gd name="T18" fmla="*/ 1 w 16"/>
              <a:gd name="T19" fmla="*/ 0 h 15"/>
              <a:gd name="T20" fmla="*/ 1 w 16"/>
              <a:gd name="T21" fmla="*/ 0 h 15"/>
              <a:gd name="T22" fmla="*/ 1 w 16"/>
              <a:gd name="T23" fmla="*/ 0 h 15"/>
              <a:gd name="T24" fmla="*/ 1 w 16"/>
              <a:gd name="T25" fmla="*/ 0 h 15"/>
              <a:gd name="T26" fmla="*/ 1 w 16"/>
              <a:gd name="T27" fmla="*/ 0 h 15"/>
              <a:gd name="T28" fmla="*/ 1 w 16"/>
              <a:gd name="T29" fmla="*/ 0 h 15"/>
              <a:gd name="T30" fmla="*/ 1 w 16"/>
              <a:gd name="T31" fmla="*/ 0 h 15"/>
              <a:gd name="T32" fmla="*/ 1 w 16"/>
              <a:gd name="T33" fmla="*/ 0 h 15"/>
              <a:gd name="T34" fmla="*/ 1 w 16"/>
              <a:gd name="T35" fmla="*/ 0 h 15"/>
              <a:gd name="T36" fmla="*/ 0 w 16"/>
              <a:gd name="T3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" h="15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7"/>
                  <a:pt x="9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Rectangle 78"/>
          <p:cNvSpPr>
            <a:spLocks noChangeArrowheads="1"/>
          </p:cNvSpPr>
          <p:nvPr/>
        </p:nvSpPr>
        <p:spPr bwMode="auto">
          <a:xfrm>
            <a:off x="6977780" y="2802328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79" name="Freeform 79"/>
          <p:cNvSpPr/>
          <p:nvPr/>
        </p:nvSpPr>
        <p:spPr bwMode="auto">
          <a:xfrm>
            <a:off x="6379027" y="3153156"/>
            <a:ext cx="113071" cy="16841"/>
          </a:xfrm>
          <a:custGeom>
            <a:avLst/>
            <a:gdLst>
              <a:gd name="T0" fmla="*/ 19 w 20"/>
              <a:gd name="T1" fmla="*/ 0 h 3"/>
              <a:gd name="T2" fmla="*/ 2 w 20"/>
              <a:gd name="T3" fmla="*/ 0 h 3"/>
              <a:gd name="T4" fmla="*/ 0 w 20"/>
              <a:gd name="T5" fmla="*/ 1 h 3"/>
              <a:gd name="T6" fmla="*/ 2 w 20"/>
              <a:gd name="T7" fmla="*/ 3 h 3"/>
              <a:gd name="T8" fmla="*/ 19 w 20"/>
              <a:gd name="T9" fmla="*/ 3 h 3"/>
              <a:gd name="T10" fmla="*/ 20 w 20"/>
              <a:gd name="T11" fmla="*/ 1 h 3"/>
              <a:gd name="T12" fmla="*/ 19 w 2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">
                <a:moveTo>
                  <a:pt x="1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20" y="0"/>
                  <a:pt x="20" y="0"/>
                  <a:pt x="19" y="0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80"/>
          <p:cNvSpPr/>
          <p:nvPr/>
        </p:nvSpPr>
        <p:spPr bwMode="auto">
          <a:xfrm>
            <a:off x="6388650" y="3174807"/>
            <a:ext cx="91419" cy="19246"/>
          </a:xfrm>
          <a:custGeom>
            <a:avLst/>
            <a:gdLst>
              <a:gd name="T0" fmla="*/ 14 w 16"/>
              <a:gd name="T1" fmla="*/ 0 h 3"/>
              <a:gd name="T2" fmla="*/ 2 w 16"/>
              <a:gd name="T3" fmla="*/ 0 h 3"/>
              <a:gd name="T4" fmla="*/ 0 w 16"/>
              <a:gd name="T5" fmla="*/ 2 h 3"/>
              <a:gd name="T6" fmla="*/ 2 w 16"/>
              <a:gd name="T7" fmla="*/ 3 h 3"/>
              <a:gd name="T8" fmla="*/ 14 w 16"/>
              <a:gd name="T9" fmla="*/ 3 h 3"/>
              <a:gd name="T10" fmla="*/ 16 w 16"/>
              <a:gd name="T11" fmla="*/ 2 h 3"/>
              <a:gd name="T12" fmla="*/ 14 w 16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3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3"/>
                  <a:pt x="16" y="2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6321289" y="2883711"/>
            <a:ext cx="228547" cy="245387"/>
          </a:xfrm>
          <a:custGeom>
            <a:avLst/>
            <a:gdLst>
              <a:gd name="T0" fmla="*/ 34 w 40"/>
              <a:gd name="T1" fmla="*/ 5 h 43"/>
              <a:gd name="T2" fmla="*/ 18 w 40"/>
              <a:gd name="T3" fmla="*/ 1 h 43"/>
              <a:gd name="T4" fmla="*/ 1 w 40"/>
              <a:gd name="T5" fmla="*/ 17 h 43"/>
              <a:gd name="T6" fmla="*/ 7 w 40"/>
              <a:gd name="T7" fmla="*/ 34 h 43"/>
              <a:gd name="T8" fmla="*/ 11 w 40"/>
              <a:gd name="T9" fmla="*/ 41 h 43"/>
              <a:gd name="T10" fmla="*/ 11 w 40"/>
              <a:gd name="T11" fmla="*/ 42 h 43"/>
              <a:gd name="T12" fmla="*/ 12 w 40"/>
              <a:gd name="T13" fmla="*/ 43 h 43"/>
              <a:gd name="T14" fmla="*/ 29 w 40"/>
              <a:gd name="T15" fmla="*/ 43 h 43"/>
              <a:gd name="T16" fmla="*/ 30 w 40"/>
              <a:gd name="T17" fmla="*/ 42 h 43"/>
              <a:gd name="T18" fmla="*/ 30 w 40"/>
              <a:gd name="T19" fmla="*/ 41 h 43"/>
              <a:gd name="T20" fmla="*/ 34 w 40"/>
              <a:gd name="T21" fmla="*/ 34 h 43"/>
              <a:gd name="T22" fmla="*/ 40 w 40"/>
              <a:gd name="T23" fmla="*/ 20 h 43"/>
              <a:gd name="T24" fmla="*/ 34 w 40"/>
              <a:gd name="T25" fmla="*/ 5 h 43"/>
              <a:gd name="T26" fmla="*/ 29 w 40"/>
              <a:gd name="T27" fmla="*/ 18 h 43"/>
              <a:gd name="T28" fmla="*/ 20 w 40"/>
              <a:gd name="T29" fmla="*/ 27 h 43"/>
              <a:gd name="T30" fmla="*/ 16 w 40"/>
              <a:gd name="T31" fmla="*/ 27 h 43"/>
              <a:gd name="T32" fmla="*/ 12 w 40"/>
              <a:gd name="T33" fmla="*/ 24 h 43"/>
              <a:gd name="T34" fmla="*/ 14 w 40"/>
              <a:gd name="T35" fmla="*/ 20 h 43"/>
              <a:gd name="T36" fmla="*/ 16 w 40"/>
              <a:gd name="T37" fmla="*/ 20 h 43"/>
              <a:gd name="T38" fmla="*/ 18 w 40"/>
              <a:gd name="T39" fmla="*/ 22 h 43"/>
              <a:gd name="T40" fmla="*/ 19 w 40"/>
              <a:gd name="T41" fmla="*/ 22 h 43"/>
              <a:gd name="T42" fmla="*/ 26 w 40"/>
              <a:gd name="T43" fmla="*/ 15 h 43"/>
              <a:gd name="T44" fmla="*/ 28 w 40"/>
              <a:gd name="T45" fmla="*/ 15 h 43"/>
              <a:gd name="T46" fmla="*/ 29 w 40"/>
              <a:gd name="T47" fmla="*/ 1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" h="43">
                <a:moveTo>
                  <a:pt x="34" y="5"/>
                </a:moveTo>
                <a:cubicBezTo>
                  <a:pt x="30" y="2"/>
                  <a:pt x="24" y="0"/>
                  <a:pt x="18" y="1"/>
                </a:cubicBezTo>
                <a:cubicBezTo>
                  <a:pt x="10" y="2"/>
                  <a:pt x="2" y="9"/>
                  <a:pt x="1" y="17"/>
                </a:cubicBezTo>
                <a:cubicBezTo>
                  <a:pt x="0" y="24"/>
                  <a:pt x="3" y="30"/>
                  <a:pt x="7" y="34"/>
                </a:cubicBezTo>
                <a:cubicBezTo>
                  <a:pt x="10" y="37"/>
                  <a:pt x="11" y="39"/>
                  <a:pt x="11" y="41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3"/>
                  <a:pt x="11" y="43"/>
                  <a:pt x="12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3"/>
                  <a:pt x="30" y="43"/>
                  <a:pt x="30" y="42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9"/>
                  <a:pt x="31" y="37"/>
                  <a:pt x="34" y="34"/>
                </a:cubicBezTo>
                <a:cubicBezTo>
                  <a:pt x="38" y="31"/>
                  <a:pt x="40" y="25"/>
                  <a:pt x="40" y="20"/>
                </a:cubicBezTo>
                <a:cubicBezTo>
                  <a:pt x="40" y="14"/>
                  <a:pt x="38" y="9"/>
                  <a:pt x="34" y="5"/>
                </a:cubicBezTo>
                <a:close/>
                <a:moveTo>
                  <a:pt x="29" y="18"/>
                </a:moveTo>
                <a:cubicBezTo>
                  <a:pt x="20" y="27"/>
                  <a:pt x="20" y="27"/>
                  <a:pt x="20" y="27"/>
                </a:cubicBezTo>
                <a:cubicBezTo>
                  <a:pt x="19" y="28"/>
                  <a:pt x="17" y="28"/>
                  <a:pt x="16" y="27"/>
                </a:cubicBezTo>
                <a:cubicBezTo>
                  <a:pt x="12" y="24"/>
                  <a:pt x="12" y="24"/>
                  <a:pt x="12" y="24"/>
                </a:cubicBezTo>
                <a:cubicBezTo>
                  <a:pt x="11" y="22"/>
                  <a:pt x="12" y="20"/>
                  <a:pt x="14" y="20"/>
                </a:cubicBezTo>
                <a:cubicBezTo>
                  <a:pt x="15" y="20"/>
                  <a:pt x="15" y="20"/>
                  <a:pt x="16" y="20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6" y="15"/>
                  <a:pt x="26" y="15"/>
                  <a:pt x="26" y="15"/>
                </a:cubicBezTo>
                <a:cubicBezTo>
                  <a:pt x="27" y="15"/>
                  <a:pt x="27" y="15"/>
                  <a:pt x="28" y="15"/>
                </a:cubicBezTo>
                <a:cubicBezTo>
                  <a:pt x="29" y="15"/>
                  <a:pt x="30" y="17"/>
                  <a:pt x="29" y="18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82"/>
          <p:cNvSpPr/>
          <p:nvPr/>
        </p:nvSpPr>
        <p:spPr bwMode="auto">
          <a:xfrm>
            <a:off x="4230688" y="1635124"/>
            <a:ext cx="1696058" cy="1700869"/>
          </a:xfrm>
          <a:custGeom>
            <a:avLst/>
            <a:gdLst>
              <a:gd name="T0" fmla="*/ 297 w 297"/>
              <a:gd name="T1" fmla="*/ 149 h 298"/>
              <a:gd name="T2" fmla="*/ 297 w 297"/>
              <a:gd name="T3" fmla="*/ 149 h 298"/>
              <a:gd name="T4" fmla="*/ 148 w 297"/>
              <a:gd name="T5" fmla="*/ 0 h 298"/>
              <a:gd name="T6" fmla="*/ 0 w 297"/>
              <a:gd name="T7" fmla="*/ 149 h 298"/>
              <a:gd name="T8" fmla="*/ 148 w 297"/>
              <a:gd name="T9" fmla="*/ 298 h 298"/>
              <a:gd name="T10" fmla="*/ 148 w 297"/>
              <a:gd name="T11" fmla="*/ 298 h 298"/>
              <a:gd name="T12" fmla="*/ 297 w 297"/>
              <a:gd name="T13" fmla="*/ 298 h 298"/>
              <a:gd name="T14" fmla="*/ 297 w 297"/>
              <a:gd name="T15" fmla="*/ 14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298">
                <a:moveTo>
                  <a:pt x="297" y="149"/>
                </a:moveTo>
                <a:cubicBezTo>
                  <a:pt x="297" y="149"/>
                  <a:pt x="297" y="149"/>
                  <a:pt x="297" y="149"/>
                </a:cubicBezTo>
                <a:cubicBezTo>
                  <a:pt x="297" y="67"/>
                  <a:pt x="230" y="0"/>
                  <a:pt x="148" y="0"/>
                </a:cubicBezTo>
                <a:cubicBezTo>
                  <a:pt x="66" y="0"/>
                  <a:pt x="0" y="67"/>
                  <a:pt x="0" y="149"/>
                </a:cubicBezTo>
                <a:cubicBezTo>
                  <a:pt x="0" y="231"/>
                  <a:pt x="66" y="298"/>
                  <a:pt x="148" y="298"/>
                </a:cubicBezTo>
                <a:cubicBezTo>
                  <a:pt x="148" y="298"/>
                  <a:pt x="148" y="298"/>
                  <a:pt x="148" y="298"/>
                </a:cubicBezTo>
                <a:cubicBezTo>
                  <a:pt x="297" y="298"/>
                  <a:pt x="297" y="298"/>
                  <a:pt x="297" y="298"/>
                </a:cubicBezTo>
                <a:cubicBezTo>
                  <a:pt x="297" y="149"/>
                  <a:pt x="297" y="149"/>
                  <a:pt x="297" y="149"/>
                </a:cubicBezTo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5368611" y="2671907"/>
            <a:ext cx="558135" cy="84202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Rectangle 86"/>
          <p:cNvSpPr>
            <a:spLocks noChangeArrowheads="1"/>
          </p:cNvSpPr>
          <p:nvPr/>
        </p:nvSpPr>
        <p:spPr bwMode="auto">
          <a:xfrm>
            <a:off x="5368611" y="2671907"/>
            <a:ext cx="558135" cy="8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5282003" y="2662382"/>
            <a:ext cx="86607" cy="673611"/>
          </a:xfrm>
          <a:custGeom>
            <a:avLst/>
            <a:gdLst>
              <a:gd name="T0" fmla="*/ 14 w 15"/>
              <a:gd name="T1" fmla="*/ 0 h 118"/>
              <a:gd name="T2" fmla="*/ 0 w 15"/>
              <a:gd name="T3" fmla="*/ 15 h 118"/>
              <a:gd name="T4" fmla="*/ 0 w 15"/>
              <a:gd name="T5" fmla="*/ 118 h 118"/>
              <a:gd name="T6" fmla="*/ 15 w 15"/>
              <a:gd name="T7" fmla="*/ 118 h 118"/>
              <a:gd name="T8" fmla="*/ 15 w 15"/>
              <a:gd name="T9" fmla="*/ 15 h 118"/>
              <a:gd name="T10" fmla="*/ 0 w 15"/>
              <a:gd name="T11" fmla="*/ 15 h 118"/>
              <a:gd name="T12" fmla="*/ 14 w 15"/>
              <a:gd name="T13" fmla="*/ 0 h 118"/>
              <a:gd name="T14" fmla="*/ 14 w 15"/>
              <a:gd name="T15" fmla="*/ 0 h 118"/>
              <a:gd name="T16" fmla="*/ 14 w 15"/>
              <a:gd name="T17" fmla="*/ 0 h 118"/>
              <a:gd name="T18" fmla="*/ 14 w 15"/>
              <a:gd name="T19" fmla="*/ 0 h 118"/>
              <a:gd name="T20" fmla="*/ 14 w 15"/>
              <a:gd name="T21" fmla="*/ 0 h 118"/>
              <a:gd name="T22" fmla="*/ 14 w 15"/>
              <a:gd name="T23" fmla="*/ 0 h 118"/>
              <a:gd name="T24" fmla="*/ 14 w 15"/>
              <a:gd name="T25" fmla="*/ 0 h 118"/>
              <a:gd name="T26" fmla="*/ 14 w 15"/>
              <a:gd name="T27" fmla="*/ 0 h 118"/>
              <a:gd name="T28" fmla="*/ 14 w 15"/>
              <a:gd name="T29" fmla="*/ 0 h 118"/>
              <a:gd name="T30" fmla="*/ 14 w 15"/>
              <a:gd name="T31" fmla="*/ 0 h 118"/>
              <a:gd name="T32" fmla="*/ 15 w 15"/>
              <a:gd name="T33" fmla="*/ 0 h 118"/>
              <a:gd name="T34" fmla="*/ 14 w 15"/>
              <a:gd name="T35" fmla="*/ 0 h 118"/>
              <a:gd name="T36" fmla="*/ 15 w 15"/>
              <a:gd name="T37" fmla="*/ 0 h 118"/>
              <a:gd name="T38" fmla="*/ 15 w 15"/>
              <a:gd name="T39" fmla="*/ 0 h 118"/>
              <a:gd name="T40" fmla="*/ 15 w 15"/>
              <a:gd name="T41" fmla="*/ 0 h 118"/>
              <a:gd name="T42" fmla="*/ 15 w 15"/>
              <a:gd name="T43" fmla="*/ 0 h 118"/>
              <a:gd name="T44" fmla="*/ 15 w 15"/>
              <a:gd name="T45" fmla="*/ 0 h 118"/>
              <a:gd name="T46" fmla="*/ 15 w 15"/>
              <a:gd name="T47" fmla="*/ 0 h 118"/>
              <a:gd name="T48" fmla="*/ 15 w 15"/>
              <a:gd name="T49" fmla="*/ 0 h 118"/>
              <a:gd name="T50" fmla="*/ 15 w 15"/>
              <a:gd name="T51" fmla="*/ 0 h 118"/>
              <a:gd name="T52" fmla="*/ 15 w 15"/>
              <a:gd name="T53" fmla="*/ 0 h 118"/>
              <a:gd name="T54" fmla="*/ 15 w 15"/>
              <a:gd name="T55" fmla="*/ 0 h 118"/>
              <a:gd name="T56" fmla="*/ 15 w 15"/>
              <a:gd name="T57" fmla="*/ 0 h 118"/>
              <a:gd name="T58" fmla="*/ 15 w 15"/>
              <a:gd name="T59" fmla="*/ 0 h 118"/>
              <a:gd name="T60" fmla="*/ 15 w 15"/>
              <a:gd name="T61" fmla="*/ 0 h 118"/>
              <a:gd name="T62" fmla="*/ 15 w 15"/>
              <a:gd name="T63" fmla="*/ 0 h 118"/>
              <a:gd name="T64" fmla="*/ 15 w 15"/>
              <a:gd name="T65" fmla="*/ 0 h 118"/>
              <a:gd name="T66" fmla="*/ 15 w 15"/>
              <a:gd name="T6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" h="118">
                <a:moveTo>
                  <a:pt x="14" y="0"/>
                </a:moveTo>
                <a:cubicBezTo>
                  <a:pt x="6" y="1"/>
                  <a:pt x="0" y="7"/>
                  <a:pt x="0" y="15"/>
                </a:cubicBezTo>
                <a:cubicBezTo>
                  <a:pt x="0" y="118"/>
                  <a:pt x="0" y="118"/>
                  <a:pt x="0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5" y="15"/>
                  <a:pt x="15" y="15"/>
                  <a:pt x="15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6" y="1"/>
                  <a:pt x="14" y="0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moveTo>
                  <a:pt x="15" y="0"/>
                </a:moveTo>
                <a:cubicBezTo>
                  <a:pt x="15" y="0"/>
                  <a:pt x="14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8"/>
          <p:cNvSpPr/>
          <p:nvPr/>
        </p:nvSpPr>
        <p:spPr bwMode="auto">
          <a:xfrm>
            <a:off x="5282003" y="2671907"/>
            <a:ext cx="86607" cy="84202"/>
          </a:xfrm>
          <a:custGeom>
            <a:avLst/>
            <a:gdLst>
              <a:gd name="T0" fmla="*/ 15 w 15"/>
              <a:gd name="T1" fmla="*/ 0 h 15"/>
              <a:gd name="T2" fmla="*/ 15 w 15"/>
              <a:gd name="T3" fmla="*/ 0 h 15"/>
              <a:gd name="T4" fmla="*/ 15 w 15"/>
              <a:gd name="T5" fmla="*/ 0 h 15"/>
              <a:gd name="T6" fmla="*/ 15 w 15"/>
              <a:gd name="T7" fmla="*/ 0 h 15"/>
              <a:gd name="T8" fmla="*/ 15 w 15"/>
              <a:gd name="T9" fmla="*/ 0 h 15"/>
              <a:gd name="T10" fmla="*/ 15 w 15"/>
              <a:gd name="T11" fmla="*/ 0 h 15"/>
              <a:gd name="T12" fmla="*/ 15 w 15"/>
              <a:gd name="T13" fmla="*/ 0 h 15"/>
              <a:gd name="T14" fmla="*/ 15 w 15"/>
              <a:gd name="T15" fmla="*/ 0 h 15"/>
              <a:gd name="T16" fmla="*/ 15 w 15"/>
              <a:gd name="T17" fmla="*/ 0 h 15"/>
              <a:gd name="T18" fmla="*/ 15 w 15"/>
              <a:gd name="T19" fmla="*/ 0 h 15"/>
              <a:gd name="T20" fmla="*/ 15 w 15"/>
              <a:gd name="T21" fmla="*/ 0 h 15"/>
              <a:gd name="T22" fmla="*/ 15 w 15"/>
              <a:gd name="T23" fmla="*/ 0 h 15"/>
              <a:gd name="T24" fmla="*/ 15 w 15"/>
              <a:gd name="T25" fmla="*/ 0 h 15"/>
              <a:gd name="T26" fmla="*/ 14 w 15"/>
              <a:gd name="T27" fmla="*/ 0 h 15"/>
              <a:gd name="T28" fmla="*/ 14 w 15"/>
              <a:gd name="T29" fmla="*/ 0 h 15"/>
              <a:gd name="T30" fmla="*/ 14 w 15"/>
              <a:gd name="T31" fmla="*/ 0 h 15"/>
              <a:gd name="T32" fmla="*/ 14 w 15"/>
              <a:gd name="T33" fmla="*/ 0 h 15"/>
              <a:gd name="T34" fmla="*/ 14 w 15"/>
              <a:gd name="T35" fmla="*/ 0 h 15"/>
              <a:gd name="T36" fmla="*/ 14 w 15"/>
              <a:gd name="T37" fmla="*/ 0 h 15"/>
              <a:gd name="T38" fmla="*/ 14 w 15"/>
              <a:gd name="T39" fmla="*/ 0 h 15"/>
              <a:gd name="T40" fmla="*/ 14 w 15"/>
              <a:gd name="T41" fmla="*/ 0 h 15"/>
              <a:gd name="T42" fmla="*/ 0 w 15"/>
              <a:gd name="T43" fmla="*/ 15 h 15"/>
              <a:gd name="T44" fmla="*/ 15 w 15"/>
              <a:gd name="T45" fmla="*/ 15 h 15"/>
              <a:gd name="T46" fmla="*/ 15 w 15"/>
              <a:gd name="T4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15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1"/>
                  <a:pt x="0" y="7"/>
                  <a:pt x="0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0"/>
                  <a:pt x="15" y="0"/>
                  <a:pt x="1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Rectangle 118"/>
          <p:cNvSpPr>
            <a:spLocks noChangeArrowheads="1"/>
          </p:cNvSpPr>
          <p:nvPr/>
        </p:nvSpPr>
        <p:spPr bwMode="auto">
          <a:xfrm>
            <a:off x="4762360" y="2811538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2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9" name="Freeform 119"/>
          <p:cNvSpPr/>
          <p:nvPr/>
        </p:nvSpPr>
        <p:spPr bwMode="auto">
          <a:xfrm>
            <a:off x="5522579" y="2970318"/>
            <a:ext cx="209301" cy="194867"/>
          </a:xfrm>
          <a:custGeom>
            <a:avLst/>
            <a:gdLst>
              <a:gd name="T0" fmla="*/ 87 w 87"/>
              <a:gd name="T1" fmla="*/ 19 h 81"/>
              <a:gd name="T2" fmla="*/ 87 w 87"/>
              <a:gd name="T3" fmla="*/ 81 h 81"/>
              <a:gd name="T4" fmla="*/ 66 w 87"/>
              <a:gd name="T5" fmla="*/ 81 h 81"/>
              <a:gd name="T6" fmla="*/ 66 w 87"/>
              <a:gd name="T7" fmla="*/ 55 h 81"/>
              <a:gd name="T8" fmla="*/ 42 w 87"/>
              <a:gd name="T9" fmla="*/ 45 h 81"/>
              <a:gd name="T10" fmla="*/ 19 w 87"/>
              <a:gd name="T11" fmla="*/ 55 h 81"/>
              <a:gd name="T12" fmla="*/ 19 w 87"/>
              <a:gd name="T13" fmla="*/ 81 h 81"/>
              <a:gd name="T14" fmla="*/ 0 w 87"/>
              <a:gd name="T15" fmla="*/ 81 h 81"/>
              <a:gd name="T16" fmla="*/ 0 w 87"/>
              <a:gd name="T17" fmla="*/ 19 h 81"/>
              <a:gd name="T18" fmla="*/ 42 w 87"/>
              <a:gd name="T19" fmla="*/ 0 h 81"/>
              <a:gd name="T20" fmla="*/ 87 w 87"/>
              <a:gd name="T21" fmla="*/ 1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81">
                <a:moveTo>
                  <a:pt x="87" y="19"/>
                </a:moveTo>
                <a:lnTo>
                  <a:pt x="87" y="81"/>
                </a:lnTo>
                <a:lnTo>
                  <a:pt x="66" y="81"/>
                </a:lnTo>
                <a:lnTo>
                  <a:pt x="66" y="55"/>
                </a:lnTo>
                <a:lnTo>
                  <a:pt x="42" y="45"/>
                </a:lnTo>
                <a:lnTo>
                  <a:pt x="19" y="55"/>
                </a:lnTo>
                <a:lnTo>
                  <a:pt x="19" y="81"/>
                </a:lnTo>
                <a:lnTo>
                  <a:pt x="0" y="81"/>
                </a:lnTo>
                <a:lnTo>
                  <a:pt x="0" y="19"/>
                </a:lnTo>
                <a:lnTo>
                  <a:pt x="42" y="0"/>
                </a:lnTo>
                <a:lnTo>
                  <a:pt x="87" y="19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20"/>
          <p:cNvSpPr/>
          <p:nvPr/>
        </p:nvSpPr>
        <p:spPr bwMode="auto">
          <a:xfrm>
            <a:off x="5481680" y="2900551"/>
            <a:ext cx="286286" cy="103448"/>
          </a:xfrm>
          <a:custGeom>
            <a:avLst/>
            <a:gdLst>
              <a:gd name="T0" fmla="*/ 59 w 119"/>
              <a:gd name="T1" fmla="*/ 0 h 43"/>
              <a:gd name="T2" fmla="*/ 0 w 119"/>
              <a:gd name="T3" fmla="*/ 24 h 43"/>
              <a:gd name="T4" fmla="*/ 0 w 119"/>
              <a:gd name="T5" fmla="*/ 43 h 43"/>
              <a:gd name="T6" fmla="*/ 59 w 119"/>
              <a:gd name="T7" fmla="*/ 17 h 43"/>
              <a:gd name="T8" fmla="*/ 119 w 119"/>
              <a:gd name="T9" fmla="*/ 43 h 43"/>
              <a:gd name="T10" fmla="*/ 119 w 119"/>
              <a:gd name="T11" fmla="*/ 24 h 43"/>
              <a:gd name="T12" fmla="*/ 59 w 119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" h="43">
                <a:moveTo>
                  <a:pt x="59" y="0"/>
                </a:moveTo>
                <a:lnTo>
                  <a:pt x="0" y="24"/>
                </a:lnTo>
                <a:lnTo>
                  <a:pt x="0" y="43"/>
                </a:lnTo>
                <a:lnTo>
                  <a:pt x="59" y="17"/>
                </a:lnTo>
                <a:lnTo>
                  <a:pt x="119" y="43"/>
                </a:lnTo>
                <a:lnTo>
                  <a:pt x="119" y="24"/>
                </a:lnTo>
                <a:lnTo>
                  <a:pt x="59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121"/>
          <p:cNvSpPr/>
          <p:nvPr/>
        </p:nvSpPr>
        <p:spPr bwMode="auto">
          <a:xfrm>
            <a:off x="6162509" y="3518830"/>
            <a:ext cx="1696058" cy="1700869"/>
          </a:xfrm>
          <a:custGeom>
            <a:avLst/>
            <a:gdLst>
              <a:gd name="T0" fmla="*/ 0 w 297"/>
              <a:gd name="T1" fmla="*/ 149 h 298"/>
              <a:gd name="T2" fmla="*/ 0 w 297"/>
              <a:gd name="T3" fmla="*/ 149 h 298"/>
              <a:gd name="T4" fmla="*/ 148 w 297"/>
              <a:gd name="T5" fmla="*/ 298 h 298"/>
              <a:gd name="T6" fmla="*/ 297 w 297"/>
              <a:gd name="T7" fmla="*/ 149 h 298"/>
              <a:gd name="T8" fmla="*/ 148 w 297"/>
              <a:gd name="T9" fmla="*/ 0 h 298"/>
              <a:gd name="T10" fmla="*/ 148 w 297"/>
              <a:gd name="T11" fmla="*/ 0 h 298"/>
              <a:gd name="T12" fmla="*/ 0 w 297"/>
              <a:gd name="T13" fmla="*/ 0 h 298"/>
              <a:gd name="T14" fmla="*/ 0 w 297"/>
              <a:gd name="T15" fmla="*/ 14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298"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231"/>
                  <a:pt x="66" y="298"/>
                  <a:pt x="148" y="298"/>
                </a:cubicBezTo>
                <a:cubicBezTo>
                  <a:pt x="230" y="298"/>
                  <a:pt x="297" y="231"/>
                  <a:pt x="297" y="149"/>
                </a:cubicBezTo>
                <a:cubicBezTo>
                  <a:pt x="297" y="67"/>
                  <a:pt x="230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9"/>
                  <a:pt x="0" y="149"/>
                  <a:pt x="0" y="149"/>
                </a:cubicBezTo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24"/>
          <p:cNvSpPr/>
          <p:nvPr/>
        </p:nvSpPr>
        <p:spPr bwMode="auto">
          <a:xfrm>
            <a:off x="6162509" y="4105834"/>
            <a:ext cx="558135" cy="86607"/>
          </a:xfrm>
          <a:custGeom>
            <a:avLst/>
            <a:gdLst>
              <a:gd name="T0" fmla="*/ 97 w 98"/>
              <a:gd name="T1" fmla="*/ 0 h 15"/>
              <a:gd name="T2" fmla="*/ 0 w 98"/>
              <a:gd name="T3" fmla="*/ 0 h 15"/>
              <a:gd name="T4" fmla="*/ 0 w 98"/>
              <a:gd name="T5" fmla="*/ 15 h 15"/>
              <a:gd name="T6" fmla="*/ 97 w 98"/>
              <a:gd name="T7" fmla="*/ 15 h 15"/>
              <a:gd name="T8" fmla="*/ 97 w 98"/>
              <a:gd name="T9" fmla="*/ 15 h 15"/>
              <a:gd name="T10" fmla="*/ 98 w 98"/>
              <a:gd name="T11" fmla="*/ 15 h 15"/>
              <a:gd name="T12" fmla="*/ 98 w 98"/>
              <a:gd name="T13" fmla="*/ 15 h 15"/>
              <a:gd name="T14" fmla="*/ 97 w 98"/>
              <a:gd name="T15" fmla="*/ 15 h 15"/>
              <a:gd name="T16" fmla="*/ 97 w 98"/>
              <a:gd name="T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5">
                <a:moveTo>
                  <a:pt x="9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5"/>
                  <a:pt x="98" y="15"/>
                  <a:pt x="97" y="15"/>
                </a:cubicBezTo>
                <a:cubicBezTo>
                  <a:pt x="97" y="0"/>
                  <a:pt x="97" y="0"/>
                  <a:pt x="97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25"/>
          <p:cNvSpPr>
            <a:spLocks noEditPoints="1"/>
          </p:cNvSpPr>
          <p:nvPr/>
        </p:nvSpPr>
        <p:spPr bwMode="auto">
          <a:xfrm>
            <a:off x="6715833" y="3518830"/>
            <a:ext cx="91419" cy="673611"/>
          </a:xfrm>
          <a:custGeom>
            <a:avLst/>
            <a:gdLst>
              <a:gd name="T0" fmla="*/ 1 w 16"/>
              <a:gd name="T1" fmla="*/ 118 h 118"/>
              <a:gd name="T2" fmla="*/ 1 w 16"/>
              <a:gd name="T3" fmla="*/ 118 h 118"/>
              <a:gd name="T4" fmla="*/ 1 w 16"/>
              <a:gd name="T5" fmla="*/ 118 h 118"/>
              <a:gd name="T6" fmla="*/ 1 w 16"/>
              <a:gd name="T7" fmla="*/ 118 h 118"/>
              <a:gd name="T8" fmla="*/ 1 w 16"/>
              <a:gd name="T9" fmla="*/ 118 h 118"/>
              <a:gd name="T10" fmla="*/ 1 w 16"/>
              <a:gd name="T11" fmla="*/ 118 h 118"/>
              <a:gd name="T12" fmla="*/ 1 w 16"/>
              <a:gd name="T13" fmla="*/ 118 h 118"/>
              <a:gd name="T14" fmla="*/ 1 w 16"/>
              <a:gd name="T15" fmla="*/ 118 h 118"/>
              <a:gd name="T16" fmla="*/ 1 w 16"/>
              <a:gd name="T17" fmla="*/ 118 h 118"/>
              <a:gd name="T18" fmla="*/ 1 w 16"/>
              <a:gd name="T19" fmla="*/ 118 h 118"/>
              <a:gd name="T20" fmla="*/ 1 w 16"/>
              <a:gd name="T21" fmla="*/ 118 h 118"/>
              <a:gd name="T22" fmla="*/ 1 w 16"/>
              <a:gd name="T23" fmla="*/ 118 h 118"/>
              <a:gd name="T24" fmla="*/ 1 w 16"/>
              <a:gd name="T25" fmla="*/ 118 h 118"/>
              <a:gd name="T26" fmla="*/ 1 w 16"/>
              <a:gd name="T27" fmla="*/ 118 h 118"/>
              <a:gd name="T28" fmla="*/ 1 w 16"/>
              <a:gd name="T29" fmla="*/ 118 h 118"/>
              <a:gd name="T30" fmla="*/ 1 w 16"/>
              <a:gd name="T31" fmla="*/ 118 h 118"/>
              <a:gd name="T32" fmla="*/ 1 w 16"/>
              <a:gd name="T33" fmla="*/ 118 h 118"/>
              <a:gd name="T34" fmla="*/ 1 w 16"/>
              <a:gd name="T35" fmla="*/ 118 h 118"/>
              <a:gd name="T36" fmla="*/ 16 w 16"/>
              <a:gd name="T37" fmla="*/ 0 h 118"/>
              <a:gd name="T38" fmla="*/ 0 w 16"/>
              <a:gd name="T39" fmla="*/ 0 h 118"/>
              <a:gd name="T40" fmla="*/ 0 w 16"/>
              <a:gd name="T41" fmla="*/ 103 h 118"/>
              <a:gd name="T42" fmla="*/ 16 w 16"/>
              <a:gd name="T43" fmla="*/ 103 h 118"/>
              <a:gd name="T44" fmla="*/ 16 w 16"/>
              <a:gd name="T45" fmla="*/ 103 h 118"/>
              <a:gd name="T46" fmla="*/ 1 w 16"/>
              <a:gd name="T47" fmla="*/ 118 h 118"/>
              <a:gd name="T48" fmla="*/ 16 w 16"/>
              <a:gd name="T49" fmla="*/ 102 h 118"/>
              <a:gd name="T50" fmla="*/ 16 w 16"/>
              <a:gd name="T5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" h="118">
                <a:moveTo>
                  <a:pt x="1" y="118"/>
                </a:moveTo>
                <a:cubicBezTo>
                  <a:pt x="1" y="118"/>
                  <a:pt x="1" y="118"/>
                  <a:pt x="1" y="118"/>
                </a:cubicBezTo>
                <a:cubicBezTo>
                  <a:pt x="1" y="118"/>
                  <a:pt x="1" y="118"/>
                  <a:pt x="1" y="118"/>
                </a:cubicBezTo>
                <a:moveTo>
                  <a:pt x="1" y="118"/>
                </a:moveTo>
                <a:cubicBezTo>
                  <a:pt x="1" y="118"/>
                  <a:pt x="1" y="118"/>
                  <a:pt x="1" y="118"/>
                </a:cubicBezTo>
                <a:cubicBezTo>
                  <a:pt x="1" y="118"/>
                  <a:pt x="1" y="118"/>
                  <a:pt x="1" y="118"/>
                </a:cubicBezTo>
                <a:moveTo>
                  <a:pt x="1" y="118"/>
                </a:moveTo>
                <a:cubicBezTo>
                  <a:pt x="1" y="118"/>
                  <a:pt x="1" y="118"/>
                  <a:pt x="1" y="118"/>
                </a:cubicBezTo>
                <a:cubicBezTo>
                  <a:pt x="1" y="118"/>
                  <a:pt x="1" y="118"/>
                  <a:pt x="1" y="118"/>
                </a:cubicBezTo>
                <a:moveTo>
                  <a:pt x="1" y="118"/>
                </a:moveTo>
                <a:cubicBezTo>
                  <a:pt x="1" y="118"/>
                  <a:pt x="1" y="118"/>
                  <a:pt x="1" y="118"/>
                </a:cubicBezTo>
                <a:cubicBezTo>
                  <a:pt x="1" y="118"/>
                  <a:pt x="1" y="118"/>
                  <a:pt x="1" y="118"/>
                </a:cubicBezTo>
                <a:moveTo>
                  <a:pt x="1" y="118"/>
                </a:moveTo>
                <a:cubicBezTo>
                  <a:pt x="1" y="118"/>
                  <a:pt x="1" y="118"/>
                  <a:pt x="1" y="118"/>
                </a:cubicBezTo>
                <a:cubicBezTo>
                  <a:pt x="1" y="118"/>
                  <a:pt x="1" y="118"/>
                  <a:pt x="1" y="118"/>
                </a:cubicBezTo>
                <a:moveTo>
                  <a:pt x="1" y="118"/>
                </a:moveTo>
                <a:cubicBezTo>
                  <a:pt x="1" y="118"/>
                  <a:pt x="1" y="118"/>
                  <a:pt x="1" y="118"/>
                </a:cubicBezTo>
                <a:cubicBezTo>
                  <a:pt x="1" y="118"/>
                  <a:pt x="1" y="118"/>
                  <a:pt x="1" y="118"/>
                </a:cubicBezTo>
                <a:moveTo>
                  <a:pt x="1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5" y="111"/>
                  <a:pt x="9" y="117"/>
                  <a:pt x="1" y="118"/>
                </a:cubicBezTo>
                <a:cubicBezTo>
                  <a:pt x="9" y="117"/>
                  <a:pt x="16" y="111"/>
                  <a:pt x="16" y="102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26"/>
          <p:cNvSpPr/>
          <p:nvPr/>
        </p:nvSpPr>
        <p:spPr bwMode="auto">
          <a:xfrm>
            <a:off x="6715833" y="4105834"/>
            <a:ext cx="91419" cy="86607"/>
          </a:xfrm>
          <a:custGeom>
            <a:avLst/>
            <a:gdLst>
              <a:gd name="T0" fmla="*/ 16 w 16"/>
              <a:gd name="T1" fmla="*/ 0 h 15"/>
              <a:gd name="T2" fmla="*/ 0 w 16"/>
              <a:gd name="T3" fmla="*/ 0 h 15"/>
              <a:gd name="T4" fmla="*/ 0 w 16"/>
              <a:gd name="T5" fmla="*/ 15 h 15"/>
              <a:gd name="T6" fmla="*/ 1 w 16"/>
              <a:gd name="T7" fmla="*/ 15 h 15"/>
              <a:gd name="T8" fmla="*/ 1 w 16"/>
              <a:gd name="T9" fmla="*/ 15 h 15"/>
              <a:gd name="T10" fmla="*/ 1 w 16"/>
              <a:gd name="T11" fmla="*/ 15 h 15"/>
              <a:gd name="T12" fmla="*/ 1 w 16"/>
              <a:gd name="T13" fmla="*/ 15 h 15"/>
              <a:gd name="T14" fmla="*/ 1 w 16"/>
              <a:gd name="T15" fmla="*/ 15 h 15"/>
              <a:gd name="T16" fmla="*/ 1 w 16"/>
              <a:gd name="T17" fmla="*/ 15 h 15"/>
              <a:gd name="T18" fmla="*/ 1 w 16"/>
              <a:gd name="T19" fmla="*/ 15 h 15"/>
              <a:gd name="T20" fmla="*/ 1 w 16"/>
              <a:gd name="T21" fmla="*/ 15 h 15"/>
              <a:gd name="T22" fmla="*/ 1 w 16"/>
              <a:gd name="T23" fmla="*/ 15 h 15"/>
              <a:gd name="T24" fmla="*/ 1 w 16"/>
              <a:gd name="T25" fmla="*/ 15 h 15"/>
              <a:gd name="T26" fmla="*/ 1 w 16"/>
              <a:gd name="T27" fmla="*/ 15 h 15"/>
              <a:gd name="T28" fmla="*/ 1 w 16"/>
              <a:gd name="T29" fmla="*/ 15 h 15"/>
              <a:gd name="T30" fmla="*/ 1 w 16"/>
              <a:gd name="T31" fmla="*/ 15 h 15"/>
              <a:gd name="T32" fmla="*/ 16 w 16"/>
              <a:gd name="T3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" h="15">
                <a:moveTo>
                  <a:pt x="1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9" y="14"/>
                  <a:pt x="15" y="8"/>
                  <a:pt x="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Rectangle 156"/>
          <p:cNvSpPr>
            <a:spLocks noChangeArrowheads="1"/>
          </p:cNvSpPr>
          <p:nvPr/>
        </p:nvSpPr>
        <p:spPr bwMode="auto">
          <a:xfrm>
            <a:off x="6961220" y="3764217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2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7" name="Freeform 157"/>
          <p:cNvSpPr/>
          <p:nvPr/>
        </p:nvSpPr>
        <p:spPr bwMode="auto">
          <a:xfrm>
            <a:off x="6338129" y="3826767"/>
            <a:ext cx="74579" cy="158780"/>
          </a:xfrm>
          <a:custGeom>
            <a:avLst/>
            <a:gdLst>
              <a:gd name="T0" fmla="*/ 0 w 31"/>
              <a:gd name="T1" fmla="*/ 66 h 66"/>
              <a:gd name="T2" fmla="*/ 31 w 31"/>
              <a:gd name="T3" fmla="*/ 66 h 66"/>
              <a:gd name="T4" fmla="*/ 31 w 31"/>
              <a:gd name="T5" fmla="*/ 0 h 66"/>
              <a:gd name="T6" fmla="*/ 0 w 31"/>
              <a:gd name="T7" fmla="*/ 14 h 66"/>
              <a:gd name="T8" fmla="*/ 0 w 31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66">
                <a:moveTo>
                  <a:pt x="0" y="66"/>
                </a:moveTo>
                <a:lnTo>
                  <a:pt x="31" y="66"/>
                </a:lnTo>
                <a:lnTo>
                  <a:pt x="31" y="0"/>
                </a:lnTo>
                <a:lnTo>
                  <a:pt x="0" y="14"/>
                </a:lnTo>
                <a:lnTo>
                  <a:pt x="0" y="66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58"/>
          <p:cNvSpPr/>
          <p:nvPr/>
        </p:nvSpPr>
        <p:spPr bwMode="auto">
          <a:xfrm>
            <a:off x="6525778" y="3867664"/>
            <a:ext cx="74579" cy="117883"/>
          </a:xfrm>
          <a:custGeom>
            <a:avLst/>
            <a:gdLst>
              <a:gd name="T0" fmla="*/ 0 w 31"/>
              <a:gd name="T1" fmla="*/ 4 h 49"/>
              <a:gd name="T2" fmla="*/ 0 w 31"/>
              <a:gd name="T3" fmla="*/ 49 h 49"/>
              <a:gd name="T4" fmla="*/ 31 w 31"/>
              <a:gd name="T5" fmla="*/ 49 h 49"/>
              <a:gd name="T6" fmla="*/ 31 w 31"/>
              <a:gd name="T7" fmla="*/ 0 h 49"/>
              <a:gd name="T8" fmla="*/ 12 w 31"/>
              <a:gd name="T9" fmla="*/ 11 h 49"/>
              <a:gd name="T10" fmla="*/ 0 w 31"/>
              <a:gd name="T11" fmla="*/ 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49">
                <a:moveTo>
                  <a:pt x="0" y="4"/>
                </a:moveTo>
                <a:lnTo>
                  <a:pt x="0" y="49"/>
                </a:lnTo>
                <a:lnTo>
                  <a:pt x="31" y="49"/>
                </a:lnTo>
                <a:lnTo>
                  <a:pt x="31" y="0"/>
                </a:lnTo>
                <a:lnTo>
                  <a:pt x="12" y="11"/>
                </a:lnTo>
                <a:lnTo>
                  <a:pt x="0" y="4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9"/>
          <p:cNvSpPr/>
          <p:nvPr/>
        </p:nvSpPr>
        <p:spPr bwMode="auto">
          <a:xfrm>
            <a:off x="6434359" y="3831578"/>
            <a:ext cx="69768" cy="153968"/>
          </a:xfrm>
          <a:custGeom>
            <a:avLst/>
            <a:gdLst>
              <a:gd name="T0" fmla="*/ 0 w 29"/>
              <a:gd name="T1" fmla="*/ 64 h 64"/>
              <a:gd name="T2" fmla="*/ 29 w 29"/>
              <a:gd name="T3" fmla="*/ 64 h 64"/>
              <a:gd name="T4" fmla="*/ 29 w 29"/>
              <a:gd name="T5" fmla="*/ 17 h 64"/>
              <a:gd name="T6" fmla="*/ 0 w 29"/>
              <a:gd name="T7" fmla="*/ 0 h 64"/>
              <a:gd name="T8" fmla="*/ 0 w 29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4">
                <a:moveTo>
                  <a:pt x="0" y="64"/>
                </a:moveTo>
                <a:lnTo>
                  <a:pt x="29" y="64"/>
                </a:lnTo>
                <a:lnTo>
                  <a:pt x="29" y="17"/>
                </a:lnTo>
                <a:lnTo>
                  <a:pt x="0" y="0"/>
                </a:lnTo>
                <a:lnTo>
                  <a:pt x="0" y="64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60"/>
          <p:cNvSpPr/>
          <p:nvPr/>
        </p:nvSpPr>
        <p:spPr bwMode="auto">
          <a:xfrm>
            <a:off x="6316478" y="3769029"/>
            <a:ext cx="353647" cy="103448"/>
          </a:xfrm>
          <a:custGeom>
            <a:avLst/>
            <a:gdLst>
              <a:gd name="T0" fmla="*/ 118 w 147"/>
              <a:gd name="T1" fmla="*/ 5 h 43"/>
              <a:gd name="T2" fmla="*/ 116 w 147"/>
              <a:gd name="T3" fmla="*/ 5 h 43"/>
              <a:gd name="T4" fmla="*/ 118 w 147"/>
              <a:gd name="T5" fmla="*/ 7 h 43"/>
              <a:gd name="T6" fmla="*/ 123 w 147"/>
              <a:gd name="T7" fmla="*/ 14 h 43"/>
              <a:gd name="T8" fmla="*/ 118 w 147"/>
              <a:gd name="T9" fmla="*/ 17 h 43"/>
              <a:gd name="T10" fmla="*/ 99 w 147"/>
              <a:gd name="T11" fmla="*/ 31 h 43"/>
              <a:gd name="T12" fmla="*/ 87 w 147"/>
              <a:gd name="T13" fmla="*/ 24 h 43"/>
              <a:gd name="T14" fmla="*/ 80 w 147"/>
              <a:gd name="T15" fmla="*/ 19 h 43"/>
              <a:gd name="T16" fmla="*/ 49 w 147"/>
              <a:gd name="T17" fmla="*/ 3 h 43"/>
              <a:gd name="T18" fmla="*/ 45 w 147"/>
              <a:gd name="T19" fmla="*/ 0 h 43"/>
              <a:gd name="T20" fmla="*/ 40 w 147"/>
              <a:gd name="T21" fmla="*/ 3 h 43"/>
              <a:gd name="T22" fmla="*/ 9 w 147"/>
              <a:gd name="T23" fmla="*/ 14 h 43"/>
              <a:gd name="T24" fmla="*/ 0 w 147"/>
              <a:gd name="T25" fmla="*/ 19 h 43"/>
              <a:gd name="T26" fmla="*/ 0 w 147"/>
              <a:gd name="T27" fmla="*/ 31 h 43"/>
              <a:gd name="T28" fmla="*/ 9 w 147"/>
              <a:gd name="T29" fmla="*/ 29 h 43"/>
              <a:gd name="T30" fmla="*/ 40 w 147"/>
              <a:gd name="T31" fmla="*/ 14 h 43"/>
              <a:gd name="T32" fmla="*/ 45 w 147"/>
              <a:gd name="T33" fmla="*/ 14 h 43"/>
              <a:gd name="T34" fmla="*/ 49 w 147"/>
              <a:gd name="T35" fmla="*/ 17 h 43"/>
              <a:gd name="T36" fmla="*/ 80 w 147"/>
              <a:gd name="T37" fmla="*/ 33 h 43"/>
              <a:gd name="T38" fmla="*/ 87 w 147"/>
              <a:gd name="T39" fmla="*/ 38 h 43"/>
              <a:gd name="T40" fmla="*/ 99 w 147"/>
              <a:gd name="T41" fmla="*/ 43 h 43"/>
              <a:gd name="T42" fmla="*/ 118 w 147"/>
              <a:gd name="T43" fmla="*/ 31 h 43"/>
              <a:gd name="T44" fmla="*/ 128 w 147"/>
              <a:gd name="T45" fmla="*/ 24 h 43"/>
              <a:gd name="T46" fmla="*/ 135 w 147"/>
              <a:gd name="T47" fmla="*/ 36 h 43"/>
              <a:gd name="T48" fmla="*/ 147 w 147"/>
              <a:gd name="T49" fmla="*/ 7 h 43"/>
              <a:gd name="T50" fmla="*/ 118 w 147"/>
              <a:gd name="T51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7" h="43">
                <a:moveTo>
                  <a:pt x="118" y="5"/>
                </a:moveTo>
                <a:lnTo>
                  <a:pt x="116" y="5"/>
                </a:lnTo>
                <a:lnTo>
                  <a:pt x="118" y="7"/>
                </a:lnTo>
                <a:lnTo>
                  <a:pt x="123" y="14"/>
                </a:lnTo>
                <a:lnTo>
                  <a:pt x="118" y="17"/>
                </a:lnTo>
                <a:lnTo>
                  <a:pt x="99" y="31"/>
                </a:lnTo>
                <a:lnTo>
                  <a:pt x="87" y="24"/>
                </a:lnTo>
                <a:lnTo>
                  <a:pt x="80" y="19"/>
                </a:lnTo>
                <a:lnTo>
                  <a:pt x="49" y="3"/>
                </a:lnTo>
                <a:lnTo>
                  <a:pt x="45" y="0"/>
                </a:lnTo>
                <a:lnTo>
                  <a:pt x="40" y="3"/>
                </a:lnTo>
                <a:lnTo>
                  <a:pt x="9" y="14"/>
                </a:lnTo>
                <a:lnTo>
                  <a:pt x="0" y="19"/>
                </a:lnTo>
                <a:lnTo>
                  <a:pt x="0" y="31"/>
                </a:lnTo>
                <a:lnTo>
                  <a:pt x="9" y="29"/>
                </a:lnTo>
                <a:lnTo>
                  <a:pt x="40" y="14"/>
                </a:lnTo>
                <a:lnTo>
                  <a:pt x="45" y="14"/>
                </a:lnTo>
                <a:lnTo>
                  <a:pt x="49" y="17"/>
                </a:lnTo>
                <a:lnTo>
                  <a:pt x="80" y="33"/>
                </a:lnTo>
                <a:lnTo>
                  <a:pt x="87" y="38"/>
                </a:lnTo>
                <a:lnTo>
                  <a:pt x="99" y="43"/>
                </a:lnTo>
                <a:lnTo>
                  <a:pt x="118" y="31"/>
                </a:lnTo>
                <a:lnTo>
                  <a:pt x="128" y="24"/>
                </a:lnTo>
                <a:lnTo>
                  <a:pt x="135" y="36"/>
                </a:lnTo>
                <a:lnTo>
                  <a:pt x="147" y="7"/>
                </a:lnTo>
                <a:lnTo>
                  <a:pt x="118" y="5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8" name="矩形 917"/>
          <p:cNvSpPr/>
          <p:nvPr/>
        </p:nvSpPr>
        <p:spPr>
          <a:xfrm>
            <a:off x="487485" y="588065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9" name="矩形 918"/>
          <p:cNvSpPr/>
          <p:nvPr/>
        </p:nvSpPr>
        <p:spPr>
          <a:xfrm>
            <a:off x="382710" y="969183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920" name="文本框 919"/>
          <p:cNvSpPr txBox="1"/>
          <p:nvPr/>
        </p:nvSpPr>
        <p:spPr>
          <a:xfrm>
            <a:off x="373185" y="68263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>
                <a:latin typeface="+mj-ea"/>
              </a:rPr>
              <a:t>项总结计划并列</a:t>
            </a:r>
            <a:r>
              <a:rPr lang="zh-CN" altLang="en-US" b="1" dirty="0" smtClean="0">
                <a:latin typeface="+mj-ea"/>
              </a:rPr>
              <a:t>递进通用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921" name="组合 920"/>
          <p:cNvGrpSpPr/>
          <p:nvPr/>
        </p:nvGrpSpPr>
        <p:grpSpPr>
          <a:xfrm>
            <a:off x="8075085" y="2194677"/>
            <a:ext cx="2370891" cy="954460"/>
            <a:chOff x="7111941" y="3149084"/>
            <a:chExt cx="2370891" cy="954460"/>
          </a:xfrm>
        </p:grpSpPr>
        <p:sp>
          <p:nvSpPr>
            <p:cNvPr id="92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2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924" name="组合 923"/>
          <p:cNvGrpSpPr/>
          <p:nvPr/>
        </p:nvGrpSpPr>
        <p:grpSpPr>
          <a:xfrm>
            <a:off x="8075085" y="4014415"/>
            <a:ext cx="2370891" cy="954460"/>
            <a:chOff x="7111941" y="3149084"/>
            <a:chExt cx="2370891" cy="954460"/>
          </a:xfrm>
        </p:grpSpPr>
        <p:sp>
          <p:nvSpPr>
            <p:cNvPr id="92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2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sp>
        <p:nvSpPr>
          <p:cNvPr id="928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1687708" y="2549897"/>
            <a:ext cx="2323586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929" name="iṡ1iḍê">
            <a:extLst>
              <a:ext uri="{FF2B5EF4-FFF2-40B4-BE49-F238E27FC236}">
                <a16:creationId xmlns:a16="http://schemas.microsoft.com/office/drawing/2014/main" xmlns="" id="{CC10FB2F-1CBF-4A29-B89B-364D697EC6FE}"/>
              </a:ext>
            </a:extLst>
          </p:cNvPr>
          <p:cNvSpPr/>
          <p:nvPr/>
        </p:nvSpPr>
        <p:spPr>
          <a:xfrm flipH="1">
            <a:off x="1640403" y="2194677"/>
            <a:ext cx="2323586" cy="507831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微软雅黑"/>
              </a:rPr>
              <a:t>标题文字添加</a:t>
            </a:r>
          </a:p>
        </p:txBody>
      </p:sp>
      <p:sp>
        <p:nvSpPr>
          <p:cNvPr id="933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4383518" y="2017433"/>
            <a:ext cx="1344631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E7E7E7"/>
                </a:solidFill>
                <a:latin typeface="Arial"/>
              </a:rPr>
              <a:t>Copy paste fonts. Choose the only option to retain text……</a:t>
            </a:r>
          </a:p>
        </p:txBody>
      </p:sp>
      <p:grpSp>
        <p:nvGrpSpPr>
          <p:cNvPr id="930" name="组合 929"/>
          <p:cNvGrpSpPr/>
          <p:nvPr/>
        </p:nvGrpSpPr>
        <p:grpSpPr>
          <a:xfrm>
            <a:off x="1640403" y="4014415"/>
            <a:ext cx="2370891" cy="954460"/>
            <a:chOff x="7111941" y="3149084"/>
            <a:chExt cx="2370891" cy="954460"/>
          </a:xfrm>
        </p:grpSpPr>
        <p:sp>
          <p:nvSpPr>
            <p:cNvPr id="93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3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sp>
        <p:nvSpPr>
          <p:cNvPr id="934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6388650" y="2017433"/>
            <a:ext cx="1344631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E7E7E7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935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4383518" y="4254990"/>
            <a:ext cx="1344631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E7E7E7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936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6388650" y="4254990"/>
            <a:ext cx="1344631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E7E7E7"/>
                </a:solidFill>
                <a:latin typeface="Arial"/>
              </a:rPr>
              <a:t>Copy paste fonts. Choose the only option to retain text……</a:t>
            </a:r>
          </a:p>
        </p:txBody>
      </p:sp>
    </p:spTree>
    <p:extLst>
      <p:ext uri="{BB962C8B-B14F-4D97-AF65-F5344CB8AC3E}">
        <p14:creationId xmlns:p14="http://schemas.microsoft.com/office/powerpoint/2010/main" val="68585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3632200" y="1992313"/>
            <a:ext cx="1430337" cy="2892425"/>
          </a:xfrm>
          <a:custGeom>
            <a:avLst/>
            <a:gdLst>
              <a:gd name="T0" fmla="*/ 0 w 285"/>
              <a:gd name="T1" fmla="*/ 0 h 575"/>
              <a:gd name="T2" fmla="*/ 0 w 285"/>
              <a:gd name="T3" fmla="*/ 33 h 575"/>
              <a:gd name="T4" fmla="*/ 252 w 285"/>
              <a:gd name="T5" fmla="*/ 288 h 575"/>
              <a:gd name="T6" fmla="*/ 0 w 285"/>
              <a:gd name="T7" fmla="*/ 542 h 575"/>
              <a:gd name="T8" fmla="*/ 0 w 285"/>
              <a:gd name="T9" fmla="*/ 575 h 575"/>
              <a:gd name="T10" fmla="*/ 285 w 285"/>
              <a:gd name="T11" fmla="*/ 288 h 575"/>
              <a:gd name="T12" fmla="*/ 0 w 285"/>
              <a:gd name="T13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" h="575">
                <a:moveTo>
                  <a:pt x="0" y="0"/>
                </a:moveTo>
                <a:cubicBezTo>
                  <a:pt x="0" y="33"/>
                  <a:pt x="0" y="33"/>
                  <a:pt x="0" y="33"/>
                </a:cubicBezTo>
                <a:cubicBezTo>
                  <a:pt x="139" y="35"/>
                  <a:pt x="252" y="148"/>
                  <a:pt x="252" y="288"/>
                </a:cubicBezTo>
                <a:cubicBezTo>
                  <a:pt x="252" y="427"/>
                  <a:pt x="139" y="540"/>
                  <a:pt x="0" y="542"/>
                </a:cubicBezTo>
                <a:cubicBezTo>
                  <a:pt x="0" y="575"/>
                  <a:pt x="0" y="575"/>
                  <a:pt x="0" y="575"/>
                </a:cubicBezTo>
                <a:cubicBezTo>
                  <a:pt x="158" y="574"/>
                  <a:pt x="285" y="445"/>
                  <a:pt x="285" y="288"/>
                </a:cubicBezTo>
                <a:cubicBezTo>
                  <a:pt x="285" y="130"/>
                  <a:pt x="158" y="2"/>
                  <a:pt x="0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3632200" y="2159000"/>
            <a:ext cx="1263650" cy="2560637"/>
          </a:xfrm>
          <a:custGeom>
            <a:avLst/>
            <a:gdLst>
              <a:gd name="T0" fmla="*/ 0 w 252"/>
              <a:gd name="T1" fmla="*/ 0 h 509"/>
              <a:gd name="T2" fmla="*/ 0 w 252"/>
              <a:gd name="T3" fmla="*/ 33 h 509"/>
              <a:gd name="T4" fmla="*/ 219 w 252"/>
              <a:gd name="T5" fmla="*/ 255 h 509"/>
              <a:gd name="T6" fmla="*/ 0 w 252"/>
              <a:gd name="T7" fmla="*/ 476 h 509"/>
              <a:gd name="T8" fmla="*/ 0 w 252"/>
              <a:gd name="T9" fmla="*/ 509 h 509"/>
              <a:gd name="T10" fmla="*/ 252 w 252"/>
              <a:gd name="T11" fmla="*/ 255 h 509"/>
              <a:gd name="T12" fmla="*/ 0 w 252"/>
              <a:gd name="T13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2" h="509">
                <a:moveTo>
                  <a:pt x="0" y="0"/>
                </a:moveTo>
                <a:cubicBezTo>
                  <a:pt x="0" y="33"/>
                  <a:pt x="0" y="33"/>
                  <a:pt x="0" y="33"/>
                </a:cubicBezTo>
                <a:cubicBezTo>
                  <a:pt x="121" y="35"/>
                  <a:pt x="219" y="134"/>
                  <a:pt x="219" y="255"/>
                </a:cubicBezTo>
                <a:cubicBezTo>
                  <a:pt x="219" y="376"/>
                  <a:pt x="121" y="474"/>
                  <a:pt x="0" y="476"/>
                </a:cubicBezTo>
                <a:cubicBezTo>
                  <a:pt x="0" y="509"/>
                  <a:pt x="0" y="509"/>
                  <a:pt x="0" y="509"/>
                </a:cubicBezTo>
                <a:cubicBezTo>
                  <a:pt x="139" y="507"/>
                  <a:pt x="252" y="394"/>
                  <a:pt x="252" y="255"/>
                </a:cubicBezTo>
                <a:cubicBezTo>
                  <a:pt x="252" y="115"/>
                  <a:pt x="139" y="2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632200" y="2324100"/>
            <a:ext cx="1098550" cy="2228850"/>
          </a:xfrm>
          <a:custGeom>
            <a:avLst/>
            <a:gdLst>
              <a:gd name="T0" fmla="*/ 0 w 219"/>
              <a:gd name="T1" fmla="*/ 0 h 443"/>
              <a:gd name="T2" fmla="*/ 0 w 219"/>
              <a:gd name="T3" fmla="*/ 33 h 443"/>
              <a:gd name="T4" fmla="*/ 186 w 219"/>
              <a:gd name="T5" fmla="*/ 222 h 443"/>
              <a:gd name="T6" fmla="*/ 0 w 219"/>
              <a:gd name="T7" fmla="*/ 410 h 443"/>
              <a:gd name="T8" fmla="*/ 0 w 219"/>
              <a:gd name="T9" fmla="*/ 443 h 443"/>
              <a:gd name="T10" fmla="*/ 219 w 219"/>
              <a:gd name="T11" fmla="*/ 222 h 443"/>
              <a:gd name="T12" fmla="*/ 0 w 219"/>
              <a:gd name="T13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443">
                <a:moveTo>
                  <a:pt x="0" y="0"/>
                </a:moveTo>
                <a:cubicBezTo>
                  <a:pt x="0" y="33"/>
                  <a:pt x="0" y="33"/>
                  <a:pt x="0" y="33"/>
                </a:cubicBezTo>
                <a:cubicBezTo>
                  <a:pt x="103" y="35"/>
                  <a:pt x="186" y="119"/>
                  <a:pt x="186" y="222"/>
                </a:cubicBezTo>
                <a:cubicBezTo>
                  <a:pt x="186" y="324"/>
                  <a:pt x="103" y="408"/>
                  <a:pt x="0" y="410"/>
                </a:cubicBezTo>
                <a:cubicBezTo>
                  <a:pt x="0" y="443"/>
                  <a:pt x="0" y="443"/>
                  <a:pt x="0" y="443"/>
                </a:cubicBezTo>
                <a:cubicBezTo>
                  <a:pt x="121" y="441"/>
                  <a:pt x="219" y="343"/>
                  <a:pt x="219" y="222"/>
                </a:cubicBezTo>
                <a:cubicBezTo>
                  <a:pt x="219" y="101"/>
                  <a:pt x="121" y="2"/>
                  <a:pt x="0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632200" y="2490788"/>
            <a:ext cx="933450" cy="1895475"/>
          </a:xfrm>
          <a:custGeom>
            <a:avLst/>
            <a:gdLst>
              <a:gd name="T0" fmla="*/ 0 w 186"/>
              <a:gd name="T1" fmla="*/ 0 h 377"/>
              <a:gd name="T2" fmla="*/ 0 w 186"/>
              <a:gd name="T3" fmla="*/ 33 h 377"/>
              <a:gd name="T4" fmla="*/ 152 w 186"/>
              <a:gd name="T5" fmla="*/ 189 h 377"/>
              <a:gd name="T6" fmla="*/ 0 w 186"/>
              <a:gd name="T7" fmla="*/ 344 h 377"/>
              <a:gd name="T8" fmla="*/ 0 w 186"/>
              <a:gd name="T9" fmla="*/ 377 h 377"/>
              <a:gd name="T10" fmla="*/ 186 w 186"/>
              <a:gd name="T11" fmla="*/ 189 h 377"/>
              <a:gd name="T12" fmla="*/ 0 w 186"/>
              <a:gd name="T13" fmla="*/ 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6" h="377">
                <a:moveTo>
                  <a:pt x="0" y="0"/>
                </a:moveTo>
                <a:cubicBezTo>
                  <a:pt x="0" y="33"/>
                  <a:pt x="0" y="33"/>
                  <a:pt x="0" y="33"/>
                </a:cubicBezTo>
                <a:cubicBezTo>
                  <a:pt x="85" y="35"/>
                  <a:pt x="152" y="104"/>
                  <a:pt x="152" y="189"/>
                </a:cubicBezTo>
                <a:cubicBezTo>
                  <a:pt x="152" y="273"/>
                  <a:pt x="85" y="342"/>
                  <a:pt x="0" y="344"/>
                </a:cubicBezTo>
                <a:cubicBezTo>
                  <a:pt x="0" y="377"/>
                  <a:pt x="0" y="377"/>
                  <a:pt x="0" y="377"/>
                </a:cubicBezTo>
                <a:cubicBezTo>
                  <a:pt x="103" y="375"/>
                  <a:pt x="186" y="291"/>
                  <a:pt x="186" y="189"/>
                </a:cubicBezTo>
                <a:cubicBezTo>
                  <a:pt x="186" y="86"/>
                  <a:pt x="103" y="2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105025" y="4719638"/>
            <a:ext cx="1527175" cy="16510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451100" y="4552950"/>
            <a:ext cx="1181100" cy="1666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2451100" y="4552950"/>
            <a:ext cx="1181100" cy="166687"/>
          </a:xfrm>
          <a:custGeom>
            <a:avLst/>
            <a:gdLst>
              <a:gd name="T0" fmla="*/ 744 w 744"/>
              <a:gd name="T1" fmla="*/ 0 h 105"/>
              <a:gd name="T2" fmla="*/ 0 w 744"/>
              <a:gd name="T3" fmla="*/ 0 h 105"/>
              <a:gd name="T4" fmla="*/ 0 w 744"/>
              <a:gd name="T5" fmla="*/ 105 h 105"/>
              <a:gd name="T6" fmla="*/ 744 w 744"/>
              <a:gd name="T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4" h="105">
                <a:moveTo>
                  <a:pt x="744" y="0"/>
                </a:moveTo>
                <a:lnTo>
                  <a:pt x="0" y="0"/>
                </a:lnTo>
                <a:lnTo>
                  <a:pt x="0" y="105"/>
                </a:lnTo>
                <a:lnTo>
                  <a:pt x="744" y="1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828925" y="4386263"/>
            <a:ext cx="803275" cy="166687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2828925" y="4386263"/>
            <a:ext cx="803275" cy="166687"/>
          </a:xfrm>
          <a:custGeom>
            <a:avLst/>
            <a:gdLst>
              <a:gd name="T0" fmla="*/ 506 w 506"/>
              <a:gd name="T1" fmla="*/ 0 h 105"/>
              <a:gd name="T2" fmla="*/ 0 w 506"/>
              <a:gd name="T3" fmla="*/ 0 h 105"/>
              <a:gd name="T4" fmla="*/ 0 w 506"/>
              <a:gd name="T5" fmla="*/ 105 h 105"/>
              <a:gd name="T6" fmla="*/ 506 w 506"/>
              <a:gd name="T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6" h="105">
                <a:moveTo>
                  <a:pt x="506" y="0"/>
                </a:moveTo>
                <a:lnTo>
                  <a:pt x="0" y="0"/>
                </a:lnTo>
                <a:lnTo>
                  <a:pt x="0" y="105"/>
                </a:lnTo>
                <a:lnTo>
                  <a:pt x="506" y="1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3105150" y="4225925"/>
            <a:ext cx="527050" cy="1666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2838450" y="2657475"/>
            <a:ext cx="1555750" cy="1563687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60"/>
          <p:cNvSpPr/>
          <p:nvPr/>
        </p:nvSpPr>
        <p:spPr bwMode="auto">
          <a:xfrm>
            <a:off x="4173538" y="2108200"/>
            <a:ext cx="717550" cy="658812"/>
          </a:xfrm>
          <a:custGeom>
            <a:avLst/>
            <a:gdLst>
              <a:gd name="T0" fmla="*/ 364 w 452"/>
              <a:gd name="T1" fmla="*/ 0 h 415"/>
              <a:gd name="T2" fmla="*/ 0 w 452"/>
              <a:gd name="T3" fmla="*/ 368 h 415"/>
              <a:gd name="T4" fmla="*/ 47 w 452"/>
              <a:gd name="T5" fmla="*/ 415 h 415"/>
              <a:gd name="T6" fmla="*/ 452 w 452"/>
              <a:gd name="T7" fmla="*/ 10 h 415"/>
              <a:gd name="T8" fmla="*/ 364 w 452"/>
              <a:gd name="T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15">
                <a:moveTo>
                  <a:pt x="364" y="0"/>
                </a:moveTo>
                <a:lnTo>
                  <a:pt x="0" y="368"/>
                </a:lnTo>
                <a:lnTo>
                  <a:pt x="47" y="415"/>
                </a:lnTo>
                <a:lnTo>
                  <a:pt x="452" y="10"/>
                </a:lnTo>
                <a:lnTo>
                  <a:pt x="36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61"/>
          <p:cNvSpPr/>
          <p:nvPr/>
        </p:nvSpPr>
        <p:spPr bwMode="auto">
          <a:xfrm>
            <a:off x="4751388" y="1901825"/>
            <a:ext cx="2097087" cy="428625"/>
          </a:xfrm>
          <a:custGeom>
            <a:avLst/>
            <a:gdLst>
              <a:gd name="T0" fmla="*/ 376 w 418"/>
              <a:gd name="T1" fmla="*/ 0 h 85"/>
              <a:gd name="T2" fmla="*/ 38 w 418"/>
              <a:gd name="T3" fmla="*/ 0 h 85"/>
              <a:gd name="T4" fmla="*/ 0 w 418"/>
              <a:gd name="T5" fmla="*/ 41 h 85"/>
              <a:gd name="T6" fmla="*/ 38 w 418"/>
              <a:gd name="T7" fmla="*/ 85 h 85"/>
              <a:gd name="T8" fmla="*/ 376 w 418"/>
              <a:gd name="T9" fmla="*/ 85 h 85"/>
              <a:gd name="T10" fmla="*/ 418 w 418"/>
              <a:gd name="T11" fmla="*/ 43 h 85"/>
              <a:gd name="T12" fmla="*/ 418 w 418"/>
              <a:gd name="T13" fmla="*/ 43 h 85"/>
              <a:gd name="T14" fmla="*/ 376 w 418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85">
                <a:moveTo>
                  <a:pt x="376" y="0"/>
                </a:moveTo>
                <a:cubicBezTo>
                  <a:pt x="38" y="0"/>
                  <a:pt x="38" y="0"/>
                  <a:pt x="38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38" y="85"/>
                  <a:pt x="38" y="85"/>
                  <a:pt x="38" y="85"/>
                </a:cubicBezTo>
                <a:cubicBezTo>
                  <a:pt x="376" y="85"/>
                  <a:pt x="376" y="85"/>
                  <a:pt x="376" y="85"/>
                </a:cubicBezTo>
                <a:cubicBezTo>
                  <a:pt x="399" y="85"/>
                  <a:pt x="418" y="66"/>
                  <a:pt x="418" y="43"/>
                </a:cubicBezTo>
                <a:cubicBezTo>
                  <a:pt x="418" y="43"/>
                  <a:pt x="418" y="43"/>
                  <a:pt x="418" y="43"/>
                </a:cubicBezTo>
                <a:cubicBezTo>
                  <a:pt x="418" y="19"/>
                  <a:pt x="399" y="0"/>
                  <a:pt x="376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Rectangle 62"/>
          <p:cNvSpPr>
            <a:spLocks noChangeArrowheads="1"/>
          </p:cNvSpPr>
          <p:nvPr/>
        </p:nvSpPr>
        <p:spPr bwMode="auto">
          <a:xfrm>
            <a:off x="5043488" y="2016125"/>
            <a:ext cx="15212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TITLE GOES HERE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63" name="Freeform 63"/>
          <p:cNvSpPr/>
          <p:nvPr/>
        </p:nvSpPr>
        <p:spPr bwMode="auto">
          <a:xfrm>
            <a:off x="5248275" y="2852738"/>
            <a:ext cx="2097087" cy="427037"/>
          </a:xfrm>
          <a:custGeom>
            <a:avLst/>
            <a:gdLst>
              <a:gd name="T0" fmla="*/ 375 w 418"/>
              <a:gd name="T1" fmla="*/ 0 h 85"/>
              <a:gd name="T2" fmla="*/ 38 w 418"/>
              <a:gd name="T3" fmla="*/ 0 h 85"/>
              <a:gd name="T4" fmla="*/ 0 w 418"/>
              <a:gd name="T5" fmla="*/ 41 h 85"/>
              <a:gd name="T6" fmla="*/ 38 w 418"/>
              <a:gd name="T7" fmla="*/ 85 h 85"/>
              <a:gd name="T8" fmla="*/ 375 w 418"/>
              <a:gd name="T9" fmla="*/ 85 h 85"/>
              <a:gd name="T10" fmla="*/ 418 w 418"/>
              <a:gd name="T11" fmla="*/ 42 h 85"/>
              <a:gd name="T12" fmla="*/ 418 w 418"/>
              <a:gd name="T13" fmla="*/ 42 h 85"/>
              <a:gd name="T14" fmla="*/ 375 w 418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85">
                <a:moveTo>
                  <a:pt x="375" y="0"/>
                </a:moveTo>
                <a:cubicBezTo>
                  <a:pt x="38" y="0"/>
                  <a:pt x="38" y="0"/>
                  <a:pt x="38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38" y="85"/>
                  <a:pt x="38" y="85"/>
                  <a:pt x="38" y="85"/>
                </a:cubicBezTo>
                <a:cubicBezTo>
                  <a:pt x="375" y="85"/>
                  <a:pt x="375" y="85"/>
                  <a:pt x="375" y="85"/>
                </a:cubicBezTo>
                <a:cubicBezTo>
                  <a:pt x="399" y="85"/>
                  <a:pt x="418" y="66"/>
                  <a:pt x="418" y="42"/>
                </a:cubicBezTo>
                <a:cubicBezTo>
                  <a:pt x="418" y="42"/>
                  <a:pt x="418" y="42"/>
                  <a:pt x="418" y="42"/>
                </a:cubicBezTo>
                <a:cubicBezTo>
                  <a:pt x="418" y="19"/>
                  <a:pt x="399" y="0"/>
                  <a:pt x="375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4584700" y="3008313"/>
            <a:ext cx="784225" cy="115887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Rectangle 65"/>
          <p:cNvSpPr>
            <a:spLocks noChangeArrowheads="1"/>
          </p:cNvSpPr>
          <p:nvPr/>
        </p:nvSpPr>
        <p:spPr bwMode="auto">
          <a:xfrm>
            <a:off x="5522913" y="2976563"/>
            <a:ext cx="15212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TITLE GOES HERE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66" name="Freeform 66"/>
          <p:cNvSpPr/>
          <p:nvPr/>
        </p:nvSpPr>
        <p:spPr bwMode="auto">
          <a:xfrm>
            <a:off x="5248275" y="3733800"/>
            <a:ext cx="2097087" cy="427037"/>
          </a:xfrm>
          <a:custGeom>
            <a:avLst/>
            <a:gdLst>
              <a:gd name="T0" fmla="*/ 375 w 418"/>
              <a:gd name="T1" fmla="*/ 0 h 85"/>
              <a:gd name="T2" fmla="*/ 38 w 418"/>
              <a:gd name="T3" fmla="*/ 0 h 85"/>
              <a:gd name="T4" fmla="*/ 0 w 418"/>
              <a:gd name="T5" fmla="*/ 41 h 85"/>
              <a:gd name="T6" fmla="*/ 38 w 418"/>
              <a:gd name="T7" fmla="*/ 85 h 85"/>
              <a:gd name="T8" fmla="*/ 375 w 418"/>
              <a:gd name="T9" fmla="*/ 85 h 85"/>
              <a:gd name="T10" fmla="*/ 418 w 418"/>
              <a:gd name="T11" fmla="*/ 43 h 85"/>
              <a:gd name="T12" fmla="*/ 418 w 418"/>
              <a:gd name="T13" fmla="*/ 43 h 85"/>
              <a:gd name="T14" fmla="*/ 375 w 418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85">
                <a:moveTo>
                  <a:pt x="375" y="0"/>
                </a:moveTo>
                <a:cubicBezTo>
                  <a:pt x="38" y="0"/>
                  <a:pt x="38" y="0"/>
                  <a:pt x="38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38" y="85"/>
                  <a:pt x="38" y="85"/>
                  <a:pt x="38" y="85"/>
                </a:cubicBezTo>
                <a:cubicBezTo>
                  <a:pt x="375" y="85"/>
                  <a:pt x="375" y="85"/>
                  <a:pt x="375" y="85"/>
                </a:cubicBezTo>
                <a:cubicBezTo>
                  <a:pt x="399" y="85"/>
                  <a:pt x="418" y="66"/>
                  <a:pt x="418" y="43"/>
                </a:cubicBezTo>
                <a:cubicBezTo>
                  <a:pt x="418" y="43"/>
                  <a:pt x="418" y="43"/>
                  <a:pt x="418" y="43"/>
                </a:cubicBezTo>
                <a:cubicBezTo>
                  <a:pt x="418" y="19"/>
                  <a:pt x="399" y="0"/>
                  <a:pt x="37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Rectangle 67"/>
          <p:cNvSpPr>
            <a:spLocks noChangeArrowheads="1"/>
          </p:cNvSpPr>
          <p:nvPr/>
        </p:nvSpPr>
        <p:spPr bwMode="auto">
          <a:xfrm>
            <a:off x="4721225" y="3889375"/>
            <a:ext cx="647700" cy="1158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5502275" y="3852863"/>
            <a:ext cx="15212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TITLE GOES HERE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69" name="Freeform 69"/>
          <p:cNvSpPr/>
          <p:nvPr/>
        </p:nvSpPr>
        <p:spPr bwMode="auto">
          <a:xfrm>
            <a:off x="4524375" y="4371975"/>
            <a:ext cx="352425" cy="382587"/>
          </a:xfrm>
          <a:custGeom>
            <a:avLst/>
            <a:gdLst>
              <a:gd name="T0" fmla="*/ 38 w 222"/>
              <a:gd name="T1" fmla="*/ 0 h 241"/>
              <a:gd name="T2" fmla="*/ 222 w 222"/>
              <a:gd name="T3" fmla="*/ 193 h 241"/>
              <a:gd name="T4" fmla="*/ 174 w 222"/>
              <a:gd name="T5" fmla="*/ 241 h 241"/>
              <a:gd name="T6" fmla="*/ 0 w 222"/>
              <a:gd name="T7" fmla="*/ 60 h 241"/>
              <a:gd name="T8" fmla="*/ 38 w 222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41">
                <a:moveTo>
                  <a:pt x="38" y="0"/>
                </a:moveTo>
                <a:lnTo>
                  <a:pt x="222" y="193"/>
                </a:lnTo>
                <a:lnTo>
                  <a:pt x="174" y="241"/>
                </a:lnTo>
                <a:lnTo>
                  <a:pt x="0" y="60"/>
                </a:lnTo>
                <a:lnTo>
                  <a:pt x="38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0"/>
          <p:cNvSpPr/>
          <p:nvPr/>
        </p:nvSpPr>
        <p:spPr bwMode="auto">
          <a:xfrm>
            <a:off x="4751388" y="4492625"/>
            <a:ext cx="2097087" cy="427037"/>
          </a:xfrm>
          <a:custGeom>
            <a:avLst/>
            <a:gdLst>
              <a:gd name="T0" fmla="*/ 376 w 418"/>
              <a:gd name="T1" fmla="*/ 0 h 85"/>
              <a:gd name="T2" fmla="*/ 38 w 418"/>
              <a:gd name="T3" fmla="*/ 0 h 85"/>
              <a:gd name="T4" fmla="*/ 0 w 418"/>
              <a:gd name="T5" fmla="*/ 41 h 85"/>
              <a:gd name="T6" fmla="*/ 38 w 418"/>
              <a:gd name="T7" fmla="*/ 85 h 85"/>
              <a:gd name="T8" fmla="*/ 376 w 418"/>
              <a:gd name="T9" fmla="*/ 85 h 85"/>
              <a:gd name="T10" fmla="*/ 418 w 418"/>
              <a:gd name="T11" fmla="*/ 43 h 85"/>
              <a:gd name="T12" fmla="*/ 418 w 418"/>
              <a:gd name="T13" fmla="*/ 43 h 85"/>
              <a:gd name="T14" fmla="*/ 376 w 418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85">
                <a:moveTo>
                  <a:pt x="376" y="0"/>
                </a:moveTo>
                <a:cubicBezTo>
                  <a:pt x="38" y="0"/>
                  <a:pt x="38" y="0"/>
                  <a:pt x="38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38" y="85"/>
                  <a:pt x="38" y="85"/>
                  <a:pt x="38" y="85"/>
                </a:cubicBezTo>
                <a:cubicBezTo>
                  <a:pt x="376" y="85"/>
                  <a:pt x="376" y="85"/>
                  <a:pt x="376" y="85"/>
                </a:cubicBezTo>
                <a:cubicBezTo>
                  <a:pt x="399" y="85"/>
                  <a:pt x="418" y="66"/>
                  <a:pt x="418" y="43"/>
                </a:cubicBezTo>
                <a:cubicBezTo>
                  <a:pt x="418" y="43"/>
                  <a:pt x="418" y="43"/>
                  <a:pt x="418" y="43"/>
                </a:cubicBezTo>
                <a:cubicBezTo>
                  <a:pt x="418" y="19"/>
                  <a:pt x="399" y="0"/>
                  <a:pt x="37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Rectangle 71"/>
          <p:cNvSpPr>
            <a:spLocks noChangeArrowheads="1"/>
          </p:cNvSpPr>
          <p:nvPr/>
        </p:nvSpPr>
        <p:spPr bwMode="auto">
          <a:xfrm>
            <a:off x="5029200" y="4621213"/>
            <a:ext cx="15212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TITLE GOES HERE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719" name="矩形 718"/>
          <p:cNvSpPr/>
          <p:nvPr/>
        </p:nvSpPr>
        <p:spPr>
          <a:xfrm>
            <a:off x="487485" y="588065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矩形 719"/>
          <p:cNvSpPr/>
          <p:nvPr/>
        </p:nvSpPr>
        <p:spPr>
          <a:xfrm>
            <a:off x="382710" y="969183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21" name="文本框 720"/>
          <p:cNvSpPr txBox="1"/>
          <p:nvPr/>
        </p:nvSpPr>
        <p:spPr>
          <a:xfrm>
            <a:off x="373185" y="68263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>
                <a:latin typeface="+mj-ea"/>
              </a:rPr>
              <a:t>项总结计划并列</a:t>
            </a:r>
            <a:r>
              <a:rPr lang="zh-CN" altLang="en-US" b="1" dirty="0" smtClean="0">
                <a:latin typeface="+mj-ea"/>
              </a:rPr>
              <a:t>递进通用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图表</a:t>
            </a:r>
          </a:p>
        </p:txBody>
      </p:sp>
      <p:grpSp>
        <p:nvGrpSpPr>
          <p:cNvPr id="635" name="组合 634"/>
          <p:cNvGrpSpPr/>
          <p:nvPr/>
        </p:nvGrpSpPr>
        <p:grpSpPr>
          <a:xfrm>
            <a:off x="6996113" y="1669919"/>
            <a:ext cx="2358572" cy="876562"/>
            <a:chOff x="7111941" y="3149084"/>
            <a:chExt cx="2358572" cy="876562"/>
          </a:xfrm>
        </p:grpSpPr>
        <p:sp>
          <p:nvSpPr>
            <p:cNvPr id="63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3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38" name="组合 637"/>
          <p:cNvGrpSpPr/>
          <p:nvPr/>
        </p:nvGrpSpPr>
        <p:grpSpPr>
          <a:xfrm>
            <a:off x="7023525" y="4386263"/>
            <a:ext cx="2358572" cy="876562"/>
            <a:chOff x="7111941" y="3149084"/>
            <a:chExt cx="2358572" cy="876562"/>
          </a:xfrm>
        </p:grpSpPr>
        <p:sp>
          <p:nvSpPr>
            <p:cNvPr id="63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4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41" name="组合 640"/>
          <p:cNvGrpSpPr/>
          <p:nvPr/>
        </p:nvGrpSpPr>
        <p:grpSpPr>
          <a:xfrm>
            <a:off x="7531100" y="2589810"/>
            <a:ext cx="2358572" cy="876562"/>
            <a:chOff x="7111941" y="3149084"/>
            <a:chExt cx="2358572" cy="876562"/>
          </a:xfrm>
        </p:grpSpPr>
        <p:sp>
          <p:nvSpPr>
            <p:cNvPr id="64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4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44" name="组合 643"/>
          <p:cNvGrpSpPr/>
          <p:nvPr/>
        </p:nvGrpSpPr>
        <p:grpSpPr>
          <a:xfrm>
            <a:off x="7531100" y="3509037"/>
            <a:ext cx="2358572" cy="876562"/>
            <a:chOff x="7111941" y="3149084"/>
            <a:chExt cx="2358572" cy="876562"/>
          </a:xfrm>
        </p:grpSpPr>
        <p:sp>
          <p:nvSpPr>
            <p:cNvPr id="64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4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sp>
        <p:nvSpPr>
          <p:cNvPr id="647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2942392" y="3131910"/>
            <a:ext cx="1344631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latin typeface="Arial"/>
              </a:rPr>
              <a:t>Copy paste fonts. Choose the only option to retain text……</a:t>
            </a:r>
          </a:p>
        </p:txBody>
      </p:sp>
    </p:spTree>
    <p:extLst>
      <p:ext uri="{BB962C8B-B14F-4D97-AF65-F5344CB8AC3E}">
        <p14:creationId xmlns:p14="http://schemas.microsoft.com/office/powerpoint/2010/main" val="26374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29"/>
          <p:cNvSpPr>
            <a:spLocks/>
          </p:cNvSpPr>
          <p:nvPr/>
        </p:nvSpPr>
        <p:spPr bwMode="auto">
          <a:xfrm>
            <a:off x="6740056" y="471157"/>
            <a:ext cx="3487085" cy="3496478"/>
          </a:xfrm>
          <a:custGeom>
            <a:avLst/>
            <a:gdLst>
              <a:gd name="T0" fmla="*/ 439 w 471"/>
              <a:gd name="T1" fmla="*/ 179 h 471"/>
              <a:gd name="T2" fmla="*/ 292 w 471"/>
              <a:gd name="T3" fmla="*/ 32 h 471"/>
              <a:gd name="T4" fmla="*/ 178 w 471"/>
              <a:gd name="T5" fmla="*/ 32 h 471"/>
              <a:gd name="T6" fmla="*/ 31 w 471"/>
              <a:gd name="T7" fmla="*/ 179 h 471"/>
              <a:gd name="T8" fmla="*/ 31 w 471"/>
              <a:gd name="T9" fmla="*/ 293 h 471"/>
              <a:gd name="T10" fmla="*/ 178 w 471"/>
              <a:gd name="T11" fmla="*/ 440 h 471"/>
              <a:gd name="T12" fmla="*/ 292 w 471"/>
              <a:gd name="T13" fmla="*/ 440 h 471"/>
              <a:gd name="T14" fmla="*/ 439 w 471"/>
              <a:gd name="T15" fmla="*/ 293 h 471"/>
              <a:gd name="T16" fmla="*/ 439 w 471"/>
              <a:gd name="T17" fmla="*/ 17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471">
                <a:moveTo>
                  <a:pt x="439" y="179"/>
                </a:moveTo>
                <a:cubicBezTo>
                  <a:pt x="292" y="32"/>
                  <a:pt x="292" y="32"/>
                  <a:pt x="292" y="32"/>
                </a:cubicBezTo>
                <a:cubicBezTo>
                  <a:pt x="261" y="0"/>
                  <a:pt x="210" y="0"/>
                  <a:pt x="178" y="32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0" y="210"/>
                  <a:pt x="0" y="261"/>
                  <a:pt x="31" y="293"/>
                </a:cubicBezTo>
                <a:cubicBezTo>
                  <a:pt x="178" y="440"/>
                  <a:pt x="178" y="440"/>
                  <a:pt x="178" y="440"/>
                </a:cubicBezTo>
                <a:cubicBezTo>
                  <a:pt x="210" y="471"/>
                  <a:pt x="261" y="471"/>
                  <a:pt x="292" y="440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71" y="261"/>
                  <a:pt x="471" y="210"/>
                  <a:pt x="439" y="179"/>
                </a:cubicBezTo>
              </a:path>
            </a:pathLst>
          </a:custGeom>
          <a:solidFill>
            <a:srgbClr val="E7E7E7">
              <a:alpha val="6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0047207" y="-17645"/>
            <a:ext cx="2160637" cy="6909645"/>
          </a:xfrm>
          <a:prstGeom prst="rect">
            <a:avLst/>
          </a:pr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29"/>
          <p:cNvSpPr>
            <a:spLocks/>
          </p:cNvSpPr>
          <p:nvPr/>
        </p:nvSpPr>
        <p:spPr bwMode="auto">
          <a:xfrm>
            <a:off x="6280325" y="2620692"/>
            <a:ext cx="2778855" cy="2786341"/>
          </a:xfrm>
          <a:custGeom>
            <a:avLst/>
            <a:gdLst>
              <a:gd name="T0" fmla="*/ 439 w 471"/>
              <a:gd name="T1" fmla="*/ 179 h 471"/>
              <a:gd name="T2" fmla="*/ 292 w 471"/>
              <a:gd name="T3" fmla="*/ 32 h 471"/>
              <a:gd name="T4" fmla="*/ 178 w 471"/>
              <a:gd name="T5" fmla="*/ 32 h 471"/>
              <a:gd name="T6" fmla="*/ 31 w 471"/>
              <a:gd name="T7" fmla="*/ 179 h 471"/>
              <a:gd name="T8" fmla="*/ 31 w 471"/>
              <a:gd name="T9" fmla="*/ 293 h 471"/>
              <a:gd name="T10" fmla="*/ 178 w 471"/>
              <a:gd name="T11" fmla="*/ 440 h 471"/>
              <a:gd name="T12" fmla="*/ 292 w 471"/>
              <a:gd name="T13" fmla="*/ 440 h 471"/>
              <a:gd name="T14" fmla="*/ 439 w 471"/>
              <a:gd name="T15" fmla="*/ 293 h 471"/>
              <a:gd name="T16" fmla="*/ 439 w 471"/>
              <a:gd name="T17" fmla="*/ 17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471">
                <a:moveTo>
                  <a:pt x="439" y="179"/>
                </a:moveTo>
                <a:cubicBezTo>
                  <a:pt x="292" y="32"/>
                  <a:pt x="292" y="32"/>
                  <a:pt x="292" y="32"/>
                </a:cubicBezTo>
                <a:cubicBezTo>
                  <a:pt x="261" y="0"/>
                  <a:pt x="210" y="0"/>
                  <a:pt x="178" y="32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0" y="210"/>
                  <a:pt x="0" y="261"/>
                  <a:pt x="31" y="293"/>
                </a:cubicBezTo>
                <a:cubicBezTo>
                  <a:pt x="178" y="440"/>
                  <a:pt x="178" y="440"/>
                  <a:pt x="178" y="440"/>
                </a:cubicBezTo>
                <a:cubicBezTo>
                  <a:pt x="210" y="471"/>
                  <a:pt x="261" y="471"/>
                  <a:pt x="292" y="440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71" y="261"/>
                  <a:pt x="471" y="210"/>
                  <a:pt x="439" y="179"/>
                </a:cubicBezTo>
              </a:path>
            </a:pathLst>
          </a:custGeom>
          <a:solidFill>
            <a:srgbClr val="00A6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8109123" y="-64933"/>
            <a:ext cx="4104403" cy="4115457"/>
          </a:xfrm>
          <a:custGeom>
            <a:avLst/>
            <a:gdLst>
              <a:gd name="T0" fmla="*/ 439 w 471"/>
              <a:gd name="T1" fmla="*/ 179 h 471"/>
              <a:gd name="T2" fmla="*/ 292 w 471"/>
              <a:gd name="T3" fmla="*/ 32 h 471"/>
              <a:gd name="T4" fmla="*/ 178 w 471"/>
              <a:gd name="T5" fmla="*/ 32 h 471"/>
              <a:gd name="T6" fmla="*/ 31 w 471"/>
              <a:gd name="T7" fmla="*/ 179 h 471"/>
              <a:gd name="T8" fmla="*/ 31 w 471"/>
              <a:gd name="T9" fmla="*/ 293 h 471"/>
              <a:gd name="T10" fmla="*/ 178 w 471"/>
              <a:gd name="T11" fmla="*/ 440 h 471"/>
              <a:gd name="T12" fmla="*/ 292 w 471"/>
              <a:gd name="T13" fmla="*/ 440 h 471"/>
              <a:gd name="T14" fmla="*/ 439 w 471"/>
              <a:gd name="T15" fmla="*/ 293 h 471"/>
              <a:gd name="T16" fmla="*/ 439 w 471"/>
              <a:gd name="T17" fmla="*/ 17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471">
                <a:moveTo>
                  <a:pt x="439" y="179"/>
                </a:moveTo>
                <a:cubicBezTo>
                  <a:pt x="292" y="32"/>
                  <a:pt x="292" y="32"/>
                  <a:pt x="292" y="32"/>
                </a:cubicBezTo>
                <a:cubicBezTo>
                  <a:pt x="261" y="0"/>
                  <a:pt x="210" y="0"/>
                  <a:pt x="178" y="32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0" y="210"/>
                  <a:pt x="0" y="261"/>
                  <a:pt x="31" y="293"/>
                </a:cubicBezTo>
                <a:cubicBezTo>
                  <a:pt x="178" y="440"/>
                  <a:pt x="178" y="440"/>
                  <a:pt x="178" y="440"/>
                </a:cubicBezTo>
                <a:cubicBezTo>
                  <a:pt x="210" y="471"/>
                  <a:pt x="261" y="471"/>
                  <a:pt x="292" y="440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71" y="261"/>
                  <a:pt x="471" y="210"/>
                  <a:pt x="439" y="179"/>
                </a:cubicBezTo>
              </a:path>
            </a:pathLst>
          </a:custGeom>
          <a:solidFill>
            <a:srgbClr val="00A6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9913874" y="3857115"/>
            <a:ext cx="2136941" cy="2140628"/>
          </a:xfrm>
          <a:custGeom>
            <a:avLst/>
            <a:gdLst>
              <a:gd name="T0" fmla="*/ 230 w 245"/>
              <a:gd name="T1" fmla="*/ 93 h 245"/>
              <a:gd name="T2" fmla="*/ 232 w 245"/>
              <a:gd name="T3" fmla="*/ 91 h 245"/>
              <a:gd name="T4" fmla="*/ 154 w 245"/>
              <a:gd name="T5" fmla="*/ 13 h 245"/>
              <a:gd name="T6" fmla="*/ 122 w 245"/>
              <a:gd name="T7" fmla="*/ 0 h 245"/>
              <a:gd name="T8" fmla="*/ 91 w 245"/>
              <a:gd name="T9" fmla="*/ 13 h 245"/>
              <a:gd name="T10" fmla="*/ 13 w 245"/>
              <a:gd name="T11" fmla="*/ 91 h 245"/>
              <a:gd name="T12" fmla="*/ 0 w 245"/>
              <a:gd name="T13" fmla="*/ 123 h 245"/>
              <a:gd name="T14" fmla="*/ 13 w 245"/>
              <a:gd name="T15" fmla="*/ 154 h 245"/>
              <a:gd name="T16" fmla="*/ 91 w 245"/>
              <a:gd name="T17" fmla="*/ 232 h 245"/>
              <a:gd name="T18" fmla="*/ 122 w 245"/>
              <a:gd name="T19" fmla="*/ 245 h 245"/>
              <a:gd name="T20" fmla="*/ 154 w 245"/>
              <a:gd name="T21" fmla="*/ 232 h 245"/>
              <a:gd name="T22" fmla="*/ 232 w 245"/>
              <a:gd name="T23" fmla="*/ 154 h 245"/>
              <a:gd name="T24" fmla="*/ 245 w 245"/>
              <a:gd name="T25" fmla="*/ 123 h 245"/>
              <a:gd name="T26" fmla="*/ 232 w 245"/>
              <a:gd name="T27" fmla="*/ 91 h 245"/>
              <a:gd name="T28" fmla="*/ 230 w 245"/>
              <a:gd name="T29" fmla="*/ 93 h 245"/>
              <a:gd name="T30" fmla="*/ 229 w 245"/>
              <a:gd name="T31" fmla="*/ 94 h 245"/>
              <a:gd name="T32" fmla="*/ 241 w 245"/>
              <a:gd name="T33" fmla="*/ 123 h 245"/>
              <a:gd name="T34" fmla="*/ 229 w 245"/>
              <a:gd name="T35" fmla="*/ 151 h 245"/>
              <a:gd name="T36" fmla="*/ 151 w 245"/>
              <a:gd name="T37" fmla="*/ 229 h 245"/>
              <a:gd name="T38" fmla="*/ 122 w 245"/>
              <a:gd name="T39" fmla="*/ 241 h 245"/>
              <a:gd name="T40" fmla="*/ 94 w 245"/>
              <a:gd name="T41" fmla="*/ 229 h 245"/>
              <a:gd name="T42" fmla="*/ 16 w 245"/>
              <a:gd name="T43" fmla="*/ 151 h 245"/>
              <a:gd name="T44" fmla="*/ 4 w 245"/>
              <a:gd name="T45" fmla="*/ 123 h 245"/>
              <a:gd name="T46" fmla="*/ 16 w 245"/>
              <a:gd name="T47" fmla="*/ 94 h 245"/>
              <a:gd name="T48" fmla="*/ 94 w 245"/>
              <a:gd name="T49" fmla="*/ 16 h 245"/>
              <a:gd name="T50" fmla="*/ 122 w 245"/>
              <a:gd name="T51" fmla="*/ 4 h 245"/>
              <a:gd name="T52" fmla="*/ 151 w 245"/>
              <a:gd name="T53" fmla="*/ 16 h 245"/>
              <a:gd name="T54" fmla="*/ 229 w 245"/>
              <a:gd name="T55" fmla="*/ 94 h 245"/>
              <a:gd name="T56" fmla="*/ 230 w 245"/>
              <a:gd name="T57" fmla="*/ 9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5" h="245">
                <a:moveTo>
                  <a:pt x="230" y="93"/>
                </a:moveTo>
                <a:cubicBezTo>
                  <a:pt x="232" y="91"/>
                  <a:pt x="232" y="91"/>
                  <a:pt x="232" y="91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45" y="5"/>
                  <a:pt x="134" y="0"/>
                  <a:pt x="122" y="0"/>
                </a:cubicBezTo>
                <a:cubicBezTo>
                  <a:pt x="111" y="0"/>
                  <a:pt x="99" y="5"/>
                  <a:pt x="91" y="13"/>
                </a:cubicBezTo>
                <a:cubicBezTo>
                  <a:pt x="13" y="91"/>
                  <a:pt x="13" y="91"/>
                  <a:pt x="13" y="91"/>
                </a:cubicBezTo>
                <a:cubicBezTo>
                  <a:pt x="4" y="100"/>
                  <a:pt x="0" y="111"/>
                  <a:pt x="0" y="123"/>
                </a:cubicBezTo>
                <a:cubicBezTo>
                  <a:pt x="0" y="134"/>
                  <a:pt x="4" y="145"/>
                  <a:pt x="13" y="154"/>
                </a:cubicBezTo>
                <a:cubicBezTo>
                  <a:pt x="91" y="232"/>
                  <a:pt x="91" y="232"/>
                  <a:pt x="91" y="232"/>
                </a:cubicBezTo>
                <a:cubicBezTo>
                  <a:pt x="99" y="241"/>
                  <a:pt x="111" y="245"/>
                  <a:pt x="122" y="245"/>
                </a:cubicBezTo>
                <a:cubicBezTo>
                  <a:pt x="134" y="245"/>
                  <a:pt x="145" y="241"/>
                  <a:pt x="154" y="232"/>
                </a:cubicBezTo>
                <a:cubicBezTo>
                  <a:pt x="232" y="154"/>
                  <a:pt x="232" y="154"/>
                  <a:pt x="232" y="154"/>
                </a:cubicBezTo>
                <a:cubicBezTo>
                  <a:pt x="240" y="145"/>
                  <a:pt x="245" y="134"/>
                  <a:pt x="245" y="123"/>
                </a:cubicBezTo>
                <a:cubicBezTo>
                  <a:pt x="245" y="111"/>
                  <a:pt x="240" y="100"/>
                  <a:pt x="232" y="91"/>
                </a:cubicBezTo>
                <a:cubicBezTo>
                  <a:pt x="230" y="93"/>
                  <a:pt x="230" y="93"/>
                  <a:pt x="230" y="93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37" y="102"/>
                  <a:pt x="241" y="112"/>
                  <a:pt x="241" y="123"/>
                </a:cubicBezTo>
                <a:cubicBezTo>
                  <a:pt x="241" y="133"/>
                  <a:pt x="237" y="143"/>
                  <a:pt x="229" y="151"/>
                </a:cubicBezTo>
                <a:cubicBezTo>
                  <a:pt x="151" y="229"/>
                  <a:pt x="151" y="229"/>
                  <a:pt x="151" y="229"/>
                </a:cubicBezTo>
                <a:cubicBezTo>
                  <a:pt x="143" y="237"/>
                  <a:pt x="133" y="241"/>
                  <a:pt x="122" y="241"/>
                </a:cubicBezTo>
                <a:cubicBezTo>
                  <a:pt x="112" y="241"/>
                  <a:pt x="102" y="237"/>
                  <a:pt x="94" y="229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8" y="143"/>
                  <a:pt x="4" y="133"/>
                  <a:pt x="4" y="123"/>
                </a:cubicBezTo>
                <a:cubicBezTo>
                  <a:pt x="4" y="112"/>
                  <a:pt x="8" y="102"/>
                  <a:pt x="16" y="94"/>
                </a:cubicBezTo>
                <a:cubicBezTo>
                  <a:pt x="94" y="16"/>
                  <a:pt x="94" y="16"/>
                  <a:pt x="94" y="16"/>
                </a:cubicBezTo>
                <a:cubicBezTo>
                  <a:pt x="102" y="8"/>
                  <a:pt x="112" y="4"/>
                  <a:pt x="122" y="4"/>
                </a:cubicBezTo>
                <a:cubicBezTo>
                  <a:pt x="133" y="4"/>
                  <a:pt x="143" y="8"/>
                  <a:pt x="151" y="16"/>
                </a:cubicBezTo>
                <a:cubicBezTo>
                  <a:pt x="229" y="94"/>
                  <a:pt x="229" y="94"/>
                  <a:pt x="229" y="94"/>
                </a:cubicBezTo>
                <a:lnTo>
                  <a:pt x="230" y="93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10009237" y="2782785"/>
            <a:ext cx="1554810" cy="1554810"/>
          </a:xfrm>
          <a:custGeom>
            <a:avLst/>
            <a:gdLst>
              <a:gd name="T0" fmla="*/ 167 w 178"/>
              <a:gd name="T1" fmla="*/ 67 h 178"/>
              <a:gd name="T2" fmla="*/ 169 w 178"/>
              <a:gd name="T3" fmla="*/ 66 h 178"/>
              <a:gd name="T4" fmla="*/ 112 w 178"/>
              <a:gd name="T5" fmla="*/ 10 h 178"/>
              <a:gd name="T6" fmla="*/ 89 w 178"/>
              <a:gd name="T7" fmla="*/ 0 h 178"/>
              <a:gd name="T8" fmla="*/ 66 w 178"/>
              <a:gd name="T9" fmla="*/ 10 h 178"/>
              <a:gd name="T10" fmla="*/ 10 w 178"/>
              <a:gd name="T11" fmla="*/ 66 h 178"/>
              <a:gd name="T12" fmla="*/ 0 w 178"/>
              <a:gd name="T13" fmla="*/ 89 h 178"/>
              <a:gd name="T14" fmla="*/ 10 w 178"/>
              <a:gd name="T15" fmla="*/ 112 h 178"/>
              <a:gd name="T16" fmla="*/ 66 w 178"/>
              <a:gd name="T17" fmla="*/ 168 h 178"/>
              <a:gd name="T18" fmla="*/ 89 w 178"/>
              <a:gd name="T19" fmla="*/ 178 h 178"/>
              <a:gd name="T20" fmla="*/ 112 w 178"/>
              <a:gd name="T21" fmla="*/ 168 h 178"/>
              <a:gd name="T22" fmla="*/ 169 w 178"/>
              <a:gd name="T23" fmla="*/ 112 h 178"/>
              <a:gd name="T24" fmla="*/ 178 w 178"/>
              <a:gd name="T25" fmla="*/ 89 h 178"/>
              <a:gd name="T26" fmla="*/ 169 w 178"/>
              <a:gd name="T27" fmla="*/ 66 h 178"/>
              <a:gd name="T28" fmla="*/ 167 w 178"/>
              <a:gd name="T29" fmla="*/ 67 h 178"/>
              <a:gd name="T30" fmla="*/ 166 w 178"/>
              <a:gd name="T31" fmla="*/ 69 h 178"/>
              <a:gd name="T32" fmla="*/ 174 w 178"/>
              <a:gd name="T33" fmla="*/ 89 h 178"/>
              <a:gd name="T34" fmla="*/ 166 w 178"/>
              <a:gd name="T35" fmla="*/ 109 h 178"/>
              <a:gd name="T36" fmla="*/ 110 w 178"/>
              <a:gd name="T37" fmla="*/ 165 h 178"/>
              <a:gd name="T38" fmla="*/ 89 w 178"/>
              <a:gd name="T39" fmla="*/ 174 h 178"/>
              <a:gd name="T40" fmla="*/ 69 w 178"/>
              <a:gd name="T41" fmla="*/ 165 h 178"/>
              <a:gd name="T42" fmla="*/ 13 w 178"/>
              <a:gd name="T43" fmla="*/ 109 h 178"/>
              <a:gd name="T44" fmla="*/ 4 w 178"/>
              <a:gd name="T45" fmla="*/ 89 h 178"/>
              <a:gd name="T46" fmla="*/ 13 w 178"/>
              <a:gd name="T47" fmla="*/ 69 h 178"/>
              <a:gd name="T48" fmla="*/ 69 w 178"/>
              <a:gd name="T49" fmla="*/ 12 h 178"/>
              <a:gd name="T50" fmla="*/ 89 w 178"/>
              <a:gd name="T51" fmla="*/ 4 h 178"/>
              <a:gd name="T52" fmla="*/ 110 w 178"/>
              <a:gd name="T53" fmla="*/ 12 h 178"/>
              <a:gd name="T54" fmla="*/ 166 w 178"/>
              <a:gd name="T55" fmla="*/ 69 h 178"/>
              <a:gd name="T56" fmla="*/ 167 w 178"/>
              <a:gd name="T57" fmla="*/ 6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78">
                <a:moveTo>
                  <a:pt x="167" y="67"/>
                </a:moveTo>
                <a:cubicBezTo>
                  <a:pt x="169" y="66"/>
                  <a:pt x="169" y="66"/>
                  <a:pt x="169" y="6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06" y="3"/>
                  <a:pt x="98" y="0"/>
                  <a:pt x="89" y="0"/>
                </a:cubicBezTo>
                <a:cubicBezTo>
                  <a:pt x="81" y="0"/>
                  <a:pt x="73" y="3"/>
                  <a:pt x="66" y="10"/>
                </a:cubicBezTo>
                <a:cubicBezTo>
                  <a:pt x="10" y="66"/>
                  <a:pt x="10" y="66"/>
                  <a:pt x="10" y="66"/>
                </a:cubicBezTo>
                <a:cubicBezTo>
                  <a:pt x="4" y="72"/>
                  <a:pt x="0" y="81"/>
                  <a:pt x="0" y="89"/>
                </a:cubicBezTo>
                <a:cubicBezTo>
                  <a:pt x="0" y="97"/>
                  <a:pt x="4" y="106"/>
                  <a:pt x="10" y="112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73" y="175"/>
                  <a:pt x="81" y="178"/>
                  <a:pt x="89" y="178"/>
                </a:cubicBezTo>
                <a:cubicBezTo>
                  <a:pt x="98" y="178"/>
                  <a:pt x="106" y="175"/>
                  <a:pt x="112" y="168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75" y="106"/>
                  <a:pt x="178" y="97"/>
                  <a:pt x="178" y="89"/>
                </a:cubicBezTo>
                <a:cubicBezTo>
                  <a:pt x="178" y="81"/>
                  <a:pt x="175" y="72"/>
                  <a:pt x="169" y="66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71" y="74"/>
                  <a:pt x="174" y="82"/>
                  <a:pt x="174" y="89"/>
                </a:cubicBezTo>
                <a:cubicBezTo>
                  <a:pt x="174" y="96"/>
                  <a:pt x="171" y="104"/>
                  <a:pt x="166" y="109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4" y="171"/>
                  <a:pt x="97" y="174"/>
                  <a:pt x="89" y="174"/>
                </a:cubicBezTo>
                <a:cubicBezTo>
                  <a:pt x="82" y="174"/>
                  <a:pt x="75" y="171"/>
                  <a:pt x="69" y="165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7" y="104"/>
                  <a:pt x="4" y="96"/>
                  <a:pt x="4" y="89"/>
                </a:cubicBezTo>
                <a:cubicBezTo>
                  <a:pt x="4" y="82"/>
                  <a:pt x="7" y="74"/>
                  <a:pt x="13" y="69"/>
                </a:cubicBezTo>
                <a:cubicBezTo>
                  <a:pt x="69" y="12"/>
                  <a:pt x="69" y="12"/>
                  <a:pt x="69" y="12"/>
                </a:cubicBezTo>
                <a:cubicBezTo>
                  <a:pt x="75" y="7"/>
                  <a:pt x="82" y="4"/>
                  <a:pt x="89" y="4"/>
                </a:cubicBezTo>
                <a:cubicBezTo>
                  <a:pt x="97" y="4"/>
                  <a:pt x="104" y="7"/>
                  <a:pt x="110" y="12"/>
                </a:cubicBezTo>
                <a:cubicBezTo>
                  <a:pt x="166" y="69"/>
                  <a:pt x="166" y="69"/>
                  <a:pt x="166" y="69"/>
                </a:cubicBezTo>
                <a:lnTo>
                  <a:pt x="167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7189001" y="4337595"/>
            <a:ext cx="1985883" cy="1993252"/>
          </a:xfrm>
          <a:custGeom>
            <a:avLst/>
            <a:gdLst>
              <a:gd name="T0" fmla="*/ 215 w 228"/>
              <a:gd name="T1" fmla="*/ 86 h 228"/>
              <a:gd name="T2" fmla="*/ 216 w 228"/>
              <a:gd name="T3" fmla="*/ 84 h 228"/>
              <a:gd name="T4" fmla="*/ 144 w 228"/>
              <a:gd name="T5" fmla="*/ 12 h 228"/>
              <a:gd name="T6" fmla="*/ 114 w 228"/>
              <a:gd name="T7" fmla="*/ 0 h 228"/>
              <a:gd name="T8" fmla="*/ 85 w 228"/>
              <a:gd name="T9" fmla="*/ 12 h 228"/>
              <a:gd name="T10" fmla="*/ 12 w 228"/>
              <a:gd name="T11" fmla="*/ 84 h 228"/>
              <a:gd name="T12" fmla="*/ 0 w 228"/>
              <a:gd name="T13" fmla="*/ 114 h 228"/>
              <a:gd name="T14" fmla="*/ 12 w 228"/>
              <a:gd name="T15" fmla="*/ 143 h 228"/>
              <a:gd name="T16" fmla="*/ 85 w 228"/>
              <a:gd name="T17" fmla="*/ 216 h 228"/>
              <a:gd name="T18" fmla="*/ 114 w 228"/>
              <a:gd name="T19" fmla="*/ 228 h 228"/>
              <a:gd name="T20" fmla="*/ 144 w 228"/>
              <a:gd name="T21" fmla="*/ 216 h 228"/>
              <a:gd name="T22" fmla="*/ 216 w 228"/>
              <a:gd name="T23" fmla="*/ 143 h 228"/>
              <a:gd name="T24" fmla="*/ 228 w 228"/>
              <a:gd name="T25" fmla="*/ 114 h 228"/>
              <a:gd name="T26" fmla="*/ 216 w 228"/>
              <a:gd name="T27" fmla="*/ 84 h 228"/>
              <a:gd name="T28" fmla="*/ 215 w 228"/>
              <a:gd name="T29" fmla="*/ 86 h 228"/>
              <a:gd name="T30" fmla="*/ 213 w 228"/>
              <a:gd name="T31" fmla="*/ 87 h 228"/>
              <a:gd name="T32" fmla="*/ 224 w 228"/>
              <a:gd name="T33" fmla="*/ 114 h 228"/>
              <a:gd name="T34" fmla="*/ 213 w 228"/>
              <a:gd name="T35" fmla="*/ 140 h 228"/>
              <a:gd name="T36" fmla="*/ 141 w 228"/>
              <a:gd name="T37" fmla="*/ 213 h 228"/>
              <a:gd name="T38" fmla="*/ 114 w 228"/>
              <a:gd name="T39" fmla="*/ 224 h 228"/>
              <a:gd name="T40" fmla="*/ 88 w 228"/>
              <a:gd name="T41" fmla="*/ 213 h 228"/>
              <a:gd name="T42" fmla="*/ 15 w 228"/>
              <a:gd name="T43" fmla="*/ 140 h 228"/>
              <a:gd name="T44" fmla="*/ 4 w 228"/>
              <a:gd name="T45" fmla="*/ 114 h 228"/>
              <a:gd name="T46" fmla="*/ 15 w 228"/>
              <a:gd name="T47" fmla="*/ 87 h 228"/>
              <a:gd name="T48" fmla="*/ 88 w 228"/>
              <a:gd name="T49" fmla="*/ 15 h 228"/>
              <a:gd name="T50" fmla="*/ 114 w 228"/>
              <a:gd name="T51" fmla="*/ 4 h 228"/>
              <a:gd name="T52" fmla="*/ 141 w 228"/>
              <a:gd name="T53" fmla="*/ 15 h 228"/>
              <a:gd name="T54" fmla="*/ 213 w 228"/>
              <a:gd name="T55" fmla="*/ 87 h 228"/>
              <a:gd name="T56" fmla="*/ 215 w 228"/>
              <a:gd name="T57" fmla="*/ 8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" h="228">
                <a:moveTo>
                  <a:pt x="215" y="86"/>
                </a:moveTo>
                <a:cubicBezTo>
                  <a:pt x="216" y="84"/>
                  <a:pt x="216" y="84"/>
                  <a:pt x="216" y="8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35" y="4"/>
                  <a:pt x="125" y="0"/>
                  <a:pt x="114" y="0"/>
                </a:cubicBezTo>
                <a:cubicBezTo>
                  <a:pt x="104" y="0"/>
                  <a:pt x="93" y="4"/>
                  <a:pt x="85" y="12"/>
                </a:cubicBezTo>
                <a:cubicBezTo>
                  <a:pt x="12" y="84"/>
                  <a:pt x="12" y="84"/>
                  <a:pt x="12" y="84"/>
                </a:cubicBezTo>
                <a:cubicBezTo>
                  <a:pt x="4" y="92"/>
                  <a:pt x="0" y="103"/>
                  <a:pt x="0" y="114"/>
                </a:cubicBezTo>
                <a:cubicBezTo>
                  <a:pt x="0" y="124"/>
                  <a:pt x="4" y="135"/>
                  <a:pt x="12" y="143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93" y="224"/>
                  <a:pt x="104" y="228"/>
                  <a:pt x="114" y="228"/>
                </a:cubicBezTo>
                <a:cubicBezTo>
                  <a:pt x="125" y="228"/>
                  <a:pt x="135" y="224"/>
                  <a:pt x="144" y="216"/>
                </a:cubicBezTo>
                <a:cubicBezTo>
                  <a:pt x="216" y="143"/>
                  <a:pt x="216" y="143"/>
                  <a:pt x="216" y="143"/>
                </a:cubicBezTo>
                <a:cubicBezTo>
                  <a:pt x="224" y="135"/>
                  <a:pt x="228" y="124"/>
                  <a:pt x="228" y="114"/>
                </a:cubicBezTo>
                <a:cubicBezTo>
                  <a:pt x="228" y="103"/>
                  <a:pt x="224" y="92"/>
                  <a:pt x="216" y="84"/>
                </a:cubicBezTo>
                <a:cubicBezTo>
                  <a:pt x="215" y="86"/>
                  <a:pt x="215" y="86"/>
                  <a:pt x="215" y="86"/>
                </a:cubicBezTo>
                <a:cubicBezTo>
                  <a:pt x="213" y="87"/>
                  <a:pt x="213" y="87"/>
                  <a:pt x="213" y="87"/>
                </a:cubicBezTo>
                <a:cubicBezTo>
                  <a:pt x="221" y="95"/>
                  <a:pt x="224" y="104"/>
                  <a:pt x="224" y="114"/>
                </a:cubicBezTo>
                <a:cubicBezTo>
                  <a:pt x="224" y="123"/>
                  <a:pt x="221" y="133"/>
                  <a:pt x="213" y="140"/>
                </a:cubicBezTo>
                <a:cubicBezTo>
                  <a:pt x="141" y="213"/>
                  <a:pt x="141" y="213"/>
                  <a:pt x="141" y="213"/>
                </a:cubicBezTo>
                <a:cubicBezTo>
                  <a:pt x="133" y="220"/>
                  <a:pt x="124" y="224"/>
                  <a:pt x="114" y="224"/>
                </a:cubicBezTo>
                <a:cubicBezTo>
                  <a:pt x="105" y="224"/>
                  <a:pt x="95" y="220"/>
                  <a:pt x="88" y="213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8" y="133"/>
                  <a:pt x="4" y="123"/>
                  <a:pt x="4" y="114"/>
                </a:cubicBezTo>
                <a:cubicBezTo>
                  <a:pt x="4" y="104"/>
                  <a:pt x="8" y="95"/>
                  <a:pt x="15" y="87"/>
                </a:cubicBezTo>
                <a:cubicBezTo>
                  <a:pt x="88" y="15"/>
                  <a:pt x="88" y="15"/>
                  <a:pt x="88" y="15"/>
                </a:cubicBezTo>
                <a:cubicBezTo>
                  <a:pt x="95" y="7"/>
                  <a:pt x="105" y="4"/>
                  <a:pt x="114" y="4"/>
                </a:cubicBezTo>
                <a:cubicBezTo>
                  <a:pt x="124" y="4"/>
                  <a:pt x="133" y="7"/>
                  <a:pt x="141" y="15"/>
                </a:cubicBezTo>
                <a:cubicBezTo>
                  <a:pt x="213" y="87"/>
                  <a:pt x="213" y="87"/>
                  <a:pt x="213" y="87"/>
                </a:cubicBezTo>
                <a:cubicBezTo>
                  <a:pt x="215" y="86"/>
                  <a:pt x="215" y="86"/>
                  <a:pt x="215" y="8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146880" y="3590787"/>
            <a:ext cx="3383235" cy="3383236"/>
          </a:xfrm>
          <a:custGeom>
            <a:avLst/>
            <a:gdLst>
              <a:gd name="T0" fmla="*/ 422 w 452"/>
              <a:gd name="T1" fmla="*/ 172 h 451"/>
              <a:gd name="T2" fmla="*/ 280 w 452"/>
              <a:gd name="T3" fmla="*/ 30 h 451"/>
              <a:gd name="T4" fmla="*/ 172 w 452"/>
              <a:gd name="T5" fmla="*/ 30 h 451"/>
              <a:gd name="T6" fmla="*/ 30 w 452"/>
              <a:gd name="T7" fmla="*/ 172 h 451"/>
              <a:gd name="T8" fmla="*/ 30 w 452"/>
              <a:gd name="T9" fmla="*/ 280 h 451"/>
              <a:gd name="T10" fmla="*/ 172 w 452"/>
              <a:gd name="T11" fmla="*/ 421 h 451"/>
              <a:gd name="T12" fmla="*/ 280 w 452"/>
              <a:gd name="T13" fmla="*/ 421 h 451"/>
              <a:gd name="T14" fmla="*/ 422 w 452"/>
              <a:gd name="T15" fmla="*/ 280 h 451"/>
              <a:gd name="T16" fmla="*/ 422 w 452"/>
              <a:gd name="T17" fmla="*/ 1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2" h="451">
                <a:moveTo>
                  <a:pt x="422" y="172"/>
                </a:moveTo>
                <a:cubicBezTo>
                  <a:pt x="280" y="30"/>
                  <a:pt x="280" y="30"/>
                  <a:pt x="280" y="30"/>
                </a:cubicBezTo>
                <a:cubicBezTo>
                  <a:pt x="250" y="0"/>
                  <a:pt x="202" y="0"/>
                  <a:pt x="172" y="30"/>
                </a:cubicBezTo>
                <a:cubicBezTo>
                  <a:pt x="30" y="172"/>
                  <a:pt x="30" y="172"/>
                  <a:pt x="30" y="172"/>
                </a:cubicBezTo>
                <a:cubicBezTo>
                  <a:pt x="0" y="202"/>
                  <a:pt x="0" y="250"/>
                  <a:pt x="30" y="280"/>
                </a:cubicBezTo>
                <a:cubicBezTo>
                  <a:pt x="172" y="421"/>
                  <a:pt x="172" y="421"/>
                  <a:pt x="172" y="421"/>
                </a:cubicBezTo>
                <a:cubicBezTo>
                  <a:pt x="202" y="451"/>
                  <a:pt x="250" y="451"/>
                  <a:pt x="280" y="421"/>
                </a:cubicBezTo>
                <a:cubicBezTo>
                  <a:pt x="422" y="280"/>
                  <a:pt x="422" y="280"/>
                  <a:pt x="422" y="280"/>
                </a:cubicBezTo>
                <a:cubicBezTo>
                  <a:pt x="452" y="250"/>
                  <a:pt x="452" y="202"/>
                  <a:pt x="422" y="172"/>
                </a:cubicBezTo>
              </a:path>
            </a:pathLst>
          </a:custGeom>
          <a:solidFill>
            <a:srgbClr val="E7E7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>
            <a:off x="6635786" y="357673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6635786" y="357673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0300" y="1563496"/>
            <a:ext cx="9175744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  </a:t>
            </a:r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046" y="2466306"/>
            <a:ext cx="62328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LOREM IPSUM DOLOR SIT AMET, CONSECTETUR ADIPISICING 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ELIT LOREM </a:t>
            </a:r>
            <a:r>
              <a: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IPSUM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圆角矩形 2"/>
          <p:cNvSpPr/>
          <p:nvPr/>
        </p:nvSpPr>
        <p:spPr>
          <a:xfrm>
            <a:off x="1138250" y="3671731"/>
            <a:ext cx="1914751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60" name="圆角矩形 2"/>
          <p:cNvSpPr/>
          <p:nvPr/>
        </p:nvSpPr>
        <p:spPr>
          <a:xfrm>
            <a:off x="717047" y="3671731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student-graduation-cap-shape_52041"/>
          <p:cNvSpPr>
            <a:spLocks noChangeAspect="1"/>
          </p:cNvSpPr>
          <p:nvPr/>
        </p:nvSpPr>
        <p:spPr bwMode="auto">
          <a:xfrm>
            <a:off x="821902" y="3758236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圆角矩形 2"/>
          <p:cNvSpPr/>
          <p:nvPr/>
        </p:nvSpPr>
        <p:spPr>
          <a:xfrm>
            <a:off x="3431469" y="3666347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student-graduation-cap-shape_52041"/>
          <p:cNvSpPr>
            <a:spLocks noChangeAspect="1"/>
          </p:cNvSpPr>
          <p:nvPr/>
        </p:nvSpPr>
        <p:spPr bwMode="auto">
          <a:xfrm>
            <a:off x="3525077" y="3759888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圆角矩形 2"/>
          <p:cNvSpPr/>
          <p:nvPr/>
        </p:nvSpPr>
        <p:spPr>
          <a:xfrm>
            <a:off x="3857811" y="3671731"/>
            <a:ext cx="1901814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2604021" y="4801844"/>
            <a:ext cx="266925" cy="266925"/>
            <a:chOff x="5839110" y="3859306"/>
            <a:chExt cx="1707777" cy="1707776"/>
          </a:xfrm>
        </p:grpSpPr>
        <p:sp>
          <p:nvSpPr>
            <p:cNvPr id="66" name="椭圆 65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7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68" name="文本框 67"/>
          <p:cNvSpPr txBox="1"/>
          <p:nvPr/>
        </p:nvSpPr>
        <p:spPr>
          <a:xfrm>
            <a:off x="2907541" y="4779640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400-110-110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30955" y="4801739"/>
            <a:ext cx="267134" cy="26713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70" name="椭圆 69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71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72" name="文本框 71"/>
          <p:cNvSpPr txBox="1"/>
          <p:nvPr/>
        </p:nvSpPr>
        <p:spPr>
          <a:xfrm>
            <a:off x="1005015" y="4779640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www.abdobe.com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09667" y="5141072"/>
            <a:ext cx="1927264" cy="281677"/>
            <a:chOff x="2591879" y="1327115"/>
            <a:chExt cx="1927264" cy="281677"/>
          </a:xfrm>
        </p:grpSpPr>
        <p:grpSp>
          <p:nvGrpSpPr>
            <p:cNvPr id="74" name="组合 73"/>
            <p:cNvGrpSpPr/>
            <p:nvPr/>
          </p:nvGrpSpPr>
          <p:grpSpPr>
            <a:xfrm>
              <a:off x="2591879" y="1327115"/>
              <a:ext cx="266925" cy="266925"/>
              <a:chOff x="3442363" y="3859306"/>
              <a:chExt cx="1707776" cy="1707776"/>
            </a:xfrm>
            <a:solidFill>
              <a:srgbClr val="E7E7E7"/>
            </a:solidFill>
          </p:grpSpPr>
          <p:sp>
            <p:nvSpPr>
              <p:cNvPr id="76" name="椭圆 75"/>
              <p:cNvSpPr/>
              <p:nvPr/>
            </p:nvSpPr>
            <p:spPr>
              <a:xfrm>
                <a:off x="3442363" y="3859306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email_95642"/>
              <p:cNvSpPr>
                <a:spLocks noChangeAspect="1"/>
              </p:cNvSpPr>
              <p:nvPr/>
            </p:nvSpPr>
            <p:spPr bwMode="auto">
              <a:xfrm>
                <a:off x="3821958" y="4366366"/>
                <a:ext cx="934664" cy="672918"/>
              </a:xfrm>
              <a:custGeom>
                <a:avLst/>
                <a:gdLst>
                  <a:gd name="T0" fmla="*/ 2775 w 3202"/>
                  <a:gd name="T1" fmla="*/ 1049 h 2309"/>
                  <a:gd name="T2" fmla="*/ 3067 w 3202"/>
                  <a:gd name="T3" fmla="*/ 975 h 2309"/>
                  <a:gd name="T4" fmla="*/ 3067 w 3202"/>
                  <a:gd name="T5" fmla="*/ 2089 h 2309"/>
                  <a:gd name="T6" fmla="*/ 3068 w 3202"/>
                  <a:gd name="T7" fmla="*/ 2106 h 2309"/>
                  <a:gd name="T8" fmla="*/ 2133 w 3202"/>
                  <a:gd name="T9" fmla="*/ 1234 h 2309"/>
                  <a:gd name="T10" fmla="*/ 2432 w 3202"/>
                  <a:gd name="T11" fmla="*/ 945 h 2309"/>
                  <a:gd name="T12" fmla="*/ 2775 w 3202"/>
                  <a:gd name="T13" fmla="*/ 1049 h 2309"/>
                  <a:gd name="T14" fmla="*/ 2287 w 3202"/>
                  <a:gd name="T15" fmla="*/ 809 h 2309"/>
                  <a:gd name="T16" fmla="*/ 2153 w 3202"/>
                  <a:gd name="T17" fmla="*/ 422 h 2309"/>
                  <a:gd name="T18" fmla="*/ 2230 w 3202"/>
                  <a:gd name="T19" fmla="*/ 122 h 2309"/>
                  <a:gd name="T20" fmla="*/ 220 w 3202"/>
                  <a:gd name="T21" fmla="*/ 122 h 2309"/>
                  <a:gd name="T22" fmla="*/ 81 w 3202"/>
                  <a:gd name="T23" fmla="*/ 174 h 2309"/>
                  <a:gd name="T24" fmla="*/ 1537 w 3202"/>
                  <a:gd name="T25" fmla="*/ 1531 h 2309"/>
                  <a:gd name="T26" fmla="*/ 2287 w 3202"/>
                  <a:gd name="T27" fmla="*/ 809 h 2309"/>
                  <a:gd name="T28" fmla="*/ 0 w 3202"/>
                  <a:gd name="T29" fmla="*/ 376 h 2309"/>
                  <a:gd name="T30" fmla="*/ 0 w 3202"/>
                  <a:gd name="T31" fmla="*/ 2089 h 2309"/>
                  <a:gd name="T32" fmla="*/ 10 w 3202"/>
                  <a:gd name="T33" fmla="*/ 2145 h 2309"/>
                  <a:gd name="T34" fmla="*/ 938 w 3202"/>
                  <a:gd name="T35" fmla="*/ 1250 h 2309"/>
                  <a:gd name="T36" fmla="*/ 0 w 3202"/>
                  <a:gd name="T37" fmla="*/ 376 h 2309"/>
                  <a:gd name="T38" fmla="*/ 1607 w 3202"/>
                  <a:gd name="T39" fmla="*/ 1741 h 2309"/>
                  <a:gd name="T40" fmla="*/ 1538 w 3202"/>
                  <a:gd name="T41" fmla="*/ 1769 h 2309"/>
                  <a:gd name="T42" fmla="*/ 1470 w 3202"/>
                  <a:gd name="T43" fmla="*/ 1742 h 2309"/>
                  <a:gd name="T44" fmla="*/ 1088 w 3202"/>
                  <a:gd name="T45" fmla="*/ 1386 h 2309"/>
                  <a:gd name="T46" fmla="*/ 145 w 3202"/>
                  <a:gd name="T47" fmla="*/ 2294 h 2309"/>
                  <a:gd name="T48" fmla="*/ 220 w 3202"/>
                  <a:gd name="T49" fmla="*/ 2309 h 2309"/>
                  <a:gd name="T50" fmla="*/ 2856 w 3202"/>
                  <a:gd name="T51" fmla="*/ 2309 h 2309"/>
                  <a:gd name="T52" fmla="*/ 2962 w 3202"/>
                  <a:gd name="T53" fmla="*/ 2279 h 2309"/>
                  <a:gd name="T54" fmla="*/ 1989 w 3202"/>
                  <a:gd name="T55" fmla="*/ 1373 h 2309"/>
                  <a:gd name="T56" fmla="*/ 1607 w 3202"/>
                  <a:gd name="T57" fmla="*/ 1741 h 2309"/>
                  <a:gd name="T58" fmla="*/ 3202 w 3202"/>
                  <a:gd name="T59" fmla="*/ 424 h 2309"/>
                  <a:gd name="T60" fmla="*/ 2778 w 3202"/>
                  <a:gd name="T61" fmla="*/ 849 h 2309"/>
                  <a:gd name="T62" fmla="*/ 2353 w 3202"/>
                  <a:gd name="T63" fmla="*/ 424 h 2309"/>
                  <a:gd name="T64" fmla="*/ 2778 w 3202"/>
                  <a:gd name="T65" fmla="*/ 0 h 2309"/>
                  <a:gd name="T66" fmla="*/ 3202 w 3202"/>
                  <a:gd name="T67" fmla="*/ 424 h 2309"/>
                  <a:gd name="T68" fmla="*/ 2913 w 3202"/>
                  <a:gd name="T69" fmla="*/ 422 h 2309"/>
                  <a:gd name="T70" fmla="*/ 2979 w 3202"/>
                  <a:gd name="T71" fmla="*/ 356 h 2309"/>
                  <a:gd name="T72" fmla="*/ 2979 w 3202"/>
                  <a:gd name="T73" fmla="*/ 214 h 2309"/>
                  <a:gd name="T74" fmla="*/ 2837 w 3202"/>
                  <a:gd name="T75" fmla="*/ 214 h 2309"/>
                  <a:gd name="T76" fmla="*/ 2771 w 3202"/>
                  <a:gd name="T77" fmla="*/ 280 h 2309"/>
                  <a:gd name="T78" fmla="*/ 2705 w 3202"/>
                  <a:gd name="T79" fmla="*/ 214 h 2309"/>
                  <a:gd name="T80" fmla="*/ 2564 w 3202"/>
                  <a:gd name="T81" fmla="*/ 214 h 2309"/>
                  <a:gd name="T82" fmla="*/ 2564 w 3202"/>
                  <a:gd name="T83" fmla="*/ 356 h 2309"/>
                  <a:gd name="T84" fmla="*/ 2630 w 3202"/>
                  <a:gd name="T85" fmla="*/ 422 h 2309"/>
                  <a:gd name="T86" fmla="*/ 2564 w 3202"/>
                  <a:gd name="T87" fmla="*/ 488 h 2309"/>
                  <a:gd name="T88" fmla="*/ 2564 w 3202"/>
                  <a:gd name="T89" fmla="*/ 629 h 2309"/>
                  <a:gd name="T90" fmla="*/ 2634 w 3202"/>
                  <a:gd name="T91" fmla="*/ 659 h 2309"/>
                  <a:gd name="T92" fmla="*/ 2705 w 3202"/>
                  <a:gd name="T93" fmla="*/ 629 h 2309"/>
                  <a:gd name="T94" fmla="*/ 2771 w 3202"/>
                  <a:gd name="T95" fmla="*/ 563 h 2309"/>
                  <a:gd name="T96" fmla="*/ 2837 w 3202"/>
                  <a:gd name="T97" fmla="*/ 629 h 2309"/>
                  <a:gd name="T98" fmla="*/ 2908 w 3202"/>
                  <a:gd name="T99" fmla="*/ 659 h 2309"/>
                  <a:gd name="T100" fmla="*/ 2979 w 3202"/>
                  <a:gd name="T101" fmla="*/ 629 h 2309"/>
                  <a:gd name="T102" fmla="*/ 2979 w 3202"/>
                  <a:gd name="T103" fmla="*/ 488 h 2309"/>
                  <a:gd name="T104" fmla="*/ 2913 w 3202"/>
                  <a:gd name="T105" fmla="*/ 422 h 2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2" h="2309">
                    <a:moveTo>
                      <a:pt x="2775" y="1049"/>
                    </a:moveTo>
                    <a:cubicBezTo>
                      <a:pt x="2881" y="1049"/>
                      <a:pt x="2973" y="1022"/>
                      <a:pt x="3067" y="975"/>
                    </a:cubicBezTo>
                    <a:lnTo>
                      <a:pt x="3067" y="2089"/>
                    </a:lnTo>
                    <a:cubicBezTo>
                      <a:pt x="3067" y="2095"/>
                      <a:pt x="3068" y="2101"/>
                      <a:pt x="3068" y="2106"/>
                    </a:cubicBezTo>
                    <a:lnTo>
                      <a:pt x="2133" y="1234"/>
                    </a:lnTo>
                    <a:lnTo>
                      <a:pt x="2432" y="945"/>
                    </a:lnTo>
                    <a:cubicBezTo>
                      <a:pt x="2531" y="1010"/>
                      <a:pt x="2648" y="1049"/>
                      <a:pt x="2775" y="1049"/>
                    </a:cubicBezTo>
                    <a:close/>
                    <a:moveTo>
                      <a:pt x="2287" y="809"/>
                    </a:moveTo>
                    <a:cubicBezTo>
                      <a:pt x="2203" y="702"/>
                      <a:pt x="2153" y="568"/>
                      <a:pt x="2153" y="422"/>
                    </a:cubicBezTo>
                    <a:cubicBezTo>
                      <a:pt x="2153" y="314"/>
                      <a:pt x="2181" y="215"/>
                      <a:pt x="2230" y="122"/>
                    </a:cubicBezTo>
                    <a:lnTo>
                      <a:pt x="220" y="122"/>
                    </a:lnTo>
                    <a:cubicBezTo>
                      <a:pt x="167" y="122"/>
                      <a:pt x="118" y="142"/>
                      <a:pt x="81" y="174"/>
                    </a:cubicBezTo>
                    <a:lnTo>
                      <a:pt x="1537" y="1531"/>
                    </a:lnTo>
                    <a:lnTo>
                      <a:pt x="2287" y="809"/>
                    </a:lnTo>
                    <a:close/>
                    <a:moveTo>
                      <a:pt x="0" y="376"/>
                    </a:moveTo>
                    <a:lnTo>
                      <a:pt x="0" y="2089"/>
                    </a:lnTo>
                    <a:cubicBezTo>
                      <a:pt x="0" y="2108"/>
                      <a:pt x="5" y="2127"/>
                      <a:pt x="10" y="2145"/>
                    </a:cubicBezTo>
                    <a:lnTo>
                      <a:pt x="938" y="1250"/>
                    </a:lnTo>
                    <a:lnTo>
                      <a:pt x="0" y="376"/>
                    </a:lnTo>
                    <a:close/>
                    <a:moveTo>
                      <a:pt x="1607" y="1741"/>
                    </a:moveTo>
                    <a:cubicBezTo>
                      <a:pt x="1588" y="1759"/>
                      <a:pt x="1563" y="1769"/>
                      <a:pt x="1538" y="1769"/>
                    </a:cubicBezTo>
                    <a:cubicBezTo>
                      <a:pt x="1513" y="1769"/>
                      <a:pt x="1489" y="1760"/>
                      <a:pt x="1470" y="1742"/>
                    </a:cubicBezTo>
                    <a:lnTo>
                      <a:pt x="1088" y="1386"/>
                    </a:lnTo>
                    <a:lnTo>
                      <a:pt x="145" y="2294"/>
                    </a:lnTo>
                    <a:cubicBezTo>
                      <a:pt x="168" y="2303"/>
                      <a:pt x="193" y="2309"/>
                      <a:pt x="220" y="2309"/>
                    </a:cubicBezTo>
                    <a:lnTo>
                      <a:pt x="2856" y="2309"/>
                    </a:lnTo>
                    <a:cubicBezTo>
                      <a:pt x="2895" y="2309"/>
                      <a:pt x="2931" y="2298"/>
                      <a:pt x="2962" y="2279"/>
                    </a:cubicBezTo>
                    <a:lnTo>
                      <a:pt x="1989" y="1373"/>
                    </a:lnTo>
                    <a:lnTo>
                      <a:pt x="1607" y="1741"/>
                    </a:lnTo>
                    <a:close/>
                    <a:moveTo>
                      <a:pt x="3202" y="424"/>
                    </a:moveTo>
                    <a:cubicBezTo>
                      <a:pt x="3202" y="658"/>
                      <a:pt x="3012" y="849"/>
                      <a:pt x="2778" y="849"/>
                    </a:cubicBezTo>
                    <a:cubicBezTo>
                      <a:pt x="2544" y="849"/>
                      <a:pt x="2353" y="658"/>
                      <a:pt x="2353" y="424"/>
                    </a:cubicBezTo>
                    <a:cubicBezTo>
                      <a:pt x="2353" y="190"/>
                      <a:pt x="2544" y="0"/>
                      <a:pt x="2778" y="0"/>
                    </a:cubicBezTo>
                    <a:cubicBezTo>
                      <a:pt x="3012" y="0"/>
                      <a:pt x="3202" y="190"/>
                      <a:pt x="3202" y="424"/>
                    </a:cubicBezTo>
                    <a:close/>
                    <a:moveTo>
                      <a:pt x="2913" y="422"/>
                    </a:moveTo>
                    <a:lnTo>
                      <a:pt x="2979" y="356"/>
                    </a:lnTo>
                    <a:cubicBezTo>
                      <a:pt x="3018" y="317"/>
                      <a:pt x="3018" y="254"/>
                      <a:pt x="2979" y="214"/>
                    </a:cubicBezTo>
                    <a:cubicBezTo>
                      <a:pt x="2939" y="175"/>
                      <a:pt x="2876" y="175"/>
                      <a:pt x="2837" y="214"/>
                    </a:cubicBezTo>
                    <a:lnTo>
                      <a:pt x="2771" y="280"/>
                    </a:lnTo>
                    <a:lnTo>
                      <a:pt x="2705" y="214"/>
                    </a:lnTo>
                    <a:cubicBezTo>
                      <a:pt x="2666" y="175"/>
                      <a:pt x="2603" y="175"/>
                      <a:pt x="2564" y="214"/>
                    </a:cubicBezTo>
                    <a:cubicBezTo>
                      <a:pt x="2525" y="254"/>
                      <a:pt x="2525" y="317"/>
                      <a:pt x="2564" y="356"/>
                    </a:cubicBezTo>
                    <a:lnTo>
                      <a:pt x="2630" y="422"/>
                    </a:lnTo>
                    <a:lnTo>
                      <a:pt x="2564" y="488"/>
                    </a:lnTo>
                    <a:cubicBezTo>
                      <a:pt x="2525" y="527"/>
                      <a:pt x="2525" y="590"/>
                      <a:pt x="2564" y="629"/>
                    </a:cubicBezTo>
                    <a:cubicBezTo>
                      <a:pt x="2583" y="649"/>
                      <a:pt x="2609" y="659"/>
                      <a:pt x="2634" y="659"/>
                    </a:cubicBezTo>
                    <a:cubicBezTo>
                      <a:pt x="2660" y="659"/>
                      <a:pt x="2686" y="649"/>
                      <a:pt x="2705" y="629"/>
                    </a:cubicBezTo>
                    <a:lnTo>
                      <a:pt x="2771" y="563"/>
                    </a:lnTo>
                    <a:lnTo>
                      <a:pt x="2837" y="629"/>
                    </a:lnTo>
                    <a:cubicBezTo>
                      <a:pt x="2857" y="649"/>
                      <a:pt x="2882" y="659"/>
                      <a:pt x="2908" y="659"/>
                    </a:cubicBezTo>
                    <a:cubicBezTo>
                      <a:pt x="2933" y="659"/>
                      <a:pt x="2959" y="649"/>
                      <a:pt x="2979" y="629"/>
                    </a:cubicBezTo>
                    <a:cubicBezTo>
                      <a:pt x="3018" y="590"/>
                      <a:pt x="3018" y="527"/>
                      <a:pt x="2979" y="488"/>
                    </a:cubicBezTo>
                    <a:lnTo>
                      <a:pt x="2913" y="42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75" name="文本框 74"/>
            <p:cNvSpPr txBox="1"/>
            <p:nvPr/>
          </p:nvSpPr>
          <p:spPr>
            <a:xfrm>
              <a:off x="2887226" y="1331793"/>
              <a:ext cx="16319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+mj-ea"/>
                  <a:ea typeface="+mj-ea"/>
                </a:rPr>
                <a:t>wps@abdobe.com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602794" y="5141072"/>
            <a:ext cx="2952115" cy="296876"/>
            <a:chOff x="4485006" y="1327115"/>
            <a:chExt cx="2952115" cy="296876"/>
          </a:xfrm>
        </p:grpSpPr>
        <p:grpSp>
          <p:nvGrpSpPr>
            <p:cNvPr id="79" name="组合 78"/>
            <p:cNvGrpSpPr/>
            <p:nvPr/>
          </p:nvGrpSpPr>
          <p:grpSpPr>
            <a:xfrm>
              <a:off x="4485006" y="1327115"/>
              <a:ext cx="266925" cy="266925"/>
              <a:chOff x="4844355" y="4211043"/>
              <a:chExt cx="1707776" cy="1707776"/>
            </a:xfrm>
            <a:solidFill>
              <a:srgbClr val="E7E7E7"/>
            </a:solidFill>
          </p:grpSpPr>
          <p:sp>
            <p:nvSpPr>
              <p:cNvPr id="81" name="椭圆 80"/>
              <p:cNvSpPr/>
              <p:nvPr/>
            </p:nvSpPr>
            <p:spPr>
              <a:xfrm>
                <a:off x="4844355" y="4211043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add-location-point_501"/>
              <p:cNvSpPr>
                <a:spLocks noChangeAspect="1"/>
              </p:cNvSpPr>
              <p:nvPr/>
            </p:nvSpPr>
            <p:spPr bwMode="auto">
              <a:xfrm>
                <a:off x="5304753" y="4570080"/>
                <a:ext cx="752822" cy="1110017"/>
              </a:xfrm>
              <a:custGeom>
                <a:avLst/>
                <a:gdLst>
                  <a:gd name="connsiteX0" fmla="*/ 178196 w 401555"/>
                  <a:gd name="connsiteY0" fmla="*/ 123842 h 592082"/>
                  <a:gd name="connsiteX1" fmla="*/ 223359 w 401555"/>
                  <a:gd name="connsiteY1" fmla="*/ 123842 h 592082"/>
                  <a:gd name="connsiteX2" fmla="*/ 223359 w 401555"/>
                  <a:gd name="connsiteY2" fmla="*/ 176747 h 592082"/>
                  <a:gd name="connsiteX3" fmla="*/ 276263 w 401555"/>
                  <a:gd name="connsiteY3" fmla="*/ 176747 h 592082"/>
                  <a:gd name="connsiteX4" fmla="*/ 276263 w 401555"/>
                  <a:gd name="connsiteY4" fmla="*/ 221909 h 592082"/>
                  <a:gd name="connsiteX5" fmla="*/ 223359 w 401555"/>
                  <a:gd name="connsiteY5" fmla="*/ 221909 h 592082"/>
                  <a:gd name="connsiteX6" fmla="*/ 223359 w 401555"/>
                  <a:gd name="connsiteY6" fmla="*/ 274814 h 592082"/>
                  <a:gd name="connsiteX7" fmla="*/ 178196 w 401555"/>
                  <a:gd name="connsiteY7" fmla="*/ 274814 h 592082"/>
                  <a:gd name="connsiteX8" fmla="*/ 178196 w 401555"/>
                  <a:gd name="connsiteY8" fmla="*/ 221909 h 592082"/>
                  <a:gd name="connsiteX9" fmla="*/ 125292 w 401555"/>
                  <a:gd name="connsiteY9" fmla="*/ 221909 h 592082"/>
                  <a:gd name="connsiteX10" fmla="*/ 125292 w 401555"/>
                  <a:gd name="connsiteY10" fmla="*/ 176747 h 592082"/>
                  <a:gd name="connsiteX11" fmla="*/ 178196 w 401555"/>
                  <a:gd name="connsiteY11" fmla="*/ 176747 h 592082"/>
                  <a:gd name="connsiteX12" fmla="*/ 200132 w 401555"/>
                  <a:gd name="connsiteY12" fmla="*/ 79976 h 592082"/>
                  <a:gd name="connsiteX13" fmla="*/ 83926 w 401555"/>
                  <a:gd name="connsiteY13" fmla="*/ 194781 h 592082"/>
                  <a:gd name="connsiteX14" fmla="*/ 200132 w 401555"/>
                  <a:gd name="connsiteY14" fmla="*/ 309585 h 592082"/>
                  <a:gd name="connsiteX15" fmla="*/ 315046 w 401555"/>
                  <a:gd name="connsiteY15" fmla="*/ 194781 h 592082"/>
                  <a:gd name="connsiteX16" fmla="*/ 200132 w 401555"/>
                  <a:gd name="connsiteY16" fmla="*/ 79976 h 592082"/>
                  <a:gd name="connsiteX17" fmla="*/ 200132 w 401555"/>
                  <a:gd name="connsiteY17" fmla="*/ 0 h 592082"/>
                  <a:gd name="connsiteX18" fmla="*/ 401555 w 401555"/>
                  <a:gd name="connsiteY18" fmla="*/ 199941 h 592082"/>
                  <a:gd name="connsiteX19" fmla="*/ 336996 w 401555"/>
                  <a:gd name="connsiteY19" fmla="*/ 359893 h 592082"/>
                  <a:gd name="connsiteX20" fmla="*/ 193676 w 401555"/>
                  <a:gd name="connsiteY20" fmla="*/ 592082 h 592082"/>
                  <a:gd name="connsiteX21" fmla="*/ 54229 w 401555"/>
                  <a:gd name="connsiteY21" fmla="*/ 357313 h 592082"/>
                  <a:gd name="connsiteX22" fmla="*/ 0 w 401555"/>
                  <a:gd name="connsiteY22" fmla="*/ 199941 h 592082"/>
                  <a:gd name="connsiteX23" fmla="*/ 200132 w 401555"/>
                  <a:gd name="connsiteY23" fmla="*/ 0 h 59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1555" h="592082">
                    <a:moveTo>
                      <a:pt x="178196" y="123842"/>
                    </a:moveTo>
                    <a:lnTo>
                      <a:pt x="223359" y="123842"/>
                    </a:lnTo>
                    <a:lnTo>
                      <a:pt x="223359" y="176747"/>
                    </a:lnTo>
                    <a:lnTo>
                      <a:pt x="276263" y="176747"/>
                    </a:lnTo>
                    <a:lnTo>
                      <a:pt x="276263" y="221909"/>
                    </a:lnTo>
                    <a:lnTo>
                      <a:pt x="223359" y="221909"/>
                    </a:lnTo>
                    <a:lnTo>
                      <a:pt x="223359" y="274814"/>
                    </a:lnTo>
                    <a:lnTo>
                      <a:pt x="178196" y="274814"/>
                    </a:lnTo>
                    <a:lnTo>
                      <a:pt x="178196" y="221909"/>
                    </a:lnTo>
                    <a:lnTo>
                      <a:pt x="125292" y="221909"/>
                    </a:lnTo>
                    <a:lnTo>
                      <a:pt x="125292" y="176747"/>
                    </a:lnTo>
                    <a:lnTo>
                      <a:pt x="178196" y="176747"/>
                    </a:lnTo>
                    <a:close/>
                    <a:moveTo>
                      <a:pt x="200132" y="79976"/>
                    </a:moveTo>
                    <a:cubicBezTo>
                      <a:pt x="135573" y="79976"/>
                      <a:pt x="83926" y="131574"/>
                      <a:pt x="83926" y="194781"/>
                    </a:cubicBezTo>
                    <a:cubicBezTo>
                      <a:pt x="83926" y="257988"/>
                      <a:pt x="135573" y="309585"/>
                      <a:pt x="200132" y="309585"/>
                    </a:cubicBezTo>
                    <a:cubicBezTo>
                      <a:pt x="263399" y="309585"/>
                      <a:pt x="315046" y="257988"/>
                      <a:pt x="315046" y="194781"/>
                    </a:cubicBezTo>
                    <a:cubicBezTo>
                      <a:pt x="315046" y="131574"/>
                      <a:pt x="263399" y="79976"/>
                      <a:pt x="200132" y="79976"/>
                    </a:cubicBezTo>
                    <a:close/>
                    <a:moveTo>
                      <a:pt x="200132" y="0"/>
                    </a:moveTo>
                    <a:cubicBezTo>
                      <a:pt x="311173" y="0"/>
                      <a:pt x="401555" y="89006"/>
                      <a:pt x="401555" y="199941"/>
                    </a:cubicBezTo>
                    <a:cubicBezTo>
                      <a:pt x="401555" y="263148"/>
                      <a:pt x="336996" y="359893"/>
                      <a:pt x="336996" y="359893"/>
                    </a:cubicBezTo>
                    <a:lnTo>
                      <a:pt x="193676" y="592082"/>
                    </a:lnTo>
                    <a:lnTo>
                      <a:pt x="54229" y="357313"/>
                    </a:lnTo>
                    <a:cubicBezTo>
                      <a:pt x="54229" y="357313"/>
                      <a:pt x="0" y="256698"/>
                      <a:pt x="0" y="199941"/>
                    </a:cubicBezTo>
                    <a:cubicBezTo>
                      <a:pt x="0" y="89006"/>
                      <a:pt x="89091" y="0"/>
                      <a:pt x="20013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80" name="文本框 79"/>
            <p:cNvSpPr txBox="1"/>
            <p:nvPr/>
          </p:nvSpPr>
          <p:spPr>
            <a:xfrm>
              <a:off x="4789753" y="1346992"/>
              <a:ext cx="2647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</a:rPr>
                <a:t>中国北京市宝山区胜利</a:t>
              </a:r>
              <a:r>
                <a:rPr lang="zh-CN" altLang="en-US" sz="1200" dirty="0" smtClean="0">
                  <a:latin typeface="+mj-ea"/>
                </a:rPr>
                <a:t>路</a:t>
              </a:r>
              <a:endParaRPr lang="zh-CN" altLang="en-US" sz="1200" dirty="0"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02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434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3568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64" y="3416336"/>
            <a:ext cx="835660" cy="651200"/>
            <a:chOff x="1282678" y="2715947"/>
            <a:chExt cx="1751487" cy="1364871"/>
          </a:xfrm>
        </p:grpSpPr>
        <p:sp>
          <p:nvSpPr>
            <p:cNvPr id="127" name="Freeform 19"/>
            <p:cNvSpPr/>
            <p:nvPr/>
          </p:nvSpPr>
          <p:spPr bwMode="auto">
            <a:xfrm>
              <a:off x="1282678" y="3164476"/>
              <a:ext cx="875744" cy="916341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282678" y="2789434"/>
              <a:ext cx="1751487" cy="1291384"/>
              <a:chOff x="1199863" y="3703905"/>
              <a:chExt cx="1751943" cy="1291720"/>
            </a:xfrm>
          </p:grpSpPr>
          <p:sp>
            <p:nvSpPr>
              <p:cNvPr id="125" name="Freeform 17"/>
              <p:cNvSpPr/>
              <p:nvPr/>
            </p:nvSpPr>
            <p:spPr bwMode="auto">
              <a:xfrm>
                <a:off x="2075834" y="4079045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126" name="Freeform 18"/>
              <p:cNvSpPr/>
              <p:nvPr/>
            </p:nvSpPr>
            <p:spPr bwMode="auto">
              <a:xfrm>
                <a:off x="1199863" y="4079045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0"/>
              <p:cNvSpPr/>
              <p:nvPr/>
            </p:nvSpPr>
            <p:spPr bwMode="auto">
              <a:xfrm>
                <a:off x="1199863" y="3703905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4" name="KSO_Shape"/>
            <p:cNvSpPr/>
            <p:nvPr/>
          </p:nvSpPr>
          <p:spPr bwMode="auto">
            <a:xfrm>
              <a:off x="1833258" y="2715947"/>
              <a:ext cx="650325" cy="446557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36" name="文本框 9"/>
          <p:cNvSpPr txBox="1"/>
          <p:nvPr/>
        </p:nvSpPr>
        <p:spPr>
          <a:xfrm>
            <a:off x="812547" y="4281700"/>
            <a:ext cx="2102492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年度工作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概述</a:t>
            </a:r>
          </a:p>
        </p:txBody>
      </p:sp>
      <p:sp>
        <p:nvSpPr>
          <p:cNvPr id="143" name="文本框 9"/>
          <p:cNvSpPr txBox="1"/>
          <p:nvPr/>
        </p:nvSpPr>
        <p:spPr>
          <a:xfrm>
            <a:off x="2792251" y="4286954"/>
            <a:ext cx="2102492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工作完成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情况</a:t>
            </a:r>
          </a:p>
        </p:txBody>
      </p:sp>
      <p:sp>
        <p:nvSpPr>
          <p:cNvPr id="150" name="文本框 9"/>
          <p:cNvSpPr txBox="1"/>
          <p:nvPr/>
        </p:nvSpPr>
        <p:spPr>
          <a:xfrm>
            <a:off x="4771955" y="4281700"/>
            <a:ext cx="2102492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成功项目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展示</a:t>
            </a:r>
          </a:p>
        </p:txBody>
      </p:sp>
      <p:sp>
        <p:nvSpPr>
          <p:cNvPr id="157" name="文本框 9"/>
          <p:cNvSpPr txBox="1"/>
          <p:nvPr/>
        </p:nvSpPr>
        <p:spPr>
          <a:xfrm>
            <a:off x="6751659" y="4286954"/>
            <a:ext cx="2102492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工作存在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不足</a:t>
            </a:r>
          </a:p>
        </p:txBody>
      </p:sp>
      <p:sp>
        <p:nvSpPr>
          <p:cNvPr id="164" name="文本框 9"/>
          <p:cNvSpPr txBox="1"/>
          <p:nvPr/>
        </p:nvSpPr>
        <p:spPr>
          <a:xfrm>
            <a:off x="8731364" y="4281700"/>
            <a:ext cx="2102492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明年工作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计划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49143" y="3405092"/>
            <a:ext cx="799372" cy="656064"/>
            <a:chOff x="3270957" y="2648584"/>
            <a:chExt cx="1751488" cy="1437488"/>
          </a:xfrm>
        </p:grpSpPr>
        <p:sp>
          <p:nvSpPr>
            <p:cNvPr id="140" name="Freeform 19"/>
            <p:cNvSpPr/>
            <p:nvPr/>
          </p:nvSpPr>
          <p:spPr bwMode="auto">
            <a:xfrm>
              <a:off x="3270957" y="3169729"/>
              <a:ext cx="875744" cy="916341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70958" y="2794688"/>
              <a:ext cx="1751487" cy="1291384"/>
              <a:chOff x="3188660" y="3709160"/>
              <a:chExt cx="1751943" cy="1291720"/>
            </a:xfrm>
          </p:grpSpPr>
          <p:sp>
            <p:nvSpPr>
              <p:cNvPr id="138" name="Freeform 17"/>
              <p:cNvSpPr/>
              <p:nvPr/>
            </p:nvSpPr>
            <p:spPr bwMode="auto">
              <a:xfrm>
                <a:off x="4064631" y="4084300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altLang="zh-CN" dirty="0"/>
              </a:p>
            </p:txBody>
          </p:sp>
          <p:sp>
            <p:nvSpPr>
              <p:cNvPr id="139" name="Freeform 18"/>
              <p:cNvSpPr/>
              <p:nvPr/>
            </p:nvSpPr>
            <p:spPr bwMode="auto">
              <a:xfrm>
                <a:off x="3188660" y="408430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0"/>
              <p:cNvSpPr/>
              <p:nvPr/>
            </p:nvSpPr>
            <p:spPr bwMode="auto">
              <a:xfrm>
                <a:off x="3188660" y="370916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5" name="KSO_Shape"/>
            <p:cNvSpPr/>
            <p:nvPr/>
          </p:nvSpPr>
          <p:spPr bwMode="auto">
            <a:xfrm>
              <a:off x="3833092" y="2648584"/>
              <a:ext cx="627217" cy="534179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88934" y="3364297"/>
            <a:ext cx="824749" cy="703609"/>
            <a:chOff x="5256891" y="2586589"/>
            <a:chExt cx="1751488" cy="1494228"/>
          </a:xfrm>
        </p:grpSpPr>
        <p:sp>
          <p:nvSpPr>
            <p:cNvPr id="147" name="Freeform 19"/>
            <p:cNvSpPr/>
            <p:nvPr/>
          </p:nvSpPr>
          <p:spPr bwMode="auto">
            <a:xfrm>
              <a:off x="5256891" y="3164476"/>
              <a:ext cx="875744" cy="916341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256892" y="2789431"/>
              <a:ext cx="1751487" cy="1291383"/>
              <a:chOff x="5175111" y="3703905"/>
              <a:chExt cx="1751943" cy="1291720"/>
            </a:xfrm>
          </p:grpSpPr>
          <p:sp>
            <p:nvSpPr>
              <p:cNvPr id="145" name="Freeform 17"/>
              <p:cNvSpPr/>
              <p:nvPr/>
            </p:nvSpPr>
            <p:spPr bwMode="auto">
              <a:xfrm>
                <a:off x="6051082" y="4079045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146" name="Freeform 18"/>
              <p:cNvSpPr/>
              <p:nvPr/>
            </p:nvSpPr>
            <p:spPr bwMode="auto">
              <a:xfrm>
                <a:off x="5175111" y="4079045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0"/>
              <p:cNvSpPr/>
              <p:nvPr/>
            </p:nvSpPr>
            <p:spPr bwMode="auto">
              <a:xfrm>
                <a:off x="5175111" y="3703905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6" name="KSO_Shape"/>
            <p:cNvSpPr/>
            <p:nvPr/>
          </p:nvSpPr>
          <p:spPr bwMode="auto">
            <a:xfrm>
              <a:off x="5846856" y="2586589"/>
              <a:ext cx="664542" cy="65789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54102" y="3402767"/>
            <a:ext cx="866151" cy="693467"/>
            <a:chOff x="7230366" y="2683777"/>
            <a:chExt cx="1751488" cy="1402295"/>
          </a:xfrm>
        </p:grpSpPr>
        <p:sp>
          <p:nvSpPr>
            <p:cNvPr id="154" name="Freeform 19"/>
            <p:cNvSpPr/>
            <p:nvPr/>
          </p:nvSpPr>
          <p:spPr bwMode="auto">
            <a:xfrm>
              <a:off x="7230366" y="3169729"/>
              <a:ext cx="875744" cy="916341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230367" y="2794688"/>
              <a:ext cx="1751487" cy="1291384"/>
              <a:chOff x="7149100" y="3709160"/>
              <a:chExt cx="1751943" cy="1291720"/>
            </a:xfrm>
          </p:grpSpPr>
          <p:sp>
            <p:nvSpPr>
              <p:cNvPr id="152" name="Freeform 17"/>
              <p:cNvSpPr/>
              <p:nvPr/>
            </p:nvSpPr>
            <p:spPr bwMode="auto">
              <a:xfrm>
                <a:off x="8025071" y="4084300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153" name="Freeform 18"/>
              <p:cNvSpPr/>
              <p:nvPr/>
            </p:nvSpPr>
            <p:spPr bwMode="auto">
              <a:xfrm>
                <a:off x="7149100" y="408430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20"/>
              <p:cNvSpPr/>
              <p:nvPr/>
            </p:nvSpPr>
            <p:spPr bwMode="auto">
              <a:xfrm>
                <a:off x="7149100" y="370916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7" name="KSO_Shape"/>
            <p:cNvSpPr/>
            <p:nvPr/>
          </p:nvSpPr>
          <p:spPr bwMode="auto">
            <a:xfrm>
              <a:off x="7834879" y="2683777"/>
              <a:ext cx="647903" cy="550716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60671" y="3386763"/>
            <a:ext cx="824721" cy="674393"/>
            <a:chOff x="9201495" y="2648584"/>
            <a:chExt cx="1751489" cy="1432233"/>
          </a:xfrm>
        </p:grpSpPr>
        <p:sp>
          <p:nvSpPr>
            <p:cNvPr id="161" name="Freeform 19"/>
            <p:cNvSpPr/>
            <p:nvPr/>
          </p:nvSpPr>
          <p:spPr bwMode="auto">
            <a:xfrm>
              <a:off x="9201495" y="3164476"/>
              <a:ext cx="875744" cy="916341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201497" y="2789432"/>
              <a:ext cx="1751487" cy="1291383"/>
              <a:chOff x="9120743" y="3703905"/>
              <a:chExt cx="1751943" cy="1291720"/>
            </a:xfrm>
          </p:grpSpPr>
          <p:sp>
            <p:nvSpPr>
              <p:cNvPr id="159" name="Freeform 17"/>
              <p:cNvSpPr/>
              <p:nvPr/>
            </p:nvSpPr>
            <p:spPr bwMode="auto">
              <a:xfrm>
                <a:off x="9996714" y="4079045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altLang="zh-CN" dirty="0" smtClean="0"/>
              </a:p>
            </p:txBody>
          </p:sp>
          <p:sp>
            <p:nvSpPr>
              <p:cNvPr id="160" name="Freeform 18"/>
              <p:cNvSpPr/>
              <p:nvPr/>
            </p:nvSpPr>
            <p:spPr bwMode="auto">
              <a:xfrm>
                <a:off x="9120743" y="4079045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0"/>
              <p:cNvSpPr/>
              <p:nvPr/>
            </p:nvSpPr>
            <p:spPr bwMode="auto">
              <a:xfrm>
                <a:off x="9120743" y="3703905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FF0F1"/>
                  </a:gs>
                  <a:gs pos="100000">
                    <a:srgbClr val="F9F9F9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8" name="KSO_Shape"/>
            <p:cNvSpPr/>
            <p:nvPr/>
          </p:nvSpPr>
          <p:spPr bwMode="auto">
            <a:xfrm>
              <a:off x="9780385" y="2648584"/>
              <a:ext cx="574118" cy="551153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4" name="TextBox 10"/>
          <p:cNvSpPr txBox="1"/>
          <p:nvPr/>
        </p:nvSpPr>
        <p:spPr>
          <a:xfrm>
            <a:off x="638312" y="682983"/>
            <a:ext cx="2815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" name="TextBox 10"/>
          <p:cNvSpPr txBox="1"/>
          <p:nvPr/>
        </p:nvSpPr>
        <p:spPr>
          <a:xfrm>
            <a:off x="661541" y="1337168"/>
            <a:ext cx="281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000" b="1" dirty="0"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66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43" grpId="0"/>
      <p:bldP spid="150" grpId="0"/>
      <p:bldP spid="157" grpId="0"/>
      <p:bldP spid="1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43796" y="2128693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29590" y="1936257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3371086" y="2546316"/>
            <a:ext cx="48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23E6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123E6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52536" y="2162141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3" name="矩形 52"/>
          <p:cNvSpPr/>
          <p:nvPr/>
        </p:nvSpPr>
        <p:spPr>
          <a:xfrm>
            <a:off x="4760125" y="295189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54" name="矩形 53"/>
          <p:cNvSpPr/>
          <p:nvPr/>
        </p:nvSpPr>
        <p:spPr>
          <a:xfrm>
            <a:off x="6931825" y="293049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5" name="矩形 54"/>
          <p:cNvSpPr/>
          <p:nvPr/>
        </p:nvSpPr>
        <p:spPr>
          <a:xfrm>
            <a:off x="4760125" y="3369999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56" name="矩形 55"/>
          <p:cNvSpPr/>
          <p:nvPr/>
        </p:nvSpPr>
        <p:spPr>
          <a:xfrm>
            <a:off x="6931825" y="334859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57" name="矩形 56"/>
          <p:cNvSpPr/>
          <p:nvPr/>
        </p:nvSpPr>
        <p:spPr>
          <a:xfrm>
            <a:off x="4760125" y="3773359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50876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302313" y="481723"/>
            <a:ext cx="1584325" cy="1374140"/>
            <a:chOff x="304800" y="673100"/>
            <a:chExt cx="4000500" cy="4000500"/>
          </a:xfrm>
          <a:solidFill>
            <a:srgbClr val="00A695"/>
          </a:solidFill>
          <a:effectLst/>
        </p:grpSpPr>
        <p:sp>
          <p:nvSpPr>
            <p:cNvPr id="41" name="同心圆 2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pFill/>
            <a:ln w="25400" cap="flat" cmpd="sng" algn="ctr">
              <a:solidFill>
                <a:srgbClr val="00A69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237"/>
            <p:cNvSpPr/>
            <p:nvPr/>
          </p:nvSpPr>
          <p:spPr>
            <a:xfrm>
              <a:off x="392113" y="760413"/>
              <a:ext cx="3825874" cy="3825874"/>
            </a:xfrm>
            <a:prstGeom prst="hexagon">
              <a:avLst/>
            </a:prstGeom>
            <a:grpFill/>
            <a:ln w="25400" cap="flat" cmpd="sng" algn="ctr">
              <a:solidFill>
                <a:srgbClr val="00A69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514690" y="836032"/>
            <a:ext cx="1398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4085">
              <a:defRPr/>
            </a:pPr>
            <a:r>
              <a:rPr lang="zh-CN" altLang="en-US" sz="4000" b="1" kern="0" dirty="0" smtClean="0">
                <a:solidFill>
                  <a:prstClr val="white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1233124" y="3107595"/>
            <a:ext cx="1388745" cy="1395768"/>
            <a:chOff x="1000887" y="3270958"/>
            <a:chExt cx="1791852" cy="1800914"/>
          </a:xfrm>
        </p:grpSpPr>
        <p:grpSp>
          <p:nvGrpSpPr>
            <p:cNvPr id="3" name="组合 2"/>
            <p:cNvGrpSpPr/>
            <p:nvPr/>
          </p:nvGrpSpPr>
          <p:grpSpPr>
            <a:xfrm>
              <a:off x="1000887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84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00A695"/>
                </a:solidFill>
                <a:ln>
                  <a:noFill/>
                </a:ln>
                <a:effectLst/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TextBox 89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1</a:t>
                </a:r>
                <a:endParaRPr lang="zh-CN" altLang="en-US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1692913" y="3913553"/>
              <a:ext cx="599755" cy="620351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309201" y="3107595"/>
            <a:ext cx="1388745" cy="1395768"/>
            <a:chOff x="3076964" y="3270958"/>
            <a:chExt cx="1791852" cy="1800914"/>
          </a:xfrm>
        </p:grpSpPr>
        <p:grpSp>
          <p:nvGrpSpPr>
            <p:cNvPr id="4" name="组合 3"/>
            <p:cNvGrpSpPr/>
            <p:nvPr/>
          </p:nvGrpSpPr>
          <p:grpSpPr>
            <a:xfrm>
              <a:off x="3076964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79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00A695"/>
                </a:solidFill>
                <a:ln>
                  <a:noFill/>
                </a:ln>
                <a:effectLst/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TextBox 95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2</a:t>
                </a:r>
                <a:endParaRPr lang="zh-CN" altLang="en-US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768989" y="3886366"/>
              <a:ext cx="584926" cy="631885"/>
              <a:chOff x="2782033" y="2877344"/>
              <a:chExt cx="571561" cy="617451"/>
            </a:xfrm>
            <a:solidFill>
              <a:schemeClr val="bg1"/>
            </a:solidFill>
          </p:grpSpPr>
          <p:sp>
            <p:nvSpPr>
              <p:cNvPr id="60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9" tIns="34295" rIns="68589" bIns="34295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5385277" y="3107595"/>
            <a:ext cx="1388745" cy="1395768"/>
            <a:chOff x="5153040" y="3270958"/>
            <a:chExt cx="1791852" cy="1800914"/>
          </a:xfrm>
        </p:grpSpPr>
        <p:grpSp>
          <p:nvGrpSpPr>
            <p:cNvPr id="5" name="组合 4"/>
            <p:cNvGrpSpPr/>
            <p:nvPr/>
          </p:nvGrpSpPr>
          <p:grpSpPr>
            <a:xfrm>
              <a:off x="5153040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74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00A695"/>
                </a:solidFill>
                <a:ln>
                  <a:noFill/>
                </a:ln>
                <a:effectLst/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TextBox 101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3</a:t>
                </a:r>
                <a:endParaRPr lang="zh-CN" altLang="en-US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845066" y="3940740"/>
              <a:ext cx="608818" cy="608818"/>
              <a:chOff x="5699322" y="3963624"/>
              <a:chExt cx="132182" cy="132201"/>
            </a:xfrm>
            <a:solidFill>
              <a:schemeClr val="bg1"/>
            </a:solidFill>
          </p:grpSpPr>
          <p:sp>
            <p:nvSpPr>
              <p:cNvPr id="58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9" tIns="34295" rIns="68589" bIns="34295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9" tIns="34295" rIns="68589" bIns="34295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7461354" y="3107595"/>
            <a:ext cx="1388745" cy="1395768"/>
            <a:chOff x="7229117" y="3270958"/>
            <a:chExt cx="1791852" cy="1800914"/>
          </a:xfrm>
        </p:grpSpPr>
        <p:grpSp>
          <p:nvGrpSpPr>
            <p:cNvPr id="6" name="组合 5"/>
            <p:cNvGrpSpPr/>
            <p:nvPr/>
          </p:nvGrpSpPr>
          <p:grpSpPr>
            <a:xfrm>
              <a:off x="7229117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69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00A695"/>
                </a:solidFill>
                <a:ln>
                  <a:noFill/>
                </a:ln>
                <a:effectLst/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8" name="TextBox 107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4</a:t>
                </a:r>
                <a:endParaRPr lang="zh-CN" altLang="en-US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983754" y="3918496"/>
              <a:ext cx="630238" cy="616232"/>
              <a:chOff x="5710238" y="3049588"/>
              <a:chExt cx="771526" cy="754062"/>
            </a:xfrm>
            <a:solidFill>
              <a:schemeClr val="bg1"/>
            </a:solidFill>
          </p:grpSpPr>
          <p:sp>
            <p:nvSpPr>
              <p:cNvPr id="54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9600395" y="3128993"/>
            <a:ext cx="1374999" cy="1374370"/>
            <a:chOff x="9305193" y="3270958"/>
            <a:chExt cx="1801738" cy="1800914"/>
          </a:xfrm>
          <a:effectLst/>
        </p:grpSpPr>
        <p:grpSp>
          <p:nvGrpSpPr>
            <p:cNvPr id="7" name="组合 6"/>
            <p:cNvGrpSpPr/>
            <p:nvPr/>
          </p:nvGrpSpPr>
          <p:grpSpPr>
            <a:xfrm>
              <a:off x="9305193" y="3270958"/>
              <a:ext cx="1801738" cy="1800914"/>
              <a:chOff x="610393" y="2729597"/>
              <a:chExt cx="1388473" cy="1388087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796773" y="2729597"/>
                <a:ext cx="1202093" cy="1388087"/>
                <a:chOff x="3281312" y="1099961"/>
                <a:chExt cx="1202093" cy="1388087"/>
              </a:xfrm>
            </p:grpSpPr>
            <p:sp>
              <p:nvSpPr>
                <p:cNvPr id="64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5"/>
                <p:cNvSpPr/>
                <p:nvPr/>
              </p:nvSpPr>
              <p:spPr bwMode="auto">
                <a:xfrm>
                  <a:off x="328131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00A695"/>
                </a:solidFill>
                <a:ln>
                  <a:noFill/>
                </a:ln>
                <a:effectLst/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TextBox 113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5</a:t>
                </a:r>
                <a:endParaRPr lang="zh-CN" altLang="en-US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0059007" y="3903667"/>
              <a:ext cx="630238" cy="602227"/>
              <a:chOff x="3294063" y="754063"/>
              <a:chExt cx="5600701" cy="5353051"/>
            </a:xfrm>
            <a:solidFill>
              <a:schemeClr val="bg1"/>
            </a:solidFill>
          </p:grpSpPr>
          <p:sp>
            <p:nvSpPr>
              <p:cNvPr id="43" name="Freeform 458"/>
              <p:cNvSpPr/>
              <p:nvPr/>
            </p:nvSpPr>
            <p:spPr bwMode="auto">
              <a:xfrm>
                <a:off x="8235951" y="3122613"/>
                <a:ext cx="658813" cy="307975"/>
              </a:xfrm>
              <a:custGeom>
                <a:avLst/>
                <a:gdLst>
                  <a:gd name="T0" fmla="*/ 135 w 175"/>
                  <a:gd name="T1" fmla="*/ 0 h 82"/>
                  <a:gd name="T2" fmla="*/ 175 w 175"/>
                  <a:gd name="T3" fmla="*/ 41 h 82"/>
                  <a:gd name="T4" fmla="*/ 135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5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5" y="0"/>
                    </a:moveTo>
                    <a:cubicBezTo>
                      <a:pt x="157" y="0"/>
                      <a:pt x="175" y="19"/>
                      <a:pt x="175" y="41"/>
                    </a:cubicBezTo>
                    <a:cubicBezTo>
                      <a:pt x="175" y="64"/>
                      <a:pt x="157" y="82"/>
                      <a:pt x="135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9" y="82"/>
                      <a:pt x="0" y="64"/>
                      <a:pt x="0" y="41"/>
                    </a:cubicBezTo>
                    <a:cubicBezTo>
                      <a:pt x="0" y="30"/>
                      <a:pt x="5" y="20"/>
                      <a:pt x="12" y="12"/>
                    </a:cubicBezTo>
                    <a:cubicBezTo>
                      <a:pt x="20" y="5"/>
                      <a:pt x="30" y="0"/>
                      <a:pt x="41" y="0"/>
                    </a:cubicBez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459"/>
              <p:cNvSpPr/>
              <p:nvPr/>
            </p:nvSpPr>
            <p:spPr bwMode="auto">
              <a:xfrm>
                <a:off x="7646988" y="1539876"/>
                <a:ext cx="571500" cy="587375"/>
              </a:xfrm>
              <a:custGeom>
                <a:avLst/>
                <a:gdLst>
                  <a:gd name="T0" fmla="*/ 136 w 152"/>
                  <a:gd name="T1" fmla="*/ 16 h 156"/>
                  <a:gd name="T2" fmla="*/ 136 w 152"/>
                  <a:gd name="T3" fmla="*/ 74 h 156"/>
                  <a:gd name="T4" fmla="*/ 70 w 152"/>
                  <a:gd name="T5" fmla="*/ 140 h 156"/>
                  <a:gd name="T6" fmla="*/ 12 w 152"/>
                  <a:gd name="T7" fmla="*/ 140 h 156"/>
                  <a:gd name="T8" fmla="*/ 0 w 152"/>
                  <a:gd name="T9" fmla="*/ 111 h 156"/>
                  <a:gd name="T10" fmla="*/ 12 w 152"/>
                  <a:gd name="T11" fmla="*/ 82 h 156"/>
                  <a:gd name="T12" fmla="*/ 78 w 152"/>
                  <a:gd name="T13" fmla="*/ 16 h 156"/>
                  <a:gd name="T14" fmla="*/ 136 w 152"/>
                  <a:gd name="T15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36" y="16"/>
                    </a:moveTo>
                    <a:cubicBezTo>
                      <a:pt x="152" y="32"/>
                      <a:pt x="152" y="58"/>
                      <a:pt x="136" y="74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54" y="156"/>
                      <a:pt x="28" y="156"/>
                      <a:pt x="12" y="140"/>
                    </a:cubicBezTo>
                    <a:cubicBezTo>
                      <a:pt x="4" y="132"/>
                      <a:pt x="0" y="121"/>
                      <a:pt x="0" y="111"/>
                    </a:cubicBezTo>
                    <a:cubicBezTo>
                      <a:pt x="0" y="100"/>
                      <a:pt x="4" y="90"/>
                      <a:pt x="12" y="82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94" y="0"/>
                      <a:pt x="120" y="0"/>
                      <a:pt x="1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460"/>
              <p:cNvSpPr>
                <a:spLocks noEditPoints="1"/>
              </p:cNvSpPr>
              <p:nvPr/>
            </p:nvSpPr>
            <p:spPr bwMode="auto">
              <a:xfrm>
                <a:off x="4170363" y="1525588"/>
                <a:ext cx="3863975" cy="3567113"/>
              </a:xfrm>
              <a:custGeom>
                <a:avLst/>
                <a:gdLst>
                  <a:gd name="T0" fmla="*/ 1028 w 1028"/>
                  <a:gd name="T1" fmla="*/ 514 h 949"/>
                  <a:gd name="T2" fmla="*/ 787 w 1028"/>
                  <a:gd name="T3" fmla="*/ 949 h 949"/>
                  <a:gd name="T4" fmla="*/ 241 w 1028"/>
                  <a:gd name="T5" fmla="*/ 949 h 949"/>
                  <a:gd name="T6" fmla="*/ 0 w 1028"/>
                  <a:gd name="T7" fmla="*/ 514 h 949"/>
                  <a:gd name="T8" fmla="*/ 514 w 1028"/>
                  <a:gd name="T9" fmla="*/ 0 h 949"/>
                  <a:gd name="T10" fmla="*/ 1028 w 1028"/>
                  <a:gd name="T11" fmla="*/ 514 h 949"/>
                  <a:gd name="T12" fmla="*/ 714 w 1028"/>
                  <a:gd name="T13" fmla="*/ 345 h 949"/>
                  <a:gd name="T14" fmla="*/ 714 w 1028"/>
                  <a:gd name="T15" fmla="*/ 251 h 949"/>
                  <a:gd name="T16" fmla="*/ 632 w 1028"/>
                  <a:gd name="T17" fmla="*/ 187 h 949"/>
                  <a:gd name="T18" fmla="*/ 563 w 1028"/>
                  <a:gd name="T19" fmla="*/ 187 h 949"/>
                  <a:gd name="T20" fmla="*/ 563 w 1028"/>
                  <a:gd name="T21" fmla="*/ 153 h 949"/>
                  <a:gd name="T22" fmla="*/ 466 w 1028"/>
                  <a:gd name="T23" fmla="*/ 153 h 949"/>
                  <a:gd name="T24" fmla="*/ 466 w 1028"/>
                  <a:gd name="T25" fmla="*/ 187 h 949"/>
                  <a:gd name="T26" fmla="*/ 397 w 1028"/>
                  <a:gd name="T27" fmla="*/ 187 h 949"/>
                  <a:gd name="T28" fmla="*/ 316 w 1028"/>
                  <a:gd name="T29" fmla="*/ 251 h 949"/>
                  <a:gd name="T30" fmla="*/ 316 w 1028"/>
                  <a:gd name="T31" fmla="*/ 438 h 949"/>
                  <a:gd name="T32" fmla="*/ 397 w 1028"/>
                  <a:gd name="T33" fmla="*/ 503 h 949"/>
                  <a:gd name="T34" fmla="*/ 466 w 1028"/>
                  <a:gd name="T35" fmla="*/ 503 h 949"/>
                  <a:gd name="T36" fmla="*/ 466 w 1028"/>
                  <a:gd name="T37" fmla="*/ 701 h 949"/>
                  <a:gd name="T38" fmla="*/ 440 w 1028"/>
                  <a:gd name="T39" fmla="*/ 701 h 949"/>
                  <a:gd name="T40" fmla="*/ 389 w 1028"/>
                  <a:gd name="T41" fmla="*/ 661 h 949"/>
                  <a:gd name="T42" fmla="*/ 389 w 1028"/>
                  <a:gd name="T43" fmla="*/ 602 h 949"/>
                  <a:gd name="T44" fmla="*/ 315 w 1028"/>
                  <a:gd name="T45" fmla="*/ 602 h 949"/>
                  <a:gd name="T46" fmla="*/ 315 w 1028"/>
                  <a:gd name="T47" fmla="*/ 696 h 949"/>
                  <a:gd name="T48" fmla="*/ 396 w 1028"/>
                  <a:gd name="T49" fmla="*/ 760 h 949"/>
                  <a:gd name="T50" fmla="*/ 466 w 1028"/>
                  <a:gd name="T51" fmla="*/ 760 h 949"/>
                  <a:gd name="T52" fmla="*/ 466 w 1028"/>
                  <a:gd name="T53" fmla="*/ 796 h 949"/>
                  <a:gd name="T54" fmla="*/ 563 w 1028"/>
                  <a:gd name="T55" fmla="*/ 796 h 949"/>
                  <a:gd name="T56" fmla="*/ 563 w 1028"/>
                  <a:gd name="T57" fmla="*/ 760 h 949"/>
                  <a:gd name="T58" fmla="*/ 632 w 1028"/>
                  <a:gd name="T59" fmla="*/ 760 h 949"/>
                  <a:gd name="T60" fmla="*/ 713 w 1028"/>
                  <a:gd name="T61" fmla="*/ 696 h 949"/>
                  <a:gd name="T62" fmla="*/ 713 w 1028"/>
                  <a:gd name="T63" fmla="*/ 509 h 949"/>
                  <a:gd name="T64" fmla="*/ 632 w 1028"/>
                  <a:gd name="T65" fmla="*/ 444 h 949"/>
                  <a:gd name="T66" fmla="*/ 563 w 1028"/>
                  <a:gd name="T67" fmla="*/ 444 h 949"/>
                  <a:gd name="T68" fmla="*/ 563 w 1028"/>
                  <a:gd name="T69" fmla="*/ 246 h 949"/>
                  <a:gd name="T70" fmla="*/ 588 w 1028"/>
                  <a:gd name="T71" fmla="*/ 246 h 949"/>
                  <a:gd name="T72" fmla="*/ 639 w 1028"/>
                  <a:gd name="T73" fmla="*/ 286 h 949"/>
                  <a:gd name="T74" fmla="*/ 639 w 1028"/>
                  <a:gd name="T75" fmla="*/ 345 h 949"/>
                  <a:gd name="T76" fmla="*/ 714 w 1028"/>
                  <a:gd name="T77" fmla="*/ 345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8" h="949">
                    <a:moveTo>
                      <a:pt x="1028" y="514"/>
                    </a:moveTo>
                    <a:cubicBezTo>
                      <a:pt x="1028" y="697"/>
                      <a:pt x="932" y="858"/>
                      <a:pt x="787" y="949"/>
                    </a:cubicBezTo>
                    <a:cubicBezTo>
                      <a:pt x="241" y="949"/>
                      <a:pt x="241" y="949"/>
                      <a:pt x="241" y="949"/>
                    </a:cubicBezTo>
                    <a:cubicBezTo>
                      <a:pt x="97" y="858"/>
                      <a:pt x="0" y="697"/>
                      <a:pt x="0" y="514"/>
                    </a:cubicBezTo>
                    <a:cubicBezTo>
                      <a:pt x="0" y="230"/>
                      <a:pt x="231" y="0"/>
                      <a:pt x="514" y="0"/>
                    </a:cubicBezTo>
                    <a:cubicBezTo>
                      <a:pt x="798" y="0"/>
                      <a:pt x="1028" y="230"/>
                      <a:pt x="1028" y="514"/>
                    </a:cubicBezTo>
                    <a:close/>
                    <a:moveTo>
                      <a:pt x="714" y="345"/>
                    </a:moveTo>
                    <a:cubicBezTo>
                      <a:pt x="714" y="251"/>
                      <a:pt x="714" y="251"/>
                      <a:pt x="714" y="251"/>
                    </a:cubicBezTo>
                    <a:cubicBezTo>
                      <a:pt x="714" y="216"/>
                      <a:pt x="677" y="187"/>
                      <a:pt x="632" y="187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3" y="153"/>
                      <a:pt x="563" y="153"/>
                      <a:pt x="563" y="153"/>
                    </a:cubicBezTo>
                    <a:cubicBezTo>
                      <a:pt x="466" y="153"/>
                      <a:pt x="466" y="153"/>
                      <a:pt x="466" y="153"/>
                    </a:cubicBezTo>
                    <a:cubicBezTo>
                      <a:pt x="466" y="187"/>
                      <a:pt x="466" y="187"/>
                      <a:pt x="466" y="187"/>
                    </a:cubicBezTo>
                    <a:cubicBezTo>
                      <a:pt x="397" y="187"/>
                      <a:pt x="397" y="187"/>
                      <a:pt x="397" y="187"/>
                    </a:cubicBezTo>
                    <a:cubicBezTo>
                      <a:pt x="352" y="187"/>
                      <a:pt x="316" y="216"/>
                      <a:pt x="316" y="251"/>
                    </a:cubicBezTo>
                    <a:cubicBezTo>
                      <a:pt x="316" y="438"/>
                      <a:pt x="316" y="438"/>
                      <a:pt x="316" y="438"/>
                    </a:cubicBezTo>
                    <a:cubicBezTo>
                      <a:pt x="316" y="474"/>
                      <a:pt x="352" y="503"/>
                      <a:pt x="397" y="503"/>
                    </a:cubicBezTo>
                    <a:cubicBezTo>
                      <a:pt x="466" y="503"/>
                      <a:pt x="466" y="503"/>
                      <a:pt x="466" y="503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40" y="701"/>
                      <a:pt x="440" y="701"/>
                      <a:pt x="440" y="701"/>
                    </a:cubicBezTo>
                    <a:cubicBezTo>
                      <a:pt x="412" y="701"/>
                      <a:pt x="389" y="683"/>
                      <a:pt x="389" y="661"/>
                    </a:cubicBezTo>
                    <a:cubicBezTo>
                      <a:pt x="389" y="602"/>
                      <a:pt x="389" y="602"/>
                      <a:pt x="389" y="602"/>
                    </a:cubicBezTo>
                    <a:cubicBezTo>
                      <a:pt x="315" y="602"/>
                      <a:pt x="315" y="602"/>
                      <a:pt x="315" y="602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5" y="731"/>
                      <a:pt x="351" y="760"/>
                      <a:pt x="396" y="760"/>
                    </a:cubicBezTo>
                    <a:cubicBezTo>
                      <a:pt x="466" y="760"/>
                      <a:pt x="466" y="760"/>
                      <a:pt x="466" y="760"/>
                    </a:cubicBezTo>
                    <a:cubicBezTo>
                      <a:pt x="466" y="796"/>
                      <a:pt x="466" y="796"/>
                      <a:pt x="466" y="796"/>
                    </a:cubicBezTo>
                    <a:cubicBezTo>
                      <a:pt x="563" y="796"/>
                      <a:pt x="563" y="796"/>
                      <a:pt x="563" y="796"/>
                    </a:cubicBezTo>
                    <a:cubicBezTo>
                      <a:pt x="563" y="760"/>
                      <a:pt x="563" y="760"/>
                      <a:pt x="563" y="760"/>
                    </a:cubicBezTo>
                    <a:cubicBezTo>
                      <a:pt x="632" y="760"/>
                      <a:pt x="632" y="760"/>
                      <a:pt x="632" y="760"/>
                    </a:cubicBezTo>
                    <a:cubicBezTo>
                      <a:pt x="677" y="760"/>
                      <a:pt x="713" y="731"/>
                      <a:pt x="713" y="696"/>
                    </a:cubicBezTo>
                    <a:cubicBezTo>
                      <a:pt x="713" y="509"/>
                      <a:pt x="713" y="509"/>
                      <a:pt x="713" y="509"/>
                    </a:cubicBezTo>
                    <a:cubicBezTo>
                      <a:pt x="713" y="473"/>
                      <a:pt x="677" y="444"/>
                      <a:pt x="632" y="444"/>
                    </a:cubicBezTo>
                    <a:cubicBezTo>
                      <a:pt x="563" y="444"/>
                      <a:pt x="563" y="444"/>
                      <a:pt x="563" y="444"/>
                    </a:cubicBezTo>
                    <a:cubicBezTo>
                      <a:pt x="563" y="246"/>
                      <a:pt x="563" y="246"/>
                      <a:pt x="563" y="246"/>
                    </a:cubicBezTo>
                    <a:cubicBezTo>
                      <a:pt x="588" y="246"/>
                      <a:pt x="588" y="246"/>
                      <a:pt x="588" y="246"/>
                    </a:cubicBezTo>
                    <a:cubicBezTo>
                      <a:pt x="617" y="246"/>
                      <a:pt x="639" y="264"/>
                      <a:pt x="639" y="286"/>
                    </a:cubicBezTo>
                    <a:cubicBezTo>
                      <a:pt x="639" y="345"/>
                      <a:pt x="639" y="345"/>
                      <a:pt x="639" y="345"/>
                    </a:cubicBezTo>
                    <a:lnTo>
                      <a:pt x="714" y="3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461"/>
              <p:cNvSpPr/>
              <p:nvPr/>
            </p:nvSpPr>
            <p:spPr bwMode="auto">
              <a:xfrm>
                <a:off x="5187951" y="5254626"/>
                <a:ext cx="1827213" cy="209550"/>
              </a:xfrm>
              <a:custGeom>
                <a:avLst/>
                <a:gdLst>
                  <a:gd name="T0" fmla="*/ 436 w 486"/>
                  <a:gd name="T1" fmla="*/ 0 h 56"/>
                  <a:gd name="T2" fmla="*/ 486 w 486"/>
                  <a:gd name="T3" fmla="*/ 28 h 56"/>
                  <a:gd name="T4" fmla="*/ 436 w 486"/>
                  <a:gd name="T5" fmla="*/ 56 h 56"/>
                  <a:gd name="T6" fmla="*/ 51 w 486"/>
                  <a:gd name="T7" fmla="*/ 56 h 56"/>
                  <a:gd name="T8" fmla="*/ 0 w 486"/>
                  <a:gd name="T9" fmla="*/ 28 h 56"/>
                  <a:gd name="T10" fmla="*/ 15 w 486"/>
                  <a:gd name="T11" fmla="*/ 8 h 56"/>
                  <a:gd name="T12" fmla="*/ 51 w 486"/>
                  <a:gd name="T13" fmla="*/ 0 h 56"/>
                  <a:gd name="T14" fmla="*/ 436 w 486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6" h="56">
                    <a:moveTo>
                      <a:pt x="436" y="0"/>
                    </a:moveTo>
                    <a:cubicBezTo>
                      <a:pt x="464" y="0"/>
                      <a:pt x="486" y="13"/>
                      <a:pt x="486" y="28"/>
                    </a:cubicBezTo>
                    <a:cubicBezTo>
                      <a:pt x="486" y="44"/>
                      <a:pt x="464" y="56"/>
                      <a:pt x="436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23" y="56"/>
                      <a:pt x="0" y="44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1" y="0"/>
                    </a:cubicBezTo>
                    <a:lnTo>
                      <a:pt x="4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62"/>
              <p:cNvSpPr/>
              <p:nvPr/>
            </p:nvSpPr>
            <p:spPr bwMode="auto">
              <a:xfrm>
                <a:off x="5368926" y="5576888"/>
                <a:ext cx="1470025" cy="211138"/>
              </a:xfrm>
              <a:custGeom>
                <a:avLst/>
                <a:gdLst>
                  <a:gd name="T0" fmla="*/ 341 w 391"/>
                  <a:gd name="T1" fmla="*/ 0 h 56"/>
                  <a:gd name="T2" fmla="*/ 391 w 391"/>
                  <a:gd name="T3" fmla="*/ 28 h 56"/>
                  <a:gd name="T4" fmla="*/ 341 w 391"/>
                  <a:gd name="T5" fmla="*/ 56 h 56"/>
                  <a:gd name="T6" fmla="*/ 50 w 391"/>
                  <a:gd name="T7" fmla="*/ 56 h 56"/>
                  <a:gd name="T8" fmla="*/ 0 w 391"/>
                  <a:gd name="T9" fmla="*/ 28 h 56"/>
                  <a:gd name="T10" fmla="*/ 14 w 391"/>
                  <a:gd name="T11" fmla="*/ 8 h 56"/>
                  <a:gd name="T12" fmla="*/ 50 w 391"/>
                  <a:gd name="T13" fmla="*/ 0 h 56"/>
                  <a:gd name="T14" fmla="*/ 341 w 391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1" h="56">
                    <a:moveTo>
                      <a:pt x="341" y="0"/>
                    </a:moveTo>
                    <a:cubicBezTo>
                      <a:pt x="369" y="0"/>
                      <a:pt x="391" y="12"/>
                      <a:pt x="391" y="28"/>
                    </a:cubicBezTo>
                    <a:cubicBezTo>
                      <a:pt x="391" y="43"/>
                      <a:pt x="369" y="56"/>
                      <a:pt x="341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2" y="56"/>
                      <a:pt x="0" y="43"/>
                      <a:pt x="0" y="28"/>
                    </a:cubicBezTo>
                    <a:cubicBezTo>
                      <a:pt x="0" y="20"/>
                      <a:pt x="5" y="13"/>
                      <a:pt x="14" y="8"/>
                    </a:cubicBezTo>
                    <a:cubicBezTo>
                      <a:pt x="24" y="3"/>
                      <a:pt x="36" y="0"/>
                      <a:pt x="50" y="0"/>
                    </a:cubicBez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463"/>
              <p:cNvSpPr/>
              <p:nvPr/>
            </p:nvSpPr>
            <p:spPr bwMode="auto">
              <a:xfrm>
                <a:off x="5556251" y="5895976"/>
                <a:ext cx="1090613" cy="211138"/>
              </a:xfrm>
              <a:custGeom>
                <a:avLst/>
                <a:gdLst>
                  <a:gd name="T0" fmla="*/ 240 w 290"/>
                  <a:gd name="T1" fmla="*/ 0 h 56"/>
                  <a:gd name="T2" fmla="*/ 290 w 290"/>
                  <a:gd name="T3" fmla="*/ 28 h 56"/>
                  <a:gd name="T4" fmla="*/ 240 w 290"/>
                  <a:gd name="T5" fmla="*/ 56 h 56"/>
                  <a:gd name="T6" fmla="*/ 50 w 290"/>
                  <a:gd name="T7" fmla="*/ 56 h 56"/>
                  <a:gd name="T8" fmla="*/ 0 w 290"/>
                  <a:gd name="T9" fmla="*/ 28 h 56"/>
                  <a:gd name="T10" fmla="*/ 15 w 290"/>
                  <a:gd name="T11" fmla="*/ 8 h 56"/>
                  <a:gd name="T12" fmla="*/ 50 w 290"/>
                  <a:gd name="T13" fmla="*/ 0 h 56"/>
                  <a:gd name="T14" fmla="*/ 240 w 29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6">
                    <a:moveTo>
                      <a:pt x="240" y="0"/>
                    </a:moveTo>
                    <a:cubicBezTo>
                      <a:pt x="268" y="0"/>
                      <a:pt x="290" y="12"/>
                      <a:pt x="290" y="28"/>
                    </a:cubicBezTo>
                    <a:cubicBezTo>
                      <a:pt x="290" y="43"/>
                      <a:pt x="268" y="56"/>
                      <a:pt x="24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3" y="56"/>
                      <a:pt x="0" y="43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0" y="0"/>
                    </a:cubicBezTo>
                    <a:lnTo>
                      <a:pt x="2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464"/>
              <p:cNvSpPr/>
              <p:nvPr/>
            </p:nvSpPr>
            <p:spPr bwMode="auto">
              <a:xfrm>
                <a:off x="6286501" y="3416301"/>
                <a:ext cx="285750" cy="744538"/>
              </a:xfrm>
              <a:custGeom>
                <a:avLst/>
                <a:gdLst>
                  <a:gd name="T0" fmla="*/ 76 w 76"/>
                  <a:gd name="T1" fmla="*/ 41 h 198"/>
                  <a:gd name="T2" fmla="*/ 76 w 76"/>
                  <a:gd name="T3" fmla="*/ 158 h 198"/>
                  <a:gd name="T4" fmla="*/ 25 w 76"/>
                  <a:gd name="T5" fmla="*/ 198 h 198"/>
                  <a:gd name="T6" fmla="*/ 0 w 76"/>
                  <a:gd name="T7" fmla="*/ 198 h 198"/>
                  <a:gd name="T8" fmla="*/ 0 w 76"/>
                  <a:gd name="T9" fmla="*/ 0 h 198"/>
                  <a:gd name="T10" fmla="*/ 25 w 76"/>
                  <a:gd name="T11" fmla="*/ 0 h 198"/>
                  <a:gd name="T12" fmla="*/ 76 w 76"/>
                  <a:gd name="T13" fmla="*/ 4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41"/>
                    </a:moveTo>
                    <a:cubicBezTo>
                      <a:pt x="76" y="158"/>
                      <a:pt x="76" y="158"/>
                      <a:pt x="76" y="158"/>
                    </a:cubicBezTo>
                    <a:cubicBezTo>
                      <a:pt x="76" y="180"/>
                      <a:pt x="53" y="198"/>
                      <a:pt x="25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53" y="0"/>
                      <a:pt x="76" y="18"/>
                      <a:pt x="7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465"/>
              <p:cNvSpPr/>
              <p:nvPr/>
            </p:nvSpPr>
            <p:spPr bwMode="auto">
              <a:xfrm>
                <a:off x="5948363" y="754063"/>
                <a:ext cx="307975" cy="658813"/>
              </a:xfrm>
              <a:custGeom>
                <a:avLst/>
                <a:gdLst>
                  <a:gd name="T0" fmla="*/ 82 w 82"/>
                  <a:gd name="T1" fmla="*/ 41 h 175"/>
                  <a:gd name="T2" fmla="*/ 82 w 82"/>
                  <a:gd name="T3" fmla="*/ 134 h 175"/>
                  <a:gd name="T4" fmla="*/ 41 w 82"/>
                  <a:gd name="T5" fmla="*/ 175 h 175"/>
                  <a:gd name="T6" fmla="*/ 12 w 82"/>
                  <a:gd name="T7" fmla="*/ 163 h 175"/>
                  <a:gd name="T8" fmla="*/ 0 w 82"/>
                  <a:gd name="T9" fmla="*/ 134 h 175"/>
                  <a:gd name="T10" fmla="*/ 0 w 82"/>
                  <a:gd name="T11" fmla="*/ 41 h 175"/>
                  <a:gd name="T12" fmla="*/ 41 w 82"/>
                  <a:gd name="T13" fmla="*/ 0 h 175"/>
                  <a:gd name="T14" fmla="*/ 82 w 82"/>
                  <a:gd name="T15" fmla="*/ 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75">
                    <a:moveTo>
                      <a:pt x="82" y="41"/>
                    </a:moveTo>
                    <a:cubicBezTo>
                      <a:pt x="82" y="134"/>
                      <a:pt x="82" y="134"/>
                      <a:pt x="82" y="134"/>
                    </a:cubicBezTo>
                    <a:cubicBezTo>
                      <a:pt x="82" y="157"/>
                      <a:pt x="64" y="175"/>
                      <a:pt x="41" y="175"/>
                    </a:cubicBezTo>
                    <a:cubicBezTo>
                      <a:pt x="30" y="175"/>
                      <a:pt x="20" y="171"/>
                      <a:pt x="12" y="163"/>
                    </a:cubicBezTo>
                    <a:cubicBezTo>
                      <a:pt x="5" y="156"/>
                      <a:pt x="0" y="146"/>
                      <a:pt x="0" y="134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9" y="0"/>
                      <a:pt x="41" y="0"/>
                    </a:cubicBezTo>
                    <a:cubicBezTo>
                      <a:pt x="64" y="0"/>
                      <a:pt x="82" y="19"/>
                      <a:pt x="8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466"/>
              <p:cNvSpPr/>
              <p:nvPr/>
            </p:nvSpPr>
            <p:spPr bwMode="auto">
              <a:xfrm>
                <a:off x="5635626" y="2449513"/>
                <a:ext cx="285750" cy="744538"/>
              </a:xfrm>
              <a:custGeom>
                <a:avLst/>
                <a:gdLst>
                  <a:gd name="T0" fmla="*/ 76 w 76"/>
                  <a:gd name="T1" fmla="*/ 0 h 198"/>
                  <a:gd name="T2" fmla="*/ 76 w 76"/>
                  <a:gd name="T3" fmla="*/ 198 h 198"/>
                  <a:gd name="T4" fmla="*/ 51 w 76"/>
                  <a:gd name="T5" fmla="*/ 198 h 198"/>
                  <a:gd name="T6" fmla="*/ 0 w 76"/>
                  <a:gd name="T7" fmla="*/ 157 h 198"/>
                  <a:gd name="T8" fmla="*/ 0 w 76"/>
                  <a:gd name="T9" fmla="*/ 40 h 198"/>
                  <a:gd name="T10" fmla="*/ 51 w 76"/>
                  <a:gd name="T11" fmla="*/ 0 h 198"/>
                  <a:gd name="T12" fmla="*/ 76 w 76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0"/>
                    </a:moveTo>
                    <a:cubicBezTo>
                      <a:pt x="76" y="198"/>
                      <a:pt x="76" y="198"/>
                      <a:pt x="76" y="198"/>
                    </a:cubicBezTo>
                    <a:cubicBezTo>
                      <a:pt x="51" y="198"/>
                      <a:pt x="51" y="198"/>
                      <a:pt x="51" y="198"/>
                    </a:cubicBezTo>
                    <a:cubicBezTo>
                      <a:pt x="23" y="198"/>
                      <a:pt x="0" y="180"/>
                      <a:pt x="0" y="15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23" y="0"/>
                      <a:pt x="51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467"/>
              <p:cNvSpPr/>
              <p:nvPr/>
            </p:nvSpPr>
            <p:spPr bwMode="auto">
              <a:xfrm>
                <a:off x="3951288" y="1539876"/>
                <a:ext cx="571500" cy="587375"/>
              </a:xfrm>
              <a:custGeom>
                <a:avLst/>
                <a:gdLst>
                  <a:gd name="T0" fmla="*/ 140 w 152"/>
                  <a:gd name="T1" fmla="*/ 82 h 156"/>
                  <a:gd name="T2" fmla="*/ 152 w 152"/>
                  <a:gd name="T3" fmla="*/ 111 h 156"/>
                  <a:gd name="T4" fmla="*/ 140 w 152"/>
                  <a:gd name="T5" fmla="*/ 140 h 156"/>
                  <a:gd name="T6" fmla="*/ 82 w 152"/>
                  <a:gd name="T7" fmla="*/ 140 h 156"/>
                  <a:gd name="T8" fmla="*/ 16 w 152"/>
                  <a:gd name="T9" fmla="*/ 74 h 156"/>
                  <a:gd name="T10" fmla="*/ 16 w 152"/>
                  <a:gd name="T11" fmla="*/ 16 h 156"/>
                  <a:gd name="T12" fmla="*/ 74 w 152"/>
                  <a:gd name="T13" fmla="*/ 16 h 156"/>
                  <a:gd name="T14" fmla="*/ 140 w 152"/>
                  <a:gd name="T15" fmla="*/ 8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40" y="82"/>
                    </a:moveTo>
                    <a:cubicBezTo>
                      <a:pt x="148" y="90"/>
                      <a:pt x="152" y="100"/>
                      <a:pt x="152" y="111"/>
                    </a:cubicBezTo>
                    <a:cubicBezTo>
                      <a:pt x="152" y="121"/>
                      <a:pt x="148" y="132"/>
                      <a:pt x="140" y="140"/>
                    </a:cubicBezTo>
                    <a:cubicBezTo>
                      <a:pt x="124" y="156"/>
                      <a:pt x="98" y="156"/>
                      <a:pt x="82" y="140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0" y="58"/>
                      <a:pt x="0" y="32"/>
                      <a:pt x="16" y="16"/>
                    </a:cubicBezTo>
                    <a:cubicBezTo>
                      <a:pt x="32" y="0"/>
                      <a:pt x="58" y="0"/>
                      <a:pt x="74" y="16"/>
                    </a:cubicBezTo>
                    <a:lnTo>
                      <a:pt x="14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468"/>
              <p:cNvSpPr/>
              <p:nvPr/>
            </p:nvSpPr>
            <p:spPr bwMode="auto">
              <a:xfrm>
                <a:off x="3294063" y="3122613"/>
                <a:ext cx="657225" cy="307975"/>
              </a:xfrm>
              <a:custGeom>
                <a:avLst/>
                <a:gdLst>
                  <a:gd name="T0" fmla="*/ 134 w 175"/>
                  <a:gd name="T1" fmla="*/ 0 h 82"/>
                  <a:gd name="T2" fmla="*/ 175 w 175"/>
                  <a:gd name="T3" fmla="*/ 41 h 82"/>
                  <a:gd name="T4" fmla="*/ 134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4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4" y="0"/>
                    </a:moveTo>
                    <a:cubicBezTo>
                      <a:pt x="156" y="0"/>
                      <a:pt x="175" y="19"/>
                      <a:pt x="175" y="41"/>
                    </a:cubicBezTo>
                    <a:cubicBezTo>
                      <a:pt x="175" y="64"/>
                      <a:pt x="156" y="82"/>
                      <a:pt x="134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8" y="82"/>
                      <a:pt x="0" y="64"/>
                      <a:pt x="0" y="41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19" y="5"/>
                      <a:pt x="29" y="0"/>
                      <a:pt x="41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/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2034596" y="2210172"/>
            <a:ext cx="8301011" cy="0"/>
          </a:xfrm>
          <a:prstGeom prst="line">
            <a:avLst/>
          </a:prstGeom>
          <a:solidFill>
            <a:srgbClr val="002060"/>
          </a:solidFill>
          <a:ln w="9525" cap="flat" cmpd="sng" algn="ctr">
            <a:solidFill>
              <a:srgbClr val="002060"/>
            </a:solidFill>
            <a:prstDash val="solid"/>
          </a:ln>
          <a:effectLst/>
        </p:spPr>
      </p:cxnSp>
      <p:sp>
        <p:nvSpPr>
          <p:cNvPr id="39" name="六边形 38"/>
          <p:cNvSpPr/>
          <p:nvPr/>
        </p:nvSpPr>
        <p:spPr>
          <a:xfrm>
            <a:off x="1927497" y="2694348"/>
            <a:ext cx="205136" cy="178192"/>
          </a:xfrm>
          <a:prstGeom prst="hexagon">
            <a:avLst/>
          </a:prstGeom>
          <a:solidFill>
            <a:srgbClr val="00A695"/>
          </a:solidFill>
          <a:ln w="28575" cap="flat" cmpd="sng" algn="ctr">
            <a:solidFill>
              <a:srgbClr val="00A69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024592" y="2212644"/>
            <a:ext cx="0" cy="491161"/>
          </a:xfrm>
          <a:prstGeom prst="line">
            <a:avLst/>
          </a:prstGeom>
          <a:solidFill>
            <a:srgbClr val="002060"/>
          </a:solidFill>
          <a:ln w="9525" cap="flat" cmpd="sng" algn="ctr">
            <a:solidFill>
              <a:srgbClr val="002060"/>
            </a:solidFill>
            <a:prstDash val="solid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4010164" y="2213467"/>
            <a:ext cx="205136" cy="659896"/>
            <a:chOff x="7709522" y="2128667"/>
            <a:chExt cx="157798" cy="508792"/>
          </a:xfrm>
          <a:solidFill>
            <a:srgbClr val="00A695"/>
          </a:solidFill>
        </p:grpSpPr>
        <p:sp>
          <p:nvSpPr>
            <p:cNvPr id="37" name="六边形 36"/>
            <p:cNvSpPr/>
            <p:nvPr/>
          </p:nvSpPr>
          <p:spPr>
            <a:xfrm>
              <a:off x="7709522" y="2500070"/>
              <a:ext cx="157798" cy="137389"/>
            </a:xfrm>
            <a:prstGeom prst="hexagon">
              <a:avLst/>
            </a:prstGeom>
            <a:grpFill/>
            <a:ln w="28575" cap="flat" cmpd="sng" algn="ctr">
              <a:solidFill>
                <a:srgbClr val="00A69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784211" y="2128667"/>
              <a:ext cx="0" cy="378694"/>
            </a:xfrm>
            <a:prstGeom prst="line">
              <a:avLst/>
            </a:prstGeom>
            <a:grpFill/>
            <a:ln w="9525" cap="flat" cmpd="sng" algn="ctr">
              <a:solidFill>
                <a:srgbClr val="00A695"/>
              </a:solidFill>
              <a:prstDash val="solid"/>
            </a:ln>
            <a:effectLst/>
          </p:spPr>
        </p:cxnSp>
      </p:grpSp>
      <p:grpSp>
        <p:nvGrpSpPr>
          <p:cNvPr id="28" name="组合 27"/>
          <p:cNvGrpSpPr/>
          <p:nvPr/>
        </p:nvGrpSpPr>
        <p:grpSpPr>
          <a:xfrm>
            <a:off x="6066469" y="2210172"/>
            <a:ext cx="205136" cy="659896"/>
            <a:chOff x="7709522" y="2128667"/>
            <a:chExt cx="157798" cy="508792"/>
          </a:xfrm>
          <a:solidFill>
            <a:srgbClr val="00A695"/>
          </a:solidFill>
        </p:grpSpPr>
        <p:sp>
          <p:nvSpPr>
            <p:cNvPr id="35" name="六边形 34"/>
            <p:cNvSpPr/>
            <p:nvPr/>
          </p:nvSpPr>
          <p:spPr>
            <a:xfrm>
              <a:off x="7709522" y="2500070"/>
              <a:ext cx="157798" cy="137389"/>
            </a:xfrm>
            <a:prstGeom prst="hexagon">
              <a:avLst/>
            </a:prstGeom>
            <a:grpFill/>
            <a:ln w="28575" cap="flat" cmpd="sng" algn="ctr">
              <a:solidFill>
                <a:srgbClr val="00A69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784211" y="2128667"/>
              <a:ext cx="0" cy="378694"/>
            </a:xfrm>
            <a:prstGeom prst="line">
              <a:avLst/>
            </a:prstGeom>
            <a:grpFill/>
            <a:ln w="9525" cap="flat" cmpd="sng" algn="ctr">
              <a:solidFill>
                <a:srgbClr val="00A695"/>
              </a:solidFill>
              <a:prstDash val="solid"/>
            </a:ln>
            <a:effectLst/>
          </p:spPr>
        </p:cxnSp>
      </p:grpSp>
      <p:grpSp>
        <p:nvGrpSpPr>
          <p:cNvPr id="29" name="组合 28"/>
          <p:cNvGrpSpPr/>
          <p:nvPr/>
        </p:nvGrpSpPr>
        <p:grpSpPr>
          <a:xfrm>
            <a:off x="8149960" y="2210172"/>
            <a:ext cx="205136" cy="659896"/>
            <a:chOff x="7709522" y="2128667"/>
            <a:chExt cx="157798" cy="508792"/>
          </a:xfrm>
          <a:solidFill>
            <a:srgbClr val="00A695"/>
          </a:solidFill>
        </p:grpSpPr>
        <p:sp>
          <p:nvSpPr>
            <p:cNvPr id="33" name="六边形 32"/>
            <p:cNvSpPr/>
            <p:nvPr/>
          </p:nvSpPr>
          <p:spPr>
            <a:xfrm>
              <a:off x="7709522" y="2500070"/>
              <a:ext cx="157798" cy="137389"/>
            </a:xfrm>
            <a:prstGeom prst="hexagon">
              <a:avLst/>
            </a:prstGeom>
            <a:grpFill/>
            <a:ln w="28575" cap="flat" cmpd="sng" algn="ctr">
              <a:solidFill>
                <a:srgbClr val="00A69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784211" y="2128667"/>
              <a:ext cx="0" cy="378694"/>
            </a:xfrm>
            <a:prstGeom prst="line">
              <a:avLst/>
            </a:prstGeom>
            <a:grpFill/>
            <a:ln w="9525" cap="flat" cmpd="sng" algn="ctr">
              <a:solidFill>
                <a:srgbClr val="00A695"/>
              </a:solidFill>
              <a:prstDash val="solid"/>
            </a:ln>
            <a:effectLst/>
          </p:spPr>
        </p:cxnSp>
      </p:grpSp>
      <p:grpSp>
        <p:nvGrpSpPr>
          <p:cNvPr id="30" name="组合 29"/>
          <p:cNvGrpSpPr/>
          <p:nvPr/>
        </p:nvGrpSpPr>
        <p:grpSpPr>
          <a:xfrm>
            <a:off x="10253223" y="2213467"/>
            <a:ext cx="205136" cy="659896"/>
            <a:chOff x="7709522" y="2128667"/>
            <a:chExt cx="157798" cy="508792"/>
          </a:xfrm>
          <a:solidFill>
            <a:srgbClr val="00A695"/>
          </a:solidFill>
        </p:grpSpPr>
        <p:sp>
          <p:nvSpPr>
            <p:cNvPr id="31" name="六边形 30"/>
            <p:cNvSpPr/>
            <p:nvPr/>
          </p:nvSpPr>
          <p:spPr>
            <a:xfrm>
              <a:off x="7709522" y="2500070"/>
              <a:ext cx="157798" cy="137389"/>
            </a:xfrm>
            <a:prstGeom prst="hexagon">
              <a:avLst/>
            </a:prstGeom>
            <a:grpFill/>
            <a:ln w="28575" cap="flat" cmpd="sng" algn="ctr">
              <a:solidFill>
                <a:srgbClr val="00A69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7784211" y="2128667"/>
              <a:ext cx="0" cy="378694"/>
            </a:xfrm>
            <a:prstGeom prst="line">
              <a:avLst/>
            </a:prstGeom>
            <a:grpFill/>
            <a:ln w="9525" cap="flat" cmpd="sng" algn="ctr">
              <a:solidFill>
                <a:srgbClr val="00A695"/>
              </a:solidFill>
              <a:prstDash val="solid"/>
            </a:ln>
            <a:effectLst/>
          </p:spPr>
        </p:cxnSp>
      </p:grpSp>
      <p:sp>
        <p:nvSpPr>
          <p:cNvPr id="93" name="TextBox 7"/>
          <p:cNvSpPr>
            <a:spLocks noChangeArrowheads="1"/>
          </p:cNvSpPr>
          <p:nvPr/>
        </p:nvSpPr>
        <p:spPr bwMode="auto">
          <a:xfrm>
            <a:off x="1233124" y="4799315"/>
            <a:ext cx="2646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  <a:sym typeface="微软雅黑" panose="020B0503020204020204" charset="-122"/>
              </a:rPr>
              <a:t>年度工作概述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3269888" y="4799315"/>
            <a:ext cx="2646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  <a:sym typeface="微软雅黑" panose="020B0503020204020204" charset="-122"/>
              </a:rPr>
              <a:t>工作完成情况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5384175" y="4799315"/>
            <a:ext cx="2646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  <a:sym typeface="微软雅黑" panose="020B0503020204020204" charset="-122"/>
              </a:rPr>
              <a:t>成功项目展示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6" name="TextBox 7"/>
          <p:cNvSpPr>
            <a:spLocks noChangeArrowheads="1"/>
          </p:cNvSpPr>
          <p:nvPr/>
        </p:nvSpPr>
        <p:spPr bwMode="auto">
          <a:xfrm>
            <a:off x="7498462" y="4799315"/>
            <a:ext cx="2646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  <a:sym typeface="微软雅黑" panose="020B0503020204020204" charset="-122"/>
              </a:rPr>
              <a:t>工作存在不足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9612748" y="4780130"/>
            <a:ext cx="16122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  <a:sym typeface="微软雅黑" panose="020B0503020204020204" charset="-122"/>
              </a:rPr>
              <a:t>明年工作计划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56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43796" y="2128693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29590" y="1936257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3371086" y="2546316"/>
            <a:ext cx="48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23E6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123E6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5919" y="2162141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4760125" y="2991155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sp>
        <p:nvSpPr>
          <p:cNvPr id="13" name="矩形 12"/>
          <p:cNvSpPr/>
          <p:nvPr/>
        </p:nvSpPr>
        <p:spPr>
          <a:xfrm>
            <a:off x="7073598" y="2969749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4" name="矩形 13"/>
          <p:cNvSpPr/>
          <p:nvPr/>
        </p:nvSpPr>
        <p:spPr>
          <a:xfrm>
            <a:off x="4760125" y="3409257"/>
            <a:ext cx="229743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季度业绩销售汇总</a:t>
            </a:r>
          </a:p>
        </p:txBody>
      </p:sp>
      <p:sp>
        <p:nvSpPr>
          <p:cNvPr id="15" name="矩形 14"/>
          <p:cNvSpPr/>
          <p:nvPr/>
        </p:nvSpPr>
        <p:spPr>
          <a:xfrm>
            <a:off x="7073598" y="3387849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销售指标达成</a:t>
            </a:r>
          </a:p>
        </p:txBody>
      </p:sp>
      <p:sp>
        <p:nvSpPr>
          <p:cNvPr id="16" name="矩形 15"/>
          <p:cNvSpPr/>
          <p:nvPr/>
        </p:nvSpPr>
        <p:spPr>
          <a:xfrm>
            <a:off x="4760125" y="3816429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</a:p>
        </p:txBody>
      </p:sp>
      <p:sp>
        <p:nvSpPr>
          <p:cNvPr id="17" name="矩形 16"/>
          <p:cNvSpPr/>
          <p:nvPr/>
        </p:nvSpPr>
        <p:spPr>
          <a:xfrm>
            <a:off x="7073598" y="3795021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近几年数据对比</a:t>
            </a:r>
          </a:p>
        </p:txBody>
      </p:sp>
    </p:spTree>
    <p:extLst>
      <p:ext uri="{BB962C8B-B14F-4D97-AF65-F5344CB8AC3E}">
        <p14:creationId xmlns:p14="http://schemas.microsoft.com/office/powerpoint/2010/main" val="90083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43796" y="2128693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29590" y="1936257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50"/>
          <p:cNvSpPr txBox="1"/>
          <p:nvPr/>
        </p:nvSpPr>
        <p:spPr>
          <a:xfrm>
            <a:off x="3371086" y="2546316"/>
            <a:ext cx="48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23E6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123E6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33412" y="2358116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工作成功展示</a:t>
            </a:r>
          </a:p>
        </p:txBody>
      </p:sp>
      <p:sp>
        <p:nvSpPr>
          <p:cNvPr id="22" name="矩形 21"/>
          <p:cNvSpPr/>
          <p:nvPr/>
        </p:nvSpPr>
        <p:spPr>
          <a:xfrm>
            <a:off x="4773980" y="3202731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已完成项目总汇</a:t>
            </a:r>
          </a:p>
        </p:txBody>
      </p:sp>
      <p:sp>
        <p:nvSpPr>
          <p:cNvPr id="23" name="矩形 22"/>
          <p:cNvSpPr/>
          <p:nvPr/>
        </p:nvSpPr>
        <p:spPr>
          <a:xfrm>
            <a:off x="6945680" y="3181325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已完成项目展示</a:t>
            </a:r>
          </a:p>
        </p:txBody>
      </p:sp>
      <p:sp>
        <p:nvSpPr>
          <p:cNvPr id="24" name="矩形 23"/>
          <p:cNvSpPr/>
          <p:nvPr/>
        </p:nvSpPr>
        <p:spPr>
          <a:xfrm>
            <a:off x="4773980" y="362083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重点项目展望</a:t>
            </a:r>
          </a:p>
        </p:txBody>
      </p:sp>
      <p:sp>
        <p:nvSpPr>
          <p:cNvPr id="25" name="矩形 24"/>
          <p:cNvSpPr/>
          <p:nvPr/>
        </p:nvSpPr>
        <p:spPr>
          <a:xfrm>
            <a:off x="6945680" y="3599425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取得成绩与经验</a:t>
            </a:r>
          </a:p>
        </p:txBody>
      </p:sp>
    </p:spTree>
    <p:extLst>
      <p:ext uri="{BB962C8B-B14F-4D97-AF65-F5344CB8AC3E}">
        <p14:creationId xmlns:p14="http://schemas.microsoft.com/office/powerpoint/2010/main" val="275754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43796" y="2128693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29590" y="1936257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50"/>
          <p:cNvSpPr txBox="1"/>
          <p:nvPr/>
        </p:nvSpPr>
        <p:spPr>
          <a:xfrm>
            <a:off x="3371086" y="2546316"/>
            <a:ext cx="48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23E6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123E6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7267" y="2195045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3982" y="3012511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认识上的不足</a:t>
            </a:r>
          </a:p>
        </p:txBody>
      </p:sp>
      <p:sp>
        <p:nvSpPr>
          <p:cNvPr id="7" name="矩形 6"/>
          <p:cNvSpPr/>
          <p:nvPr/>
        </p:nvSpPr>
        <p:spPr>
          <a:xfrm>
            <a:off x="6945682" y="2991105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上的不足</a:t>
            </a:r>
          </a:p>
        </p:txBody>
      </p:sp>
      <p:sp>
        <p:nvSpPr>
          <p:cNvPr id="8" name="矩形 7"/>
          <p:cNvSpPr/>
          <p:nvPr/>
        </p:nvSpPr>
        <p:spPr>
          <a:xfrm>
            <a:off x="4773982" y="3430613"/>
            <a:ext cx="158496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执行力问题</a:t>
            </a:r>
          </a:p>
        </p:txBody>
      </p:sp>
      <p:sp>
        <p:nvSpPr>
          <p:cNvPr id="9" name="矩形 8"/>
          <p:cNvSpPr/>
          <p:nvPr/>
        </p:nvSpPr>
        <p:spPr>
          <a:xfrm>
            <a:off x="6945682" y="3409205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sp>
        <p:nvSpPr>
          <p:cNvPr id="10" name="矩形 9"/>
          <p:cNvSpPr/>
          <p:nvPr/>
        </p:nvSpPr>
        <p:spPr>
          <a:xfrm>
            <a:off x="4773980" y="3853429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改善方法</a:t>
            </a:r>
          </a:p>
        </p:txBody>
      </p:sp>
    </p:spTree>
    <p:extLst>
      <p:ext uri="{BB962C8B-B14F-4D97-AF65-F5344CB8AC3E}">
        <p14:creationId xmlns:p14="http://schemas.microsoft.com/office/powerpoint/2010/main" val="13396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43796" y="2128693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29590" y="1936257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50"/>
          <p:cNvSpPr txBox="1"/>
          <p:nvPr/>
        </p:nvSpPr>
        <p:spPr>
          <a:xfrm>
            <a:off x="3371086" y="2546316"/>
            <a:ext cx="48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23E6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5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123E6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3412" y="2222754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4933412" y="3128258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</a:p>
        </p:txBody>
      </p:sp>
      <p:sp>
        <p:nvSpPr>
          <p:cNvPr id="7" name="矩形 6"/>
          <p:cNvSpPr/>
          <p:nvPr/>
        </p:nvSpPr>
        <p:spPr>
          <a:xfrm>
            <a:off x="7105112" y="3106852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sp>
        <p:nvSpPr>
          <p:cNvPr id="8" name="矩形 7"/>
          <p:cNvSpPr/>
          <p:nvPr/>
        </p:nvSpPr>
        <p:spPr>
          <a:xfrm>
            <a:off x="4933412" y="3546360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计划实施阶段</a:t>
            </a:r>
          </a:p>
        </p:txBody>
      </p:sp>
      <p:sp>
        <p:nvSpPr>
          <p:cNvPr id="9" name="矩形 8"/>
          <p:cNvSpPr/>
          <p:nvPr/>
        </p:nvSpPr>
        <p:spPr>
          <a:xfrm>
            <a:off x="7105112" y="3524952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</p:spTree>
    <p:extLst>
      <p:ext uri="{BB962C8B-B14F-4D97-AF65-F5344CB8AC3E}">
        <p14:creationId xmlns:p14="http://schemas.microsoft.com/office/powerpoint/2010/main" val="49874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19794" y="1812965"/>
            <a:ext cx="1751566" cy="1760424"/>
            <a:chOff x="1000887" y="3270958"/>
            <a:chExt cx="1791852" cy="1800914"/>
          </a:xfrm>
        </p:grpSpPr>
        <p:grpSp>
          <p:nvGrpSpPr>
            <p:cNvPr id="3" name="组合 2"/>
            <p:cNvGrpSpPr/>
            <p:nvPr/>
          </p:nvGrpSpPr>
          <p:grpSpPr>
            <a:xfrm>
              <a:off x="1000887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7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00A69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" name="TextBox 89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1</a:t>
                </a:r>
                <a:endParaRPr lang="zh-CN" altLang="en-US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Freeform 21"/>
            <p:cNvSpPr>
              <a:spLocks noEditPoints="1"/>
            </p:cNvSpPr>
            <p:nvPr/>
          </p:nvSpPr>
          <p:spPr bwMode="auto">
            <a:xfrm>
              <a:off x="1692913" y="3913553"/>
              <a:ext cx="599755" cy="620351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770563" y="3862983"/>
            <a:ext cx="350511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sym typeface="微软雅黑" panose="020B0503020204020204" charset="-122"/>
              </a:rPr>
              <a:t>年度工作概述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674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20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2B1B56-7458-46F1-9C96-BC3B10912B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3286" y="957371"/>
            <a:ext cx="10540714" cy="4506389"/>
            <a:chOff x="810936" y="1281221"/>
            <a:chExt cx="10540714" cy="4506389"/>
          </a:xfrm>
        </p:grpSpPr>
        <p:grpSp>
          <p:nvGrpSpPr>
            <p:cNvPr id="3" name="ïŝḷïdê">
              <a:extLst>
                <a:ext uri="{FF2B5EF4-FFF2-40B4-BE49-F238E27FC236}">
                  <a16:creationId xmlns:a16="http://schemas.microsoft.com/office/drawing/2014/main" xmlns="" id="{BF3E000D-B512-46E0-B26F-58F760422F3C}"/>
                </a:ext>
              </a:extLst>
            </p:cNvPr>
            <p:cNvGrpSpPr/>
            <p:nvPr/>
          </p:nvGrpSpPr>
          <p:grpSpPr>
            <a:xfrm>
              <a:off x="5557603" y="1281221"/>
              <a:ext cx="1047380" cy="1041182"/>
              <a:chOff x="5463851" y="3881505"/>
              <a:chExt cx="1234883" cy="1227575"/>
            </a:xfrm>
          </p:grpSpPr>
          <p:sp>
            <p:nvSpPr>
              <p:cNvPr id="30" name="ïṣļïḑê">
                <a:extLst>
                  <a:ext uri="{FF2B5EF4-FFF2-40B4-BE49-F238E27FC236}">
                    <a16:creationId xmlns:a16="http://schemas.microsoft.com/office/drawing/2014/main" xmlns="" id="{8A299C2D-D035-4DBF-B274-FA2C75D9D761}"/>
                  </a:ext>
                </a:extLst>
              </p:cNvPr>
              <p:cNvSpPr/>
              <p:nvPr/>
            </p:nvSpPr>
            <p:spPr>
              <a:xfrm rot="8100000">
                <a:off x="5463851" y="3881505"/>
                <a:ext cx="1234883" cy="1227575"/>
              </a:xfrm>
              <a:prstGeom prst="teardrop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ïṡľîḓè">
                <a:extLst>
                  <a:ext uri="{FF2B5EF4-FFF2-40B4-BE49-F238E27FC236}">
                    <a16:creationId xmlns:a16="http://schemas.microsoft.com/office/drawing/2014/main" xmlns="" id="{38E349EA-7398-4083-B659-DA122BC38463}"/>
                  </a:ext>
                </a:extLst>
              </p:cNvPr>
              <p:cNvSpPr/>
              <p:nvPr/>
            </p:nvSpPr>
            <p:spPr>
              <a:xfrm>
                <a:off x="5579620" y="3996197"/>
                <a:ext cx="1003344" cy="997404"/>
              </a:xfrm>
              <a:prstGeom prst="ellipse">
                <a:avLst/>
              </a:prstGeom>
              <a:solidFill>
                <a:srgbClr val="00A69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" name="íṧľîḍe">
              <a:extLst>
                <a:ext uri="{FF2B5EF4-FFF2-40B4-BE49-F238E27FC236}">
                  <a16:creationId xmlns:a16="http://schemas.microsoft.com/office/drawing/2014/main" xmlns="" id="{84A45B47-6EAD-436B-A02D-ECDEE38F1C1F}"/>
                </a:ext>
              </a:extLst>
            </p:cNvPr>
            <p:cNvSpPr/>
            <p:nvPr/>
          </p:nvSpPr>
          <p:spPr>
            <a:xfrm>
              <a:off x="5476516" y="2608685"/>
              <a:ext cx="1209554" cy="408373"/>
            </a:xfrm>
            <a:prstGeom prst="roundRect">
              <a:avLst>
                <a:gd name="adj" fmla="val 50000"/>
              </a:avLst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5" name="ïš1iďê">
              <a:extLst>
                <a:ext uri="{FF2B5EF4-FFF2-40B4-BE49-F238E27FC236}">
                  <a16:creationId xmlns:a16="http://schemas.microsoft.com/office/drawing/2014/main" xmlns="" id="{1692DB17-C153-4B67-8AD8-B28E80154291}"/>
                </a:ext>
              </a:extLst>
            </p:cNvPr>
            <p:cNvSpPr/>
            <p:nvPr/>
          </p:nvSpPr>
          <p:spPr>
            <a:xfrm>
              <a:off x="1333876" y="4727612"/>
              <a:ext cx="1209554" cy="408373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6" name="ïṧḻïdé">
              <a:extLst>
                <a:ext uri="{FF2B5EF4-FFF2-40B4-BE49-F238E27FC236}">
                  <a16:creationId xmlns:a16="http://schemas.microsoft.com/office/drawing/2014/main" xmlns="" id="{E51933D8-E020-47FF-B877-1DB78DF8B92C}"/>
                </a:ext>
              </a:extLst>
            </p:cNvPr>
            <p:cNvSpPr/>
            <p:nvPr/>
          </p:nvSpPr>
          <p:spPr>
            <a:xfrm rot="8100000">
              <a:off x="1414963" y="3400148"/>
              <a:ext cx="1047380" cy="1041182"/>
            </a:xfrm>
            <a:prstGeom prst="teardrop">
              <a:avLst/>
            </a:prstGeom>
            <a:solidFill>
              <a:srgbClr val="FFFFFF"/>
            </a:solidFill>
            <a:ln w="254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iŝļídé">
              <a:extLst>
                <a:ext uri="{FF2B5EF4-FFF2-40B4-BE49-F238E27FC236}">
                  <a16:creationId xmlns:a16="http://schemas.microsoft.com/office/drawing/2014/main" xmlns="" id="{9CB42E4A-BFAE-4449-AE62-64BAF4F2AC38}"/>
                </a:ext>
              </a:extLst>
            </p:cNvPr>
            <p:cNvSpPr/>
            <p:nvPr/>
          </p:nvSpPr>
          <p:spPr>
            <a:xfrm>
              <a:off x="1513154" y="3497425"/>
              <a:ext cx="850998" cy="845960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íṧḻíḋê">
              <a:extLst>
                <a:ext uri="{FF2B5EF4-FFF2-40B4-BE49-F238E27FC236}">
                  <a16:creationId xmlns:a16="http://schemas.microsoft.com/office/drawing/2014/main" xmlns="" id="{CC0B8B12-9E96-46E0-8ECD-218B5C016965}"/>
                </a:ext>
              </a:extLst>
            </p:cNvPr>
            <p:cNvSpPr/>
            <p:nvPr/>
          </p:nvSpPr>
          <p:spPr>
            <a:xfrm>
              <a:off x="3666666" y="4727612"/>
              <a:ext cx="1209554" cy="408373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" name="iṥḷiḋê">
              <a:extLst>
                <a:ext uri="{FF2B5EF4-FFF2-40B4-BE49-F238E27FC236}">
                  <a16:creationId xmlns:a16="http://schemas.microsoft.com/office/drawing/2014/main" xmlns="" id="{73E78D6B-8D8B-45B2-9AF4-B3226C0467B8}"/>
                </a:ext>
              </a:extLst>
            </p:cNvPr>
            <p:cNvSpPr/>
            <p:nvPr/>
          </p:nvSpPr>
          <p:spPr>
            <a:xfrm rot="8100000">
              <a:off x="3747753" y="3400148"/>
              <a:ext cx="1047380" cy="1041182"/>
            </a:xfrm>
            <a:prstGeom prst="teardrop">
              <a:avLst/>
            </a:prstGeom>
            <a:solidFill>
              <a:srgbClr val="FFFFFF"/>
            </a:solidFill>
            <a:ln w="254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íṣ1iḍê">
              <a:extLst>
                <a:ext uri="{FF2B5EF4-FFF2-40B4-BE49-F238E27FC236}">
                  <a16:creationId xmlns:a16="http://schemas.microsoft.com/office/drawing/2014/main" xmlns="" id="{79D5370A-175D-4250-A44E-0054873847D1}"/>
                </a:ext>
              </a:extLst>
            </p:cNvPr>
            <p:cNvSpPr/>
            <p:nvPr/>
          </p:nvSpPr>
          <p:spPr>
            <a:xfrm>
              <a:off x="3845944" y="3497425"/>
              <a:ext cx="850998" cy="845960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íŝḷïďé">
              <a:extLst>
                <a:ext uri="{FF2B5EF4-FFF2-40B4-BE49-F238E27FC236}">
                  <a16:creationId xmlns:a16="http://schemas.microsoft.com/office/drawing/2014/main" xmlns="" id="{ED049426-DC60-4D4B-959B-6B8AB3FAEDD3}"/>
                </a:ext>
              </a:extLst>
            </p:cNvPr>
            <p:cNvSpPr/>
            <p:nvPr/>
          </p:nvSpPr>
          <p:spPr>
            <a:xfrm>
              <a:off x="7286366" y="4727612"/>
              <a:ext cx="1209554" cy="408373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2" name="ïşlïḑê">
              <a:extLst>
                <a:ext uri="{FF2B5EF4-FFF2-40B4-BE49-F238E27FC236}">
                  <a16:creationId xmlns:a16="http://schemas.microsoft.com/office/drawing/2014/main" xmlns="" id="{C7BBA36F-077F-44A2-9210-5A040A36A539}"/>
                </a:ext>
              </a:extLst>
            </p:cNvPr>
            <p:cNvSpPr/>
            <p:nvPr/>
          </p:nvSpPr>
          <p:spPr>
            <a:xfrm rot="8100000">
              <a:off x="7367453" y="3400148"/>
              <a:ext cx="1047380" cy="1041182"/>
            </a:xfrm>
            <a:prstGeom prst="teardrop">
              <a:avLst/>
            </a:prstGeom>
            <a:solidFill>
              <a:srgbClr val="FFFFFF"/>
            </a:solidFill>
            <a:ln w="254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ïSļîḋé">
              <a:extLst>
                <a:ext uri="{FF2B5EF4-FFF2-40B4-BE49-F238E27FC236}">
                  <a16:creationId xmlns:a16="http://schemas.microsoft.com/office/drawing/2014/main" xmlns="" id="{200C5A14-32EE-46E6-BE22-742BFC8EADD4}"/>
                </a:ext>
              </a:extLst>
            </p:cNvPr>
            <p:cNvSpPr/>
            <p:nvPr/>
          </p:nvSpPr>
          <p:spPr>
            <a:xfrm>
              <a:off x="7465644" y="3497759"/>
              <a:ext cx="850998" cy="845960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iṥļidè">
              <a:extLst>
                <a:ext uri="{FF2B5EF4-FFF2-40B4-BE49-F238E27FC236}">
                  <a16:creationId xmlns:a16="http://schemas.microsoft.com/office/drawing/2014/main" xmlns="" id="{5DCFD70C-697F-4B10-818C-A2BF28E714AC}"/>
                </a:ext>
              </a:extLst>
            </p:cNvPr>
            <p:cNvSpPr/>
            <p:nvPr/>
          </p:nvSpPr>
          <p:spPr>
            <a:xfrm>
              <a:off x="9619156" y="4727612"/>
              <a:ext cx="1209554" cy="408373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" name="iṧļiḍé">
              <a:extLst>
                <a:ext uri="{FF2B5EF4-FFF2-40B4-BE49-F238E27FC236}">
                  <a16:creationId xmlns:a16="http://schemas.microsoft.com/office/drawing/2014/main" xmlns="" id="{455458FD-FEF3-43F3-BBA6-EAE2EF53A2DF}"/>
                </a:ext>
              </a:extLst>
            </p:cNvPr>
            <p:cNvSpPr/>
            <p:nvPr/>
          </p:nvSpPr>
          <p:spPr>
            <a:xfrm rot="8100000">
              <a:off x="9700243" y="3400148"/>
              <a:ext cx="1047380" cy="1041182"/>
            </a:xfrm>
            <a:prstGeom prst="teardrop">
              <a:avLst/>
            </a:prstGeom>
            <a:solidFill>
              <a:srgbClr val="FFFFFF"/>
            </a:solidFill>
            <a:ln w="254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íşlîdè">
              <a:extLst>
                <a:ext uri="{FF2B5EF4-FFF2-40B4-BE49-F238E27FC236}">
                  <a16:creationId xmlns:a16="http://schemas.microsoft.com/office/drawing/2014/main" xmlns="" id="{63818C28-19DE-49A9-93E7-60AC534ADE29}"/>
                </a:ext>
              </a:extLst>
            </p:cNvPr>
            <p:cNvSpPr/>
            <p:nvPr/>
          </p:nvSpPr>
          <p:spPr>
            <a:xfrm>
              <a:off x="9798434" y="3497425"/>
              <a:ext cx="850998" cy="845960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iṣḻiḍè">
              <a:extLst>
                <a:ext uri="{FF2B5EF4-FFF2-40B4-BE49-F238E27FC236}">
                  <a16:creationId xmlns:a16="http://schemas.microsoft.com/office/drawing/2014/main" xmlns="" id="{0D745C7E-88A6-41CE-BE6C-D833D223274F}"/>
                </a:ext>
              </a:extLst>
            </p:cNvPr>
            <p:cNvSpPr/>
            <p:nvPr/>
          </p:nvSpPr>
          <p:spPr bwMode="auto">
            <a:xfrm>
              <a:off x="810936" y="5218008"/>
              <a:ext cx="2255434" cy="569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8" name="îśḻïḍe">
              <a:extLst>
                <a:ext uri="{FF2B5EF4-FFF2-40B4-BE49-F238E27FC236}">
                  <a16:creationId xmlns:a16="http://schemas.microsoft.com/office/drawing/2014/main" xmlns="" id="{0D745C7E-88A6-41CE-BE6C-D833D223274F}"/>
                </a:ext>
              </a:extLst>
            </p:cNvPr>
            <p:cNvSpPr/>
            <p:nvPr/>
          </p:nvSpPr>
          <p:spPr bwMode="auto">
            <a:xfrm>
              <a:off x="3143726" y="5218008"/>
              <a:ext cx="2255434" cy="569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9" name="iŝlídê">
              <a:extLst>
                <a:ext uri="{FF2B5EF4-FFF2-40B4-BE49-F238E27FC236}">
                  <a16:creationId xmlns:a16="http://schemas.microsoft.com/office/drawing/2014/main" xmlns="" id="{0D745C7E-88A6-41CE-BE6C-D833D223274F}"/>
                </a:ext>
              </a:extLst>
            </p:cNvPr>
            <p:cNvSpPr/>
            <p:nvPr/>
          </p:nvSpPr>
          <p:spPr bwMode="auto">
            <a:xfrm>
              <a:off x="6763426" y="5218008"/>
              <a:ext cx="2255434" cy="569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0" name="í$ḷíḓe">
              <a:extLst>
                <a:ext uri="{FF2B5EF4-FFF2-40B4-BE49-F238E27FC236}">
                  <a16:creationId xmlns:a16="http://schemas.microsoft.com/office/drawing/2014/main" xmlns="" id="{0D745C7E-88A6-41CE-BE6C-D833D223274F}"/>
                </a:ext>
              </a:extLst>
            </p:cNvPr>
            <p:cNvSpPr/>
            <p:nvPr/>
          </p:nvSpPr>
          <p:spPr bwMode="auto">
            <a:xfrm>
              <a:off x="9096216" y="5218008"/>
              <a:ext cx="2255434" cy="569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cxnSp>
          <p:nvCxnSpPr>
            <p:cNvPr id="21" name="肘形连接符 60">
              <a:extLst>
                <a:ext uri="{FF2B5EF4-FFF2-40B4-BE49-F238E27FC236}">
                  <a16:creationId xmlns:a16="http://schemas.microsoft.com/office/drawing/2014/main" xmlns="" id="{D4B34D7F-EB24-4241-99E8-EE238BD3DA90}"/>
                </a:ext>
              </a:extLst>
            </p:cNvPr>
            <p:cNvCxnSpPr>
              <a:stCxn id="4" idx="2"/>
              <a:endCxn id="6" idx="3"/>
            </p:cNvCxnSpPr>
            <p:nvPr/>
          </p:nvCxnSpPr>
          <p:spPr>
            <a:xfrm rot="5400000">
              <a:off x="3819978" y="1137283"/>
              <a:ext cx="381541" cy="4141090"/>
            </a:xfrm>
            <a:prstGeom prst="bentConnector3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</a:ln>
            <a:effectLst/>
          </p:spPr>
        </p:cxnSp>
        <p:cxnSp>
          <p:nvCxnSpPr>
            <p:cNvPr id="22" name="肘形连接符 64">
              <a:extLst>
                <a:ext uri="{FF2B5EF4-FFF2-40B4-BE49-F238E27FC236}">
                  <a16:creationId xmlns:a16="http://schemas.microsoft.com/office/drawing/2014/main" xmlns="" id="{51A7B0FF-EEF3-4EC0-B655-8B8755704529}"/>
                </a:ext>
              </a:extLst>
            </p:cNvPr>
            <p:cNvCxnSpPr>
              <a:stCxn id="4" idx="2"/>
              <a:endCxn id="9" idx="3"/>
            </p:cNvCxnSpPr>
            <p:nvPr/>
          </p:nvCxnSpPr>
          <p:spPr>
            <a:xfrm rot="5400000">
              <a:off x="4986373" y="2303678"/>
              <a:ext cx="381541" cy="1808300"/>
            </a:xfrm>
            <a:prstGeom prst="bentConnector3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</a:ln>
            <a:effectLst/>
          </p:spPr>
        </p:cxnSp>
        <p:cxnSp>
          <p:nvCxnSpPr>
            <p:cNvPr id="23" name="肘形连接符 66">
              <a:extLst>
                <a:ext uri="{FF2B5EF4-FFF2-40B4-BE49-F238E27FC236}">
                  <a16:creationId xmlns:a16="http://schemas.microsoft.com/office/drawing/2014/main" xmlns="" id="{CCFD4EE0-85F8-477C-9030-3D8D28DFDB71}"/>
                </a:ext>
              </a:extLst>
            </p:cNvPr>
            <p:cNvCxnSpPr>
              <a:stCxn id="4" idx="2"/>
              <a:endCxn id="12" idx="3"/>
            </p:cNvCxnSpPr>
            <p:nvPr/>
          </p:nvCxnSpPr>
          <p:spPr>
            <a:xfrm rot="16200000" flipH="1">
              <a:off x="6796223" y="2302128"/>
              <a:ext cx="381541" cy="1811400"/>
            </a:xfrm>
            <a:prstGeom prst="bentConnector3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</a:ln>
            <a:effectLst/>
          </p:spPr>
        </p:cxnSp>
        <p:cxnSp>
          <p:nvCxnSpPr>
            <p:cNvPr id="24" name="肘形连接符 68">
              <a:extLst>
                <a:ext uri="{FF2B5EF4-FFF2-40B4-BE49-F238E27FC236}">
                  <a16:creationId xmlns:a16="http://schemas.microsoft.com/office/drawing/2014/main" xmlns="" id="{FAAC8907-6865-4027-8606-C770F0100B84}"/>
                </a:ext>
              </a:extLst>
            </p:cNvPr>
            <p:cNvCxnSpPr>
              <a:stCxn id="4" idx="2"/>
              <a:endCxn id="15" idx="3"/>
            </p:cNvCxnSpPr>
            <p:nvPr/>
          </p:nvCxnSpPr>
          <p:spPr>
            <a:xfrm rot="16200000" flipH="1">
              <a:off x="7962618" y="1135733"/>
              <a:ext cx="381541" cy="4144190"/>
            </a:xfrm>
            <a:prstGeom prst="bentConnector3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</a:ln>
            <a:effectLst/>
          </p:spPr>
        </p:cxnSp>
        <p:sp>
          <p:nvSpPr>
            <p:cNvPr id="25" name="iŝļïḍé">
              <a:extLst>
                <a:ext uri="{FF2B5EF4-FFF2-40B4-BE49-F238E27FC236}">
                  <a16:creationId xmlns:a16="http://schemas.microsoft.com/office/drawing/2014/main" xmlns="" id="{5EEEE3BB-1360-480F-AFE8-103D8A7E2EC4}"/>
                </a:ext>
              </a:extLst>
            </p:cNvPr>
            <p:cNvSpPr/>
            <p:nvPr/>
          </p:nvSpPr>
          <p:spPr bwMode="auto">
            <a:xfrm>
              <a:off x="5868318" y="1609759"/>
              <a:ext cx="425950" cy="38410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6" name="îs1iḑé">
              <a:extLst>
                <a:ext uri="{FF2B5EF4-FFF2-40B4-BE49-F238E27FC236}">
                  <a16:creationId xmlns:a16="http://schemas.microsoft.com/office/drawing/2014/main" xmlns="" id="{AFB1C86E-5398-4C70-98E2-78296E0D2DCD}"/>
                </a:ext>
              </a:extLst>
            </p:cNvPr>
            <p:cNvSpPr/>
            <p:nvPr/>
          </p:nvSpPr>
          <p:spPr bwMode="auto">
            <a:xfrm>
              <a:off x="1774910" y="3768916"/>
              <a:ext cx="327486" cy="30297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" name="îṧ1íḑê">
              <a:extLst>
                <a:ext uri="{FF2B5EF4-FFF2-40B4-BE49-F238E27FC236}">
                  <a16:creationId xmlns:a16="http://schemas.microsoft.com/office/drawing/2014/main" xmlns="" id="{AFB1C86E-5398-4C70-98E2-78296E0D2DCD}"/>
                </a:ext>
              </a:extLst>
            </p:cNvPr>
            <p:cNvSpPr/>
            <p:nvPr/>
          </p:nvSpPr>
          <p:spPr bwMode="auto">
            <a:xfrm>
              <a:off x="4107700" y="3768916"/>
              <a:ext cx="327486" cy="30297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" name="í$ľíďê">
              <a:extLst>
                <a:ext uri="{FF2B5EF4-FFF2-40B4-BE49-F238E27FC236}">
                  <a16:creationId xmlns:a16="http://schemas.microsoft.com/office/drawing/2014/main" xmlns="" id="{AFB1C86E-5398-4C70-98E2-78296E0D2DCD}"/>
                </a:ext>
              </a:extLst>
            </p:cNvPr>
            <p:cNvSpPr/>
            <p:nvPr/>
          </p:nvSpPr>
          <p:spPr bwMode="auto">
            <a:xfrm>
              <a:off x="7727400" y="3769250"/>
              <a:ext cx="327486" cy="30297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işḻíḋê">
              <a:extLst>
                <a:ext uri="{FF2B5EF4-FFF2-40B4-BE49-F238E27FC236}">
                  <a16:creationId xmlns:a16="http://schemas.microsoft.com/office/drawing/2014/main" xmlns="" id="{AFB1C86E-5398-4C70-98E2-78296E0D2DCD}"/>
                </a:ext>
              </a:extLst>
            </p:cNvPr>
            <p:cNvSpPr/>
            <p:nvPr/>
          </p:nvSpPr>
          <p:spPr bwMode="auto">
            <a:xfrm>
              <a:off x="10060190" y="3768916"/>
              <a:ext cx="327486" cy="30297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853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13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6FC9F7D-132B-49C7-B7CB-CF499223431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674016"/>
            <a:ext cx="10848976" cy="4018369"/>
            <a:chOff x="671512" y="1674016"/>
            <a:chExt cx="10848976" cy="401836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6CA99A65-2225-4BAB-8C2D-0F1FDC85050B}"/>
                </a:ext>
              </a:extLst>
            </p:cNvPr>
            <p:cNvCxnSpPr/>
            <p:nvPr/>
          </p:nvCxnSpPr>
          <p:spPr>
            <a:xfrm>
              <a:off x="6184905" y="2073352"/>
              <a:ext cx="533558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3F3020DB-260E-498F-B7C7-98E2240296C6}"/>
                </a:ext>
              </a:extLst>
            </p:cNvPr>
            <p:cNvCxnSpPr>
              <a:cxnSpLocks/>
            </p:cNvCxnSpPr>
            <p:nvPr/>
          </p:nvCxnSpPr>
          <p:spPr>
            <a:xfrm>
              <a:off x="6921503" y="3503392"/>
              <a:ext cx="4598985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78C6DB0A-40A1-431F-8A02-7368422C0B79}"/>
                </a:ext>
              </a:extLst>
            </p:cNvPr>
            <p:cNvCxnSpPr/>
            <p:nvPr/>
          </p:nvCxnSpPr>
          <p:spPr>
            <a:xfrm>
              <a:off x="6759615" y="4965539"/>
              <a:ext cx="476087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B0C991E-A104-4697-9EF5-609F14020B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1512" y="3176233"/>
              <a:ext cx="440691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79FB340-0D2D-4CAF-89D2-76D0A0239B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1512" y="4503709"/>
              <a:ext cx="4803080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8" name="išļïḍè">
              <a:extLst>
                <a:ext uri="{FF2B5EF4-FFF2-40B4-BE49-F238E27FC236}">
                  <a16:creationId xmlns:a16="http://schemas.microsoft.com/office/drawing/2014/main" xmlns="" id="{DD5A2173-DF17-4E27-98B9-F7B7997F6404}"/>
                </a:ext>
              </a:extLst>
            </p:cNvPr>
            <p:cNvGrpSpPr/>
            <p:nvPr/>
          </p:nvGrpSpPr>
          <p:grpSpPr>
            <a:xfrm>
              <a:off x="4533900" y="2073352"/>
              <a:ext cx="3124200" cy="3130396"/>
              <a:chOff x="4533900" y="2073352"/>
              <a:chExt cx="3124200" cy="3130396"/>
            </a:xfrm>
          </p:grpSpPr>
          <p:sp>
            <p:nvSpPr>
              <p:cNvPr id="24" name="iṩļïdê">
                <a:extLst>
                  <a:ext uri="{FF2B5EF4-FFF2-40B4-BE49-F238E27FC236}">
                    <a16:creationId xmlns:a16="http://schemas.microsoft.com/office/drawing/2014/main" xmlns="" id="{DD4B0435-EC2B-4DDC-8690-8C9B9BA6CE4B}"/>
                  </a:ext>
                </a:extLst>
              </p:cNvPr>
              <p:cNvSpPr/>
              <p:nvPr/>
            </p:nvSpPr>
            <p:spPr>
              <a:xfrm>
                <a:off x="5799958" y="3518109"/>
                <a:ext cx="1629180" cy="1685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30" extrusionOk="0">
                    <a:moveTo>
                      <a:pt x="0" y="20923"/>
                    </a:moveTo>
                    <a:lnTo>
                      <a:pt x="11286" y="6129"/>
                    </a:lnTo>
                    <a:cubicBezTo>
                      <a:pt x="11927" y="5200"/>
                      <a:pt x="12365" y="4157"/>
                      <a:pt x="12572" y="3064"/>
                    </a:cubicBezTo>
                    <a:cubicBezTo>
                      <a:pt x="12765" y="2050"/>
                      <a:pt x="12756" y="1011"/>
                      <a:pt x="12545" y="0"/>
                    </a:cubicBezTo>
                    <a:lnTo>
                      <a:pt x="21600" y="11881"/>
                    </a:lnTo>
                    <a:cubicBezTo>
                      <a:pt x="19291" y="15331"/>
                      <a:pt x="15933" y="18033"/>
                      <a:pt x="11972" y="19629"/>
                    </a:cubicBezTo>
                    <a:cubicBezTo>
                      <a:pt x="8197" y="21151"/>
                      <a:pt x="4038" y="21600"/>
                      <a:pt x="0" y="20923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marL="0" marR="0" lvl="0" indent="0" algn="ctr" defTabSz="821531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5" name="íṩľiḋe">
                <a:extLst>
                  <a:ext uri="{FF2B5EF4-FFF2-40B4-BE49-F238E27FC236}">
                    <a16:creationId xmlns:a16="http://schemas.microsoft.com/office/drawing/2014/main" xmlns="" id="{AA282720-8A07-4881-BCFC-C8EF2CA3E581}"/>
                  </a:ext>
                </a:extLst>
              </p:cNvPr>
              <p:cNvSpPr/>
              <p:nvPr/>
            </p:nvSpPr>
            <p:spPr>
              <a:xfrm>
                <a:off x="6184905" y="2622656"/>
                <a:ext cx="1473195" cy="1761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1" h="21600" extrusionOk="0">
                    <a:moveTo>
                      <a:pt x="0" y="4376"/>
                    </a:moveTo>
                    <a:lnTo>
                      <a:pt x="15851" y="0"/>
                    </a:lnTo>
                    <a:cubicBezTo>
                      <a:pt x="19068" y="3101"/>
                      <a:pt x="20987" y="7012"/>
                      <a:pt x="21312" y="11128"/>
                    </a:cubicBezTo>
                    <a:cubicBezTo>
                      <a:pt x="21600" y="14778"/>
                      <a:pt x="20616" y="18418"/>
                      <a:pt x="18482" y="21600"/>
                    </a:cubicBezTo>
                    <a:lnTo>
                      <a:pt x="7271" y="8592"/>
                    </a:lnTo>
                    <a:cubicBezTo>
                      <a:pt x="6679" y="7829"/>
                      <a:pt x="5964" y="7139"/>
                      <a:pt x="5147" y="6543"/>
                    </a:cubicBezTo>
                    <a:cubicBezTo>
                      <a:pt x="3672" y="5469"/>
                      <a:pt x="1903" y="4724"/>
                      <a:pt x="0" y="4376"/>
                    </a:cubicBezTo>
                    <a:close/>
                  </a:path>
                </a:pathLst>
              </a:custGeom>
              <a:solidFill>
                <a:srgbClr val="00A695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marL="0" marR="0" lvl="0" indent="0" algn="ctr" defTabSz="821531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6" name="îśļiḋé">
                <a:extLst>
                  <a:ext uri="{FF2B5EF4-FFF2-40B4-BE49-F238E27FC236}">
                    <a16:creationId xmlns:a16="http://schemas.microsoft.com/office/drawing/2014/main" xmlns="" id="{F4CC3929-B11A-409C-A6A5-851CA21E2B07}"/>
                  </a:ext>
                </a:extLst>
              </p:cNvPr>
              <p:cNvSpPr/>
              <p:nvPr/>
            </p:nvSpPr>
            <p:spPr>
              <a:xfrm>
                <a:off x="5488255" y="2073352"/>
                <a:ext cx="1745742" cy="1279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70" extrusionOk="0">
                    <a:moveTo>
                      <a:pt x="0" y="2036"/>
                    </a:moveTo>
                    <a:lnTo>
                      <a:pt x="0" y="21070"/>
                    </a:lnTo>
                    <a:cubicBezTo>
                      <a:pt x="475" y="19843"/>
                      <a:pt x="1107" y="18736"/>
                      <a:pt x="1869" y="17799"/>
                    </a:cubicBezTo>
                    <a:cubicBezTo>
                      <a:pt x="2828" y="16619"/>
                      <a:pt x="3969" y="15734"/>
                      <a:pt x="5213" y="15206"/>
                    </a:cubicBezTo>
                    <a:lnTo>
                      <a:pt x="21600" y="8159"/>
                    </a:lnTo>
                    <a:cubicBezTo>
                      <a:pt x="18899" y="4298"/>
                      <a:pt x="15368" y="1641"/>
                      <a:pt x="11489" y="552"/>
                    </a:cubicBezTo>
                    <a:cubicBezTo>
                      <a:pt x="7635" y="-530"/>
                      <a:pt x="3625" y="-12"/>
                      <a:pt x="0" y="2036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marL="0" marR="0" lvl="0" indent="0" algn="ctr" defTabSz="821531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7" name="îsľîḍê">
                <a:extLst>
                  <a:ext uri="{FF2B5EF4-FFF2-40B4-BE49-F238E27FC236}">
                    <a16:creationId xmlns:a16="http://schemas.microsoft.com/office/drawing/2014/main" xmlns="" id="{7C3157C0-7E9B-4659-8DC4-D21772C214F0}"/>
                  </a:ext>
                </a:extLst>
              </p:cNvPr>
              <p:cNvSpPr/>
              <p:nvPr/>
            </p:nvSpPr>
            <p:spPr>
              <a:xfrm>
                <a:off x="4533900" y="2229961"/>
                <a:ext cx="1089049" cy="18925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51" h="21600" extrusionOk="0">
                    <a:moveTo>
                      <a:pt x="17193" y="0"/>
                    </a:moveTo>
                    <a:lnTo>
                      <a:pt x="17193" y="15287"/>
                    </a:lnTo>
                    <a:cubicBezTo>
                      <a:pt x="17064" y="16521"/>
                      <a:pt x="17403" y="17757"/>
                      <a:pt x="18185" y="18905"/>
                    </a:cubicBezTo>
                    <a:cubicBezTo>
                      <a:pt x="18867" y="19908"/>
                      <a:pt x="19875" y="20823"/>
                      <a:pt x="21151" y="21600"/>
                    </a:cubicBezTo>
                    <a:lnTo>
                      <a:pt x="138" y="17652"/>
                    </a:lnTo>
                    <a:cubicBezTo>
                      <a:pt x="-449" y="14072"/>
                      <a:pt x="838" y="10473"/>
                      <a:pt x="3828" y="7335"/>
                    </a:cubicBezTo>
                    <a:cubicBezTo>
                      <a:pt x="6878" y="4134"/>
                      <a:pt x="11549" y="1570"/>
                      <a:pt x="17193" y="0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marL="0" marR="0" lvl="0" indent="0" algn="ctr" defTabSz="821531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8" name="íṥļîdé">
                <a:extLst>
                  <a:ext uri="{FF2B5EF4-FFF2-40B4-BE49-F238E27FC236}">
                    <a16:creationId xmlns:a16="http://schemas.microsoft.com/office/drawing/2014/main" xmlns="" id="{079A1726-BBCC-41EF-A3FF-D077B171ACBC}"/>
                  </a:ext>
                </a:extLst>
              </p:cNvPr>
              <p:cNvSpPr/>
              <p:nvPr/>
            </p:nvSpPr>
            <p:spPr>
              <a:xfrm>
                <a:off x="4540275" y="3842545"/>
                <a:ext cx="1868634" cy="1322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5490" y="7118"/>
                    </a:lnTo>
                    <a:cubicBezTo>
                      <a:pt x="16605" y="7551"/>
                      <a:pt x="17770" y="7675"/>
                      <a:pt x="18918" y="7482"/>
                    </a:cubicBezTo>
                    <a:cubicBezTo>
                      <a:pt x="19846" y="7326"/>
                      <a:pt x="20751" y="6966"/>
                      <a:pt x="21600" y="6414"/>
                    </a:cubicBezTo>
                    <a:lnTo>
                      <a:pt x="13672" y="21600"/>
                    </a:lnTo>
                    <a:cubicBezTo>
                      <a:pt x="9857" y="20258"/>
                      <a:pt x="6451" y="17212"/>
                      <a:pt x="3960" y="12914"/>
                    </a:cubicBezTo>
                    <a:cubicBezTo>
                      <a:pt x="1815" y="9214"/>
                      <a:pt x="444" y="4742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marL="0" marR="0" lvl="0" indent="0" algn="ctr" defTabSz="821531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" name="íṥ1ïďè">
                <a:extLst>
                  <a:ext uri="{FF2B5EF4-FFF2-40B4-BE49-F238E27FC236}">
                    <a16:creationId xmlns:a16="http://schemas.microsoft.com/office/drawing/2014/main" xmlns="" id="{576D7C03-F7C4-4DCD-94D0-F939C5A7BD9C}"/>
                  </a:ext>
                </a:extLst>
              </p:cNvPr>
              <p:cNvSpPr/>
              <p:nvPr/>
            </p:nvSpPr>
            <p:spPr bwMode="auto">
              <a:xfrm>
                <a:off x="7009617" y="3128616"/>
                <a:ext cx="399844" cy="384658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0" name="îṡḷiḍé">
                <a:extLst>
                  <a:ext uri="{FF2B5EF4-FFF2-40B4-BE49-F238E27FC236}">
                    <a16:creationId xmlns:a16="http://schemas.microsoft.com/office/drawing/2014/main" xmlns="" id="{04545118-2D75-465B-A256-1DB4E8EE00FE}"/>
                  </a:ext>
                </a:extLst>
              </p:cNvPr>
              <p:cNvSpPr/>
              <p:nvPr/>
            </p:nvSpPr>
            <p:spPr bwMode="auto">
              <a:xfrm>
                <a:off x="6009069" y="2306751"/>
                <a:ext cx="399840" cy="399092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1" name="îSḷiḓé">
                <a:extLst>
                  <a:ext uri="{FF2B5EF4-FFF2-40B4-BE49-F238E27FC236}">
                    <a16:creationId xmlns:a16="http://schemas.microsoft.com/office/drawing/2014/main" xmlns="" id="{26560297-C8C9-4DC6-B92B-A086736D78E3}"/>
                  </a:ext>
                </a:extLst>
              </p:cNvPr>
              <p:cNvSpPr/>
              <p:nvPr/>
            </p:nvSpPr>
            <p:spPr bwMode="auto">
              <a:xfrm>
                <a:off x="4846074" y="3044464"/>
                <a:ext cx="399842" cy="38453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2" name="íṧḷîḑê">
                <a:extLst>
                  <a:ext uri="{FF2B5EF4-FFF2-40B4-BE49-F238E27FC236}">
                    <a16:creationId xmlns:a16="http://schemas.microsoft.com/office/drawing/2014/main" xmlns="" id="{4D1F3BA1-A9F7-4C11-9393-CA575F9BD488}"/>
                  </a:ext>
                </a:extLst>
              </p:cNvPr>
              <p:cNvSpPr/>
              <p:nvPr/>
            </p:nvSpPr>
            <p:spPr bwMode="auto">
              <a:xfrm>
                <a:off x="6543486" y="4399271"/>
                <a:ext cx="447798" cy="36245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3" name="îṩḻïḍé">
                <a:extLst>
                  <a:ext uri="{FF2B5EF4-FFF2-40B4-BE49-F238E27FC236}">
                    <a16:creationId xmlns:a16="http://schemas.microsoft.com/office/drawing/2014/main" xmlns="" id="{D271B5F0-9716-4F99-B086-8760E98E4021}"/>
                  </a:ext>
                </a:extLst>
              </p:cNvPr>
              <p:cNvSpPr/>
              <p:nvPr/>
            </p:nvSpPr>
            <p:spPr bwMode="auto">
              <a:xfrm>
                <a:off x="5196255" y="4397117"/>
                <a:ext cx="453690" cy="335642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9" name="işľîḓè">
              <a:extLst>
                <a:ext uri="{FF2B5EF4-FFF2-40B4-BE49-F238E27FC236}">
                  <a16:creationId xmlns:a16="http://schemas.microsoft.com/office/drawing/2014/main" xmlns="" id="{5224252D-790D-422D-9685-ABD8A1B2CAE6}"/>
                </a:ext>
              </a:extLst>
            </p:cNvPr>
            <p:cNvGrpSpPr/>
            <p:nvPr/>
          </p:nvGrpSpPr>
          <p:grpSpPr>
            <a:xfrm>
              <a:off x="673100" y="4122506"/>
              <a:ext cx="3299436" cy="1111889"/>
              <a:chOff x="672799" y="2788636"/>
              <a:chExt cx="3299436" cy="1111889"/>
            </a:xfrm>
          </p:grpSpPr>
          <p:sp>
            <p:nvSpPr>
              <p:cNvPr id="22" name="íŝľïḓê">
                <a:extLst>
                  <a:ext uri="{FF2B5EF4-FFF2-40B4-BE49-F238E27FC236}">
                    <a16:creationId xmlns:a16="http://schemas.microsoft.com/office/drawing/2014/main" xmlns="" id="{32825D63-2902-4CF7-96D7-05DA13910BB4}"/>
                  </a:ext>
                </a:extLst>
              </p:cNvPr>
              <p:cNvSpPr/>
              <p:nvPr/>
            </p:nvSpPr>
            <p:spPr bwMode="auto">
              <a:xfrm>
                <a:off x="672799" y="317623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3" name="iṧľíḍê">
                <a:extLst>
                  <a:ext uri="{FF2B5EF4-FFF2-40B4-BE49-F238E27FC236}">
                    <a16:creationId xmlns:a16="http://schemas.microsoft.com/office/drawing/2014/main" xmlns="" id="{7F5322C0-E5F9-4869-9F3F-B97BED284AE6}"/>
                  </a:ext>
                </a:extLst>
              </p:cNvPr>
              <p:cNvSpPr txBox="1"/>
              <p:nvPr/>
            </p:nvSpPr>
            <p:spPr bwMode="auto">
              <a:xfrm>
                <a:off x="672799" y="278863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0" name="ïšliďè">
              <a:extLst>
                <a:ext uri="{FF2B5EF4-FFF2-40B4-BE49-F238E27FC236}">
                  <a16:creationId xmlns:a16="http://schemas.microsoft.com/office/drawing/2014/main" xmlns="" id="{5684716E-3A7E-44C8-8067-241752B7221B}"/>
                </a:ext>
              </a:extLst>
            </p:cNvPr>
            <p:cNvGrpSpPr/>
            <p:nvPr/>
          </p:nvGrpSpPr>
          <p:grpSpPr>
            <a:xfrm>
              <a:off x="8219464" y="4580496"/>
              <a:ext cx="3299436" cy="1111889"/>
              <a:chOff x="672799" y="2788636"/>
              <a:chExt cx="3299436" cy="1111889"/>
            </a:xfrm>
          </p:grpSpPr>
          <p:sp>
            <p:nvSpPr>
              <p:cNvPr id="20" name="ïṥļîdè">
                <a:extLst>
                  <a:ext uri="{FF2B5EF4-FFF2-40B4-BE49-F238E27FC236}">
                    <a16:creationId xmlns:a16="http://schemas.microsoft.com/office/drawing/2014/main" xmlns="" id="{82C92C1E-3A8D-423A-9D26-2D1616D3B24E}"/>
                  </a:ext>
                </a:extLst>
              </p:cNvPr>
              <p:cNvSpPr/>
              <p:nvPr/>
            </p:nvSpPr>
            <p:spPr bwMode="auto">
              <a:xfrm>
                <a:off x="672799" y="317623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1" name="ïṡḷïḋè">
                <a:extLst>
                  <a:ext uri="{FF2B5EF4-FFF2-40B4-BE49-F238E27FC236}">
                    <a16:creationId xmlns:a16="http://schemas.microsoft.com/office/drawing/2014/main" xmlns="" id="{B76CD34A-EABE-4300-94F6-7BFAC6773918}"/>
                  </a:ext>
                </a:extLst>
              </p:cNvPr>
              <p:cNvSpPr txBox="1"/>
              <p:nvPr/>
            </p:nvSpPr>
            <p:spPr bwMode="auto">
              <a:xfrm>
                <a:off x="672799" y="278863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sp>
          <p:nvSpPr>
            <p:cNvPr id="11" name="îṧ1iḋè">
              <a:extLst>
                <a:ext uri="{FF2B5EF4-FFF2-40B4-BE49-F238E27FC236}">
                  <a16:creationId xmlns:a16="http://schemas.microsoft.com/office/drawing/2014/main" xmlns="" id="{3AC2D26C-3546-44C1-A583-19EF657AD1FE}"/>
                </a:ext>
              </a:extLst>
            </p:cNvPr>
            <p:cNvSpPr/>
            <p:nvPr/>
          </p:nvSpPr>
          <p:spPr bwMode="auto">
            <a:xfrm>
              <a:off x="8219464" y="3510175"/>
              <a:ext cx="329943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171450" marR="0" lvl="0" indent="-171450" algn="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  <p:sp>
          <p:nvSpPr>
            <p:cNvPr id="12" name="íšḻiďê">
              <a:extLst>
                <a:ext uri="{FF2B5EF4-FFF2-40B4-BE49-F238E27FC236}">
                  <a16:creationId xmlns:a16="http://schemas.microsoft.com/office/drawing/2014/main" xmlns="" id="{47B2141F-CBAB-4BE1-BF71-AC1271F8A807}"/>
                </a:ext>
              </a:extLst>
            </p:cNvPr>
            <p:cNvSpPr txBox="1"/>
            <p:nvPr/>
          </p:nvSpPr>
          <p:spPr bwMode="auto">
            <a:xfrm>
              <a:off x="8219464" y="3122577"/>
              <a:ext cx="32994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grpSp>
          <p:nvGrpSpPr>
            <p:cNvPr id="13" name="ïš1ïḋé">
              <a:extLst>
                <a:ext uri="{FF2B5EF4-FFF2-40B4-BE49-F238E27FC236}">
                  <a16:creationId xmlns:a16="http://schemas.microsoft.com/office/drawing/2014/main" xmlns="" id="{423EA8E7-A4E7-4CC4-B72A-1F5ACBF8C29D}"/>
                </a:ext>
              </a:extLst>
            </p:cNvPr>
            <p:cNvGrpSpPr/>
            <p:nvPr/>
          </p:nvGrpSpPr>
          <p:grpSpPr>
            <a:xfrm>
              <a:off x="8219464" y="1674016"/>
              <a:ext cx="3299436" cy="1111889"/>
              <a:chOff x="672799" y="2788636"/>
              <a:chExt cx="3299436" cy="1111889"/>
            </a:xfrm>
          </p:grpSpPr>
          <p:sp>
            <p:nvSpPr>
              <p:cNvPr id="18" name="íŝliďe">
                <a:extLst>
                  <a:ext uri="{FF2B5EF4-FFF2-40B4-BE49-F238E27FC236}">
                    <a16:creationId xmlns:a16="http://schemas.microsoft.com/office/drawing/2014/main" xmlns="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672799" y="317623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9" name="iSľïḑê">
                <a:extLst>
                  <a:ext uri="{FF2B5EF4-FFF2-40B4-BE49-F238E27FC236}">
                    <a16:creationId xmlns:a16="http://schemas.microsoft.com/office/drawing/2014/main" xmlns="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672799" y="278863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4" name="í$ļiḍê">
              <a:extLst>
                <a:ext uri="{FF2B5EF4-FFF2-40B4-BE49-F238E27FC236}">
                  <a16:creationId xmlns:a16="http://schemas.microsoft.com/office/drawing/2014/main" xmlns="" id="{B911D7DA-7718-476C-ADD8-5828625E0518}"/>
                </a:ext>
              </a:extLst>
            </p:cNvPr>
            <p:cNvGrpSpPr/>
            <p:nvPr/>
          </p:nvGrpSpPr>
          <p:grpSpPr>
            <a:xfrm>
              <a:off x="673100" y="2797177"/>
              <a:ext cx="3299436" cy="1111889"/>
              <a:chOff x="672799" y="2788636"/>
              <a:chExt cx="3299436" cy="1111889"/>
            </a:xfrm>
          </p:grpSpPr>
          <p:sp>
            <p:nvSpPr>
              <p:cNvPr id="16" name="íşľîďe">
                <a:extLst>
                  <a:ext uri="{FF2B5EF4-FFF2-40B4-BE49-F238E27FC236}">
                    <a16:creationId xmlns:a16="http://schemas.microsoft.com/office/drawing/2014/main" xmlns="" id="{63A74DC8-E819-4239-964D-BB18A001962A}"/>
                  </a:ext>
                </a:extLst>
              </p:cNvPr>
              <p:cNvSpPr/>
              <p:nvPr/>
            </p:nvSpPr>
            <p:spPr bwMode="auto">
              <a:xfrm>
                <a:off x="672799" y="317623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7" name="ïṡľide">
                <a:extLst>
                  <a:ext uri="{FF2B5EF4-FFF2-40B4-BE49-F238E27FC236}">
                    <a16:creationId xmlns:a16="http://schemas.microsoft.com/office/drawing/2014/main" xmlns="" id="{ADA392EE-18D7-42CC-815F-D23B2E7D47CA}"/>
                  </a:ext>
                </a:extLst>
              </p:cNvPr>
              <p:cNvSpPr txBox="1"/>
              <p:nvPr/>
            </p:nvSpPr>
            <p:spPr bwMode="auto">
              <a:xfrm>
                <a:off x="672799" y="278863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sp>
          <p:nvSpPr>
            <p:cNvPr id="15" name="îSļiďè">
              <a:extLst>
                <a:ext uri="{FF2B5EF4-FFF2-40B4-BE49-F238E27FC236}">
                  <a16:creationId xmlns:a16="http://schemas.microsoft.com/office/drawing/2014/main" xmlns="" id="{5F7C909E-D0D9-4ECF-BCDD-93363EA92C7A}"/>
                </a:ext>
              </a:extLst>
            </p:cNvPr>
            <p:cNvSpPr/>
            <p:nvPr/>
          </p:nvSpPr>
          <p:spPr>
            <a:xfrm>
              <a:off x="5446712" y="3393389"/>
              <a:ext cx="1298576" cy="49032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Text</a:t>
              </a:r>
              <a:endParaRPr kumimoji="0" lang="zh-CN" altLang="en-US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55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41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F1190FF-8D1E-4EB1-8ED9-552C4831AA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15487"/>
            <a:ext cx="10845800" cy="4523338"/>
            <a:chOff x="673100" y="1620287"/>
            <a:chExt cx="10845800" cy="4523338"/>
          </a:xfrm>
        </p:grpSpPr>
        <p:grpSp>
          <p:nvGrpSpPr>
            <p:cNvPr id="3" name="iṩḻîḑe">
              <a:extLst>
                <a:ext uri="{FF2B5EF4-FFF2-40B4-BE49-F238E27FC236}">
                  <a16:creationId xmlns:a16="http://schemas.microsoft.com/office/drawing/2014/main" xmlns="" id="{2153075B-8656-4BE3-B9F1-9208375C79AC}"/>
                </a:ext>
              </a:extLst>
            </p:cNvPr>
            <p:cNvGrpSpPr/>
            <p:nvPr/>
          </p:nvGrpSpPr>
          <p:grpSpPr>
            <a:xfrm>
              <a:off x="2406793" y="1620287"/>
              <a:ext cx="7378414" cy="2400516"/>
              <a:chOff x="2406793" y="2632496"/>
              <a:chExt cx="7378414" cy="2400516"/>
            </a:xfrm>
          </p:grpSpPr>
          <p:grpSp>
            <p:nvGrpSpPr>
              <p:cNvPr id="15" name="íṡ1íḋè">
                <a:extLst>
                  <a:ext uri="{FF2B5EF4-FFF2-40B4-BE49-F238E27FC236}">
                    <a16:creationId xmlns:a16="http://schemas.microsoft.com/office/drawing/2014/main" xmlns="" id="{B10F29F3-91A1-49B0-A7AB-78A6BB81E4CE}"/>
                  </a:ext>
                </a:extLst>
              </p:cNvPr>
              <p:cNvGrpSpPr/>
              <p:nvPr/>
            </p:nvGrpSpPr>
            <p:grpSpPr>
              <a:xfrm>
                <a:off x="7525121" y="3563955"/>
                <a:ext cx="2260086" cy="1469057"/>
                <a:chOff x="7525121" y="3563955"/>
                <a:chExt cx="2260086" cy="1469057"/>
              </a:xfrm>
            </p:grpSpPr>
            <p:sp>
              <p:nvSpPr>
                <p:cNvPr id="22" name="í$1ïḓê">
                  <a:extLst>
                    <a:ext uri="{FF2B5EF4-FFF2-40B4-BE49-F238E27FC236}">
                      <a16:creationId xmlns:a16="http://schemas.microsoft.com/office/drawing/2014/main" xmlns="" id="{C747D573-6FFE-4ACE-A6BF-E43ECEDD4A1B}"/>
                    </a:ext>
                  </a:extLst>
                </p:cNvPr>
                <p:cNvSpPr/>
                <p:nvPr/>
              </p:nvSpPr>
              <p:spPr>
                <a:xfrm rot="2400000">
                  <a:off x="7525121" y="3563955"/>
                  <a:ext cx="2260086" cy="1469057"/>
                </a:xfrm>
                <a:custGeom>
                  <a:avLst/>
                  <a:gdLst>
                    <a:gd name="connsiteX0" fmla="*/ 269583 w 2488406"/>
                    <a:gd name="connsiteY0" fmla="*/ 0 h 1617464"/>
                    <a:gd name="connsiteX1" fmla="*/ 2218823 w 2488406"/>
                    <a:gd name="connsiteY1" fmla="*/ 0 h 1617464"/>
                    <a:gd name="connsiteX2" fmla="*/ 2488406 w 2488406"/>
                    <a:gd name="connsiteY2" fmla="*/ 269583 h 1617464"/>
                    <a:gd name="connsiteX3" fmla="*/ 2488406 w 2488406"/>
                    <a:gd name="connsiteY3" fmla="*/ 1617464 h 1617464"/>
                    <a:gd name="connsiteX4" fmla="*/ 2488406 w 2488406"/>
                    <a:gd name="connsiteY4" fmla="*/ 1617464 h 1617464"/>
                    <a:gd name="connsiteX5" fmla="*/ 0 w 2488406"/>
                    <a:gd name="connsiteY5" fmla="*/ 1617464 h 1617464"/>
                    <a:gd name="connsiteX6" fmla="*/ 0 w 2488406"/>
                    <a:gd name="connsiteY6" fmla="*/ 1617464 h 1617464"/>
                    <a:gd name="connsiteX7" fmla="*/ 0 w 2488406"/>
                    <a:gd name="connsiteY7" fmla="*/ 269583 h 1617464"/>
                    <a:gd name="connsiteX8" fmla="*/ 269583 w 2488406"/>
                    <a:gd name="connsiteY8" fmla="*/ 0 h 161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8406" h="1617464">
                      <a:moveTo>
                        <a:pt x="269583" y="0"/>
                      </a:moveTo>
                      <a:lnTo>
                        <a:pt x="2218823" y="0"/>
                      </a:lnTo>
                      <a:cubicBezTo>
                        <a:pt x="2367710" y="0"/>
                        <a:pt x="2488406" y="120696"/>
                        <a:pt x="2488406" y="269583"/>
                      </a:cubicBezTo>
                      <a:lnTo>
                        <a:pt x="2488406" y="1617464"/>
                      </a:lnTo>
                      <a:lnTo>
                        <a:pt x="2488406" y="1617464"/>
                      </a:lnTo>
                      <a:lnTo>
                        <a:pt x="0" y="1617464"/>
                      </a:lnTo>
                      <a:lnTo>
                        <a:pt x="0" y="1617464"/>
                      </a:lnTo>
                      <a:lnTo>
                        <a:pt x="0" y="269583"/>
                      </a:lnTo>
                      <a:cubicBezTo>
                        <a:pt x="0" y="120696"/>
                        <a:pt x="120696" y="0"/>
                        <a:pt x="269583" y="0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marL="0" marR="0" lvl="0" indent="0" algn="ctr" defTabSz="56896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5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3" name="íṡļiḋê">
                  <a:extLst>
                    <a:ext uri="{FF2B5EF4-FFF2-40B4-BE49-F238E27FC236}">
                      <a16:creationId xmlns:a16="http://schemas.microsoft.com/office/drawing/2014/main" xmlns="" id="{E6E37E21-3711-4058-91FE-65DF8DFD722F}"/>
                    </a:ext>
                  </a:extLst>
                </p:cNvPr>
                <p:cNvSpPr/>
                <p:nvPr/>
              </p:nvSpPr>
              <p:spPr bwMode="auto">
                <a:xfrm>
                  <a:off x="8292136" y="4004646"/>
                  <a:ext cx="726056" cy="58767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6" name="í$ḷïḑe">
                <a:extLst>
                  <a:ext uri="{FF2B5EF4-FFF2-40B4-BE49-F238E27FC236}">
                    <a16:creationId xmlns:a16="http://schemas.microsoft.com/office/drawing/2014/main" xmlns="" id="{80404FD4-E458-4670-A67D-500CB36F3C91}"/>
                  </a:ext>
                </a:extLst>
              </p:cNvPr>
              <p:cNvGrpSpPr/>
              <p:nvPr/>
            </p:nvGrpSpPr>
            <p:grpSpPr>
              <a:xfrm>
                <a:off x="2406793" y="3563955"/>
                <a:ext cx="2260086" cy="1469057"/>
                <a:chOff x="2406793" y="3563955"/>
                <a:chExt cx="2260086" cy="1469057"/>
              </a:xfrm>
            </p:grpSpPr>
            <p:sp>
              <p:nvSpPr>
                <p:cNvPr id="20" name="îsļiḍe">
                  <a:extLst>
                    <a:ext uri="{FF2B5EF4-FFF2-40B4-BE49-F238E27FC236}">
                      <a16:creationId xmlns:a16="http://schemas.microsoft.com/office/drawing/2014/main" xmlns="" id="{7EFC4050-F8D5-4E82-AA88-2E025CDC6B6F}"/>
                    </a:ext>
                  </a:extLst>
                </p:cNvPr>
                <p:cNvSpPr/>
                <p:nvPr/>
              </p:nvSpPr>
              <p:spPr>
                <a:xfrm rot="19200000">
                  <a:off x="2406793" y="3563955"/>
                  <a:ext cx="2260086" cy="1469057"/>
                </a:xfrm>
                <a:custGeom>
                  <a:avLst/>
                  <a:gdLst>
                    <a:gd name="connsiteX0" fmla="*/ 269583 w 2488406"/>
                    <a:gd name="connsiteY0" fmla="*/ 0 h 1617464"/>
                    <a:gd name="connsiteX1" fmla="*/ 2218823 w 2488406"/>
                    <a:gd name="connsiteY1" fmla="*/ 0 h 1617464"/>
                    <a:gd name="connsiteX2" fmla="*/ 2488406 w 2488406"/>
                    <a:gd name="connsiteY2" fmla="*/ 269583 h 1617464"/>
                    <a:gd name="connsiteX3" fmla="*/ 2488406 w 2488406"/>
                    <a:gd name="connsiteY3" fmla="*/ 1617464 h 1617464"/>
                    <a:gd name="connsiteX4" fmla="*/ 2488406 w 2488406"/>
                    <a:gd name="connsiteY4" fmla="*/ 1617464 h 1617464"/>
                    <a:gd name="connsiteX5" fmla="*/ 0 w 2488406"/>
                    <a:gd name="connsiteY5" fmla="*/ 1617464 h 1617464"/>
                    <a:gd name="connsiteX6" fmla="*/ 0 w 2488406"/>
                    <a:gd name="connsiteY6" fmla="*/ 1617464 h 1617464"/>
                    <a:gd name="connsiteX7" fmla="*/ 0 w 2488406"/>
                    <a:gd name="connsiteY7" fmla="*/ 269583 h 1617464"/>
                    <a:gd name="connsiteX8" fmla="*/ 269583 w 2488406"/>
                    <a:gd name="connsiteY8" fmla="*/ 0 h 161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8406" h="1617464">
                      <a:moveTo>
                        <a:pt x="269583" y="0"/>
                      </a:moveTo>
                      <a:lnTo>
                        <a:pt x="2218823" y="0"/>
                      </a:lnTo>
                      <a:cubicBezTo>
                        <a:pt x="2367710" y="0"/>
                        <a:pt x="2488406" y="120696"/>
                        <a:pt x="2488406" y="269583"/>
                      </a:cubicBezTo>
                      <a:lnTo>
                        <a:pt x="2488406" y="1617464"/>
                      </a:lnTo>
                      <a:lnTo>
                        <a:pt x="2488406" y="1617464"/>
                      </a:lnTo>
                      <a:lnTo>
                        <a:pt x="0" y="1617464"/>
                      </a:lnTo>
                      <a:lnTo>
                        <a:pt x="0" y="1617464"/>
                      </a:lnTo>
                      <a:lnTo>
                        <a:pt x="0" y="269583"/>
                      </a:lnTo>
                      <a:cubicBezTo>
                        <a:pt x="0" y="120696"/>
                        <a:pt x="120696" y="0"/>
                        <a:pt x="269583" y="0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marL="0" marR="0" lvl="0" indent="0" algn="ctr" defTabSz="56896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5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1" name="ïṣ1íde">
                  <a:extLst>
                    <a:ext uri="{FF2B5EF4-FFF2-40B4-BE49-F238E27FC236}">
                      <a16:creationId xmlns:a16="http://schemas.microsoft.com/office/drawing/2014/main" xmlns="" id="{B60E742B-4FB7-4398-A984-8E41FBAA678A}"/>
                    </a:ext>
                  </a:extLst>
                </p:cNvPr>
                <p:cNvSpPr/>
                <p:nvPr/>
              </p:nvSpPr>
              <p:spPr bwMode="auto">
                <a:xfrm>
                  <a:off x="3203092" y="3977414"/>
                  <a:ext cx="667488" cy="64213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>
                  <a:noFill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7" name="í$lîdè">
                <a:extLst>
                  <a:ext uri="{FF2B5EF4-FFF2-40B4-BE49-F238E27FC236}">
                    <a16:creationId xmlns:a16="http://schemas.microsoft.com/office/drawing/2014/main" xmlns="" id="{2F8801A9-2DA1-4509-B0FE-5BC420CFBD41}"/>
                  </a:ext>
                </a:extLst>
              </p:cNvPr>
              <p:cNvGrpSpPr/>
              <p:nvPr/>
            </p:nvGrpSpPr>
            <p:grpSpPr>
              <a:xfrm>
                <a:off x="4965957" y="2632496"/>
                <a:ext cx="2260086" cy="1469057"/>
                <a:chOff x="4965955" y="2632496"/>
                <a:chExt cx="2260086" cy="1469057"/>
              </a:xfrm>
            </p:grpSpPr>
            <p:sp>
              <p:nvSpPr>
                <p:cNvPr id="18" name="í$ļiḑe">
                  <a:extLst>
                    <a:ext uri="{FF2B5EF4-FFF2-40B4-BE49-F238E27FC236}">
                      <a16:creationId xmlns:a16="http://schemas.microsoft.com/office/drawing/2014/main" xmlns="" id="{9B7003B1-8DA4-4626-8AA1-9BA0C38813EA}"/>
                    </a:ext>
                  </a:extLst>
                </p:cNvPr>
                <p:cNvSpPr/>
                <p:nvPr/>
              </p:nvSpPr>
              <p:spPr>
                <a:xfrm>
                  <a:off x="4965955" y="2632496"/>
                  <a:ext cx="2260086" cy="1469057"/>
                </a:xfrm>
                <a:custGeom>
                  <a:avLst/>
                  <a:gdLst>
                    <a:gd name="connsiteX0" fmla="*/ 269583 w 2488406"/>
                    <a:gd name="connsiteY0" fmla="*/ 0 h 1617464"/>
                    <a:gd name="connsiteX1" fmla="*/ 2218823 w 2488406"/>
                    <a:gd name="connsiteY1" fmla="*/ 0 h 1617464"/>
                    <a:gd name="connsiteX2" fmla="*/ 2488406 w 2488406"/>
                    <a:gd name="connsiteY2" fmla="*/ 269583 h 1617464"/>
                    <a:gd name="connsiteX3" fmla="*/ 2488406 w 2488406"/>
                    <a:gd name="connsiteY3" fmla="*/ 1617464 h 1617464"/>
                    <a:gd name="connsiteX4" fmla="*/ 2488406 w 2488406"/>
                    <a:gd name="connsiteY4" fmla="*/ 1617464 h 1617464"/>
                    <a:gd name="connsiteX5" fmla="*/ 0 w 2488406"/>
                    <a:gd name="connsiteY5" fmla="*/ 1617464 h 1617464"/>
                    <a:gd name="connsiteX6" fmla="*/ 0 w 2488406"/>
                    <a:gd name="connsiteY6" fmla="*/ 1617464 h 1617464"/>
                    <a:gd name="connsiteX7" fmla="*/ 0 w 2488406"/>
                    <a:gd name="connsiteY7" fmla="*/ 269583 h 1617464"/>
                    <a:gd name="connsiteX8" fmla="*/ 269583 w 2488406"/>
                    <a:gd name="connsiteY8" fmla="*/ 0 h 161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8406" h="1617464">
                      <a:moveTo>
                        <a:pt x="269583" y="0"/>
                      </a:moveTo>
                      <a:lnTo>
                        <a:pt x="2218823" y="0"/>
                      </a:lnTo>
                      <a:cubicBezTo>
                        <a:pt x="2367710" y="0"/>
                        <a:pt x="2488406" y="120696"/>
                        <a:pt x="2488406" y="269583"/>
                      </a:cubicBezTo>
                      <a:lnTo>
                        <a:pt x="2488406" y="1617464"/>
                      </a:lnTo>
                      <a:lnTo>
                        <a:pt x="2488406" y="1617464"/>
                      </a:lnTo>
                      <a:lnTo>
                        <a:pt x="0" y="1617464"/>
                      </a:lnTo>
                      <a:lnTo>
                        <a:pt x="0" y="1617464"/>
                      </a:lnTo>
                      <a:lnTo>
                        <a:pt x="0" y="269583"/>
                      </a:lnTo>
                      <a:cubicBezTo>
                        <a:pt x="0" y="120696"/>
                        <a:pt x="120696" y="0"/>
                        <a:pt x="269583" y="0"/>
                      </a:cubicBezTo>
                      <a:close/>
                    </a:path>
                  </a:pathLst>
                </a:custGeom>
                <a:solidFill>
                  <a:srgbClr val="00A695"/>
                </a:solidFill>
                <a:ln w="127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marL="0" marR="0" lvl="0" indent="0" algn="ctr" defTabSz="56896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5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9" name="îSļíḋè">
                  <a:extLst>
                    <a:ext uri="{FF2B5EF4-FFF2-40B4-BE49-F238E27FC236}">
                      <a16:creationId xmlns:a16="http://schemas.microsoft.com/office/drawing/2014/main" xmlns="" id="{E9618119-BAC2-4831-BAB0-8C1312086154}"/>
                    </a:ext>
                  </a:extLst>
                </p:cNvPr>
                <p:cNvSpPr/>
                <p:nvPr/>
              </p:nvSpPr>
              <p:spPr bwMode="auto">
                <a:xfrm>
                  <a:off x="5776530" y="3059783"/>
                  <a:ext cx="638936" cy="614482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grpSp>
          <p:nvGrpSpPr>
            <p:cNvPr id="4" name="îṡľíďê">
              <a:extLst>
                <a:ext uri="{FF2B5EF4-FFF2-40B4-BE49-F238E27FC236}">
                  <a16:creationId xmlns:a16="http://schemas.microsoft.com/office/drawing/2014/main" xmlns="" id="{83642B9F-89E7-415A-87C5-FD5957A95473}"/>
                </a:ext>
              </a:extLst>
            </p:cNvPr>
            <p:cNvGrpSpPr/>
            <p:nvPr/>
          </p:nvGrpSpPr>
          <p:grpSpPr>
            <a:xfrm>
              <a:off x="673100" y="4675509"/>
              <a:ext cx="3228944" cy="1111889"/>
              <a:chOff x="673100" y="1237334"/>
              <a:chExt cx="3228944" cy="1111889"/>
            </a:xfrm>
          </p:grpSpPr>
          <p:sp>
            <p:nvSpPr>
              <p:cNvPr id="13" name="iṧ1íḓè">
                <a:extLst>
                  <a:ext uri="{FF2B5EF4-FFF2-40B4-BE49-F238E27FC236}">
                    <a16:creationId xmlns:a16="http://schemas.microsoft.com/office/drawing/2014/main" xmlns="" id="{274C8126-0B28-4EC3-BAA3-1705E31D580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4" name="îšļiḋe">
                <a:extLst>
                  <a:ext uri="{FF2B5EF4-FFF2-40B4-BE49-F238E27FC236}">
                    <a16:creationId xmlns:a16="http://schemas.microsoft.com/office/drawing/2014/main" xmlns="" id="{09F64796-9D79-456A-A923-D04BE7BFC66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5" name="íŝlíḍê">
              <a:extLst>
                <a:ext uri="{FF2B5EF4-FFF2-40B4-BE49-F238E27FC236}">
                  <a16:creationId xmlns:a16="http://schemas.microsoft.com/office/drawing/2014/main" xmlns="" id="{B189C172-BEDD-43A6-B0B4-7C63584E20F0}"/>
                </a:ext>
              </a:extLst>
            </p:cNvPr>
            <p:cNvGrpSpPr/>
            <p:nvPr/>
          </p:nvGrpSpPr>
          <p:grpSpPr>
            <a:xfrm>
              <a:off x="8289956" y="4675509"/>
              <a:ext cx="3228944" cy="1111889"/>
              <a:chOff x="673100" y="1237334"/>
              <a:chExt cx="3228944" cy="1111889"/>
            </a:xfrm>
          </p:grpSpPr>
          <p:sp>
            <p:nvSpPr>
              <p:cNvPr id="11" name="ï$ḻíḍé">
                <a:extLst>
                  <a:ext uri="{FF2B5EF4-FFF2-40B4-BE49-F238E27FC236}">
                    <a16:creationId xmlns:a16="http://schemas.microsoft.com/office/drawing/2014/main" xmlns="" id="{4956132A-D8F0-4198-A5EB-1F74DCCC7BD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2" name="ï$1ïḍé">
                <a:extLst>
                  <a:ext uri="{FF2B5EF4-FFF2-40B4-BE49-F238E27FC236}">
                    <a16:creationId xmlns:a16="http://schemas.microsoft.com/office/drawing/2014/main" xmlns="" id="{25BA84A4-D31D-4E5B-82C1-E3E8073F687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6" name="ïsļïḍe">
              <a:extLst>
                <a:ext uri="{FF2B5EF4-FFF2-40B4-BE49-F238E27FC236}">
                  <a16:creationId xmlns:a16="http://schemas.microsoft.com/office/drawing/2014/main" xmlns="" id="{C2C05808-5B5F-4B12-A054-6610E874EAB9}"/>
                </a:ext>
              </a:extLst>
            </p:cNvPr>
            <p:cNvGrpSpPr/>
            <p:nvPr/>
          </p:nvGrpSpPr>
          <p:grpSpPr>
            <a:xfrm>
              <a:off x="4175602" y="3820498"/>
              <a:ext cx="3840798" cy="1048809"/>
              <a:chOff x="4175601" y="4940070"/>
              <a:chExt cx="3840798" cy="1048809"/>
            </a:xfrm>
          </p:grpSpPr>
          <p:sp>
            <p:nvSpPr>
              <p:cNvPr id="9" name="iśḻíḍe">
                <a:extLst>
                  <a:ext uri="{FF2B5EF4-FFF2-40B4-BE49-F238E27FC236}">
                    <a16:creationId xmlns:a16="http://schemas.microsoft.com/office/drawing/2014/main" xmlns="" id="{274C8126-0B28-4EC3-BAA3-1705E31D580D}"/>
                  </a:ext>
                </a:extLst>
              </p:cNvPr>
              <p:cNvSpPr/>
              <p:nvPr/>
            </p:nvSpPr>
            <p:spPr bwMode="auto">
              <a:xfrm>
                <a:off x="4175601" y="5327669"/>
                <a:ext cx="3840798" cy="66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0" name="í$ḻiďé">
                <a:extLst>
                  <a:ext uri="{FF2B5EF4-FFF2-40B4-BE49-F238E27FC236}">
                    <a16:creationId xmlns:a16="http://schemas.microsoft.com/office/drawing/2014/main" xmlns="" id="{09F64796-9D79-456A-A923-D04BE7BFC66A}"/>
                  </a:ext>
                </a:extLst>
              </p:cNvPr>
              <p:cNvSpPr txBox="1"/>
              <p:nvPr/>
            </p:nvSpPr>
            <p:spPr bwMode="auto">
              <a:xfrm>
                <a:off x="4175601" y="4940070"/>
                <a:ext cx="384079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D69EDC5-3262-43AF-97FB-AEC77B446CC9}"/>
                </a:ext>
              </a:extLst>
            </p:cNvPr>
            <p:cNvCxnSpPr/>
            <p:nvPr/>
          </p:nvCxnSpPr>
          <p:spPr>
            <a:xfrm>
              <a:off x="4038823" y="3803625"/>
              <a:ext cx="0" cy="23400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4C4E7D-BA9A-409D-84A8-3E771E616B23}"/>
                </a:ext>
              </a:extLst>
            </p:cNvPr>
            <p:cNvCxnSpPr/>
            <p:nvPr/>
          </p:nvCxnSpPr>
          <p:spPr>
            <a:xfrm>
              <a:off x="8153178" y="3803625"/>
              <a:ext cx="0" cy="23400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9224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1íḋê">
            <a:extLst>
              <a:ext uri="{FF2B5EF4-FFF2-40B4-BE49-F238E27FC236}">
                <a16:creationId xmlns:a16="http://schemas.microsoft.com/office/drawing/2014/main" xmlns="" id="{A22F7CC7-7636-4AB7-AA30-5AC97AC2BA51}"/>
              </a:ext>
            </a:extLst>
          </p:cNvPr>
          <p:cNvSpPr/>
          <p:nvPr/>
        </p:nvSpPr>
        <p:spPr>
          <a:xfrm>
            <a:off x="0" y="2857807"/>
            <a:ext cx="12195176" cy="4000193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4" name="iSľïdè">
            <a:extLst>
              <a:ext uri="{FF2B5EF4-FFF2-40B4-BE49-F238E27FC236}">
                <a16:creationId xmlns:a16="http://schemas.microsoft.com/office/drawing/2014/main" xmlns="" id="{1327A49D-4642-49BE-BAA8-D15C2DD2D150}"/>
              </a:ext>
            </a:extLst>
          </p:cNvPr>
          <p:cNvGrpSpPr/>
          <p:nvPr/>
        </p:nvGrpSpPr>
        <p:grpSpPr>
          <a:xfrm>
            <a:off x="4784725" y="1165884"/>
            <a:ext cx="2628900" cy="4980922"/>
            <a:chOff x="4781550" y="1165878"/>
            <a:chExt cx="2628900" cy="4980922"/>
          </a:xfrm>
        </p:grpSpPr>
        <p:sp>
          <p:nvSpPr>
            <p:cNvPr id="26" name="íṣľîdê">
              <a:extLst>
                <a:ext uri="{FF2B5EF4-FFF2-40B4-BE49-F238E27FC236}">
                  <a16:creationId xmlns:a16="http://schemas.microsoft.com/office/drawing/2014/main" xmlns="" id="{E5CCAEA2-41BB-4EB4-908A-EF7AC90D1209}"/>
                </a:ext>
              </a:extLst>
            </p:cNvPr>
            <p:cNvSpPr/>
            <p:nvPr/>
          </p:nvSpPr>
          <p:spPr bwMode="auto">
            <a:xfrm>
              <a:off x="6065344" y="1165878"/>
              <a:ext cx="1329779" cy="1693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8808" y="21600"/>
                  </a:lnTo>
                  <a:cubicBezTo>
                    <a:pt x="17153" y="20629"/>
                    <a:pt x="15392" y="20737"/>
                    <a:pt x="13821" y="19093"/>
                  </a:cubicBezTo>
                  <a:cubicBezTo>
                    <a:pt x="13567" y="18827"/>
                    <a:pt x="13664" y="18817"/>
                    <a:pt x="13269" y="18749"/>
                  </a:cubicBezTo>
                  <a:cubicBezTo>
                    <a:pt x="13457" y="19077"/>
                    <a:pt x="13316" y="19293"/>
                    <a:pt x="13269" y="19683"/>
                  </a:cubicBezTo>
                  <a:cubicBezTo>
                    <a:pt x="12962" y="19491"/>
                    <a:pt x="12327" y="19279"/>
                    <a:pt x="11610" y="19019"/>
                  </a:cubicBezTo>
                  <a:cubicBezTo>
                    <a:pt x="11590" y="19374"/>
                    <a:pt x="11353" y="19457"/>
                    <a:pt x="11203" y="19781"/>
                  </a:cubicBezTo>
                  <a:cubicBezTo>
                    <a:pt x="10048" y="19437"/>
                    <a:pt x="9304" y="18983"/>
                    <a:pt x="8324" y="18380"/>
                  </a:cubicBezTo>
                  <a:cubicBezTo>
                    <a:pt x="8270" y="18471"/>
                    <a:pt x="8183" y="18392"/>
                    <a:pt x="8168" y="18503"/>
                  </a:cubicBezTo>
                  <a:cubicBezTo>
                    <a:pt x="8143" y="18701"/>
                    <a:pt x="7753" y="18664"/>
                    <a:pt x="7573" y="18749"/>
                  </a:cubicBezTo>
                  <a:cubicBezTo>
                    <a:pt x="7230" y="18910"/>
                    <a:pt x="7235" y="19461"/>
                    <a:pt x="7169" y="19683"/>
                  </a:cubicBezTo>
                  <a:cubicBezTo>
                    <a:pt x="6849" y="19622"/>
                    <a:pt x="6088" y="19348"/>
                    <a:pt x="5789" y="19412"/>
                  </a:cubicBezTo>
                  <a:cubicBezTo>
                    <a:pt x="5504" y="19024"/>
                    <a:pt x="5137" y="18548"/>
                    <a:pt x="4694" y="18306"/>
                  </a:cubicBezTo>
                  <a:cubicBezTo>
                    <a:pt x="3052" y="15213"/>
                    <a:pt x="2889" y="15739"/>
                    <a:pt x="2785" y="14688"/>
                  </a:cubicBezTo>
                  <a:cubicBezTo>
                    <a:pt x="2672" y="14563"/>
                    <a:pt x="2377" y="14461"/>
                    <a:pt x="2191" y="14424"/>
                  </a:cubicBezTo>
                  <a:cubicBezTo>
                    <a:pt x="803" y="14151"/>
                    <a:pt x="842" y="12535"/>
                    <a:pt x="595" y="11844"/>
                  </a:cubicBezTo>
                  <a:cubicBezTo>
                    <a:pt x="775" y="11755"/>
                    <a:pt x="1301" y="11529"/>
                    <a:pt x="1471" y="11426"/>
                  </a:cubicBezTo>
                  <a:cubicBezTo>
                    <a:pt x="2046" y="12643"/>
                    <a:pt x="2155" y="13345"/>
                    <a:pt x="3223" y="13613"/>
                  </a:cubicBezTo>
                  <a:cubicBezTo>
                    <a:pt x="3453" y="13671"/>
                    <a:pt x="3651" y="13779"/>
                    <a:pt x="3818" y="13933"/>
                  </a:cubicBezTo>
                  <a:cubicBezTo>
                    <a:pt x="4179" y="13865"/>
                    <a:pt x="4339" y="13949"/>
                    <a:pt x="4600" y="13761"/>
                  </a:cubicBezTo>
                  <a:cubicBezTo>
                    <a:pt x="4310" y="12634"/>
                    <a:pt x="4291" y="11805"/>
                    <a:pt x="4381" y="10640"/>
                  </a:cubicBezTo>
                  <a:cubicBezTo>
                    <a:pt x="3723" y="9985"/>
                    <a:pt x="2535" y="8699"/>
                    <a:pt x="1408" y="9583"/>
                  </a:cubicBezTo>
                  <a:cubicBezTo>
                    <a:pt x="1395" y="9510"/>
                    <a:pt x="317" y="2988"/>
                    <a:pt x="0" y="0"/>
                  </a:cubicBezTo>
                  <a:cubicBezTo>
                    <a:pt x="954" y="3653"/>
                    <a:pt x="6177" y="7023"/>
                    <a:pt x="7372" y="12214"/>
                  </a:cubicBezTo>
                  <a:cubicBezTo>
                    <a:pt x="8822" y="13734"/>
                    <a:pt x="12726" y="17389"/>
                    <a:pt x="15976" y="18509"/>
                  </a:cubicBezTo>
                  <a:cubicBezTo>
                    <a:pt x="16938" y="19995"/>
                    <a:pt x="19150" y="20429"/>
                    <a:pt x="21600" y="21600"/>
                  </a:cubicBezTo>
                  <a:close/>
                </a:path>
              </a:pathLst>
            </a:custGeom>
            <a:solidFill>
              <a:srgbClr val="797A7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" name="íŝlîḋé">
              <a:extLst>
                <a:ext uri="{FF2B5EF4-FFF2-40B4-BE49-F238E27FC236}">
                  <a16:creationId xmlns:a16="http://schemas.microsoft.com/office/drawing/2014/main" xmlns="" id="{BE05D293-696D-4A96-A584-0FFA23851899}"/>
                </a:ext>
              </a:extLst>
            </p:cNvPr>
            <p:cNvSpPr/>
            <p:nvPr/>
          </p:nvSpPr>
          <p:spPr bwMode="auto">
            <a:xfrm>
              <a:off x="5712780" y="1165878"/>
              <a:ext cx="1559712" cy="1693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0" y="21600"/>
                  </a:lnTo>
                  <a:cubicBezTo>
                    <a:pt x="678" y="21067"/>
                    <a:pt x="1442" y="20080"/>
                    <a:pt x="1387" y="19265"/>
                  </a:cubicBezTo>
                  <a:cubicBezTo>
                    <a:pt x="1643" y="19294"/>
                    <a:pt x="2195" y="19383"/>
                    <a:pt x="2455" y="19388"/>
                  </a:cubicBezTo>
                  <a:cubicBezTo>
                    <a:pt x="2458" y="19520"/>
                    <a:pt x="2735" y="19886"/>
                    <a:pt x="2802" y="19953"/>
                  </a:cubicBezTo>
                  <a:cubicBezTo>
                    <a:pt x="3488" y="20639"/>
                    <a:pt x="4121" y="20945"/>
                    <a:pt x="5150" y="21009"/>
                  </a:cubicBezTo>
                  <a:cubicBezTo>
                    <a:pt x="6257" y="20858"/>
                    <a:pt x="6992" y="20741"/>
                    <a:pt x="8005" y="20279"/>
                  </a:cubicBezTo>
                  <a:cubicBezTo>
                    <a:pt x="7881" y="19826"/>
                    <a:pt x="7824" y="19432"/>
                    <a:pt x="7898" y="18970"/>
                  </a:cubicBezTo>
                  <a:cubicBezTo>
                    <a:pt x="7432" y="18050"/>
                    <a:pt x="7183" y="17404"/>
                    <a:pt x="6884" y="16439"/>
                  </a:cubicBezTo>
                  <a:cubicBezTo>
                    <a:pt x="6381" y="16317"/>
                    <a:pt x="6164" y="15770"/>
                    <a:pt x="6084" y="15282"/>
                  </a:cubicBezTo>
                  <a:cubicBezTo>
                    <a:pt x="5678" y="15080"/>
                    <a:pt x="4989" y="14739"/>
                    <a:pt x="4910" y="14031"/>
                  </a:cubicBezTo>
                  <a:cubicBezTo>
                    <a:pt x="4091" y="13607"/>
                    <a:pt x="4291" y="11987"/>
                    <a:pt x="4376" y="11070"/>
                  </a:cubicBezTo>
                  <a:cubicBezTo>
                    <a:pt x="4543" y="10780"/>
                    <a:pt x="4820" y="10410"/>
                    <a:pt x="5043" y="10148"/>
                  </a:cubicBezTo>
                  <a:cubicBezTo>
                    <a:pt x="5018" y="9046"/>
                    <a:pt x="4755" y="8089"/>
                    <a:pt x="4749" y="6979"/>
                  </a:cubicBezTo>
                  <a:cubicBezTo>
                    <a:pt x="5100" y="4872"/>
                    <a:pt x="4910" y="2949"/>
                    <a:pt x="4429" y="811"/>
                  </a:cubicBezTo>
                  <a:cubicBezTo>
                    <a:pt x="4269" y="442"/>
                    <a:pt x="4749" y="295"/>
                    <a:pt x="4910" y="0"/>
                  </a:cubicBezTo>
                  <a:cubicBezTo>
                    <a:pt x="5470" y="2580"/>
                    <a:pt x="5630" y="5234"/>
                    <a:pt x="6010" y="7860"/>
                  </a:cubicBezTo>
                  <a:cubicBezTo>
                    <a:pt x="6130" y="8385"/>
                    <a:pt x="6270" y="8920"/>
                    <a:pt x="6350" y="9436"/>
                  </a:cubicBezTo>
                  <a:cubicBezTo>
                    <a:pt x="7311" y="8551"/>
                    <a:pt x="8352" y="9878"/>
                    <a:pt x="8913" y="10533"/>
                  </a:cubicBezTo>
                  <a:cubicBezTo>
                    <a:pt x="8836" y="11697"/>
                    <a:pt x="8764" y="12835"/>
                    <a:pt x="9012" y="13962"/>
                  </a:cubicBezTo>
                  <a:cubicBezTo>
                    <a:pt x="8789" y="14151"/>
                    <a:pt x="8484" y="14218"/>
                    <a:pt x="8176" y="14286"/>
                  </a:cubicBezTo>
                  <a:cubicBezTo>
                    <a:pt x="8033" y="14132"/>
                    <a:pt x="7788" y="14016"/>
                    <a:pt x="7592" y="13958"/>
                  </a:cubicBezTo>
                  <a:cubicBezTo>
                    <a:pt x="6681" y="13689"/>
                    <a:pt x="6602" y="12958"/>
                    <a:pt x="6111" y="11742"/>
                  </a:cubicBezTo>
                  <a:cubicBezTo>
                    <a:pt x="5967" y="11845"/>
                    <a:pt x="5816" y="11940"/>
                    <a:pt x="5662" y="12029"/>
                  </a:cubicBezTo>
                  <a:cubicBezTo>
                    <a:pt x="5874" y="12721"/>
                    <a:pt x="5848" y="13931"/>
                    <a:pt x="7031" y="14204"/>
                  </a:cubicBezTo>
                  <a:cubicBezTo>
                    <a:pt x="7191" y="14241"/>
                    <a:pt x="7301" y="14345"/>
                    <a:pt x="7398" y="14470"/>
                  </a:cubicBezTo>
                  <a:cubicBezTo>
                    <a:pt x="7487" y="15521"/>
                    <a:pt x="7692" y="14993"/>
                    <a:pt x="9092" y="18087"/>
                  </a:cubicBezTo>
                  <a:cubicBezTo>
                    <a:pt x="9470" y="18328"/>
                    <a:pt x="9716" y="18735"/>
                    <a:pt x="9959" y="19123"/>
                  </a:cubicBezTo>
                  <a:cubicBezTo>
                    <a:pt x="10213" y="19059"/>
                    <a:pt x="10485" y="19102"/>
                    <a:pt x="10760" y="19164"/>
                  </a:cubicBezTo>
                  <a:cubicBezTo>
                    <a:pt x="10817" y="18942"/>
                    <a:pt x="10898" y="18597"/>
                    <a:pt x="11190" y="18435"/>
                  </a:cubicBezTo>
                  <a:cubicBezTo>
                    <a:pt x="11343" y="18351"/>
                    <a:pt x="11620" y="18463"/>
                    <a:pt x="11640" y="18266"/>
                  </a:cubicBezTo>
                  <a:cubicBezTo>
                    <a:pt x="11653" y="18154"/>
                    <a:pt x="11683" y="18053"/>
                    <a:pt x="11729" y="17963"/>
                  </a:cubicBezTo>
                  <a:cubicBezTo>
                    <a:pt x="12565" y="18566"/>
                    <a:pt x="13391" y="19224"/>
                    <a:pt x="14376" y="19568"/>
                  </a:cubicBezTo>
                  <a:cubicBezTo>
                    <a:pt x="14504" y="19245"/>
                    <a:pt x="14505" y="18881"/>
                    <a:pt x="14523" y="18527"/>
                  </a:cubicBezTo>
                  <a:cubicBezTo>
                    <a:pt x="15135" y="18787"/>
                    <a:pt x="15795" y="19251"/>
                    <a:pt x="16057" y="19442"/>
                  </a:cubicBezTo>
                  <a:cubicBezTo>
                    <a:pt x="16097" y="19053"/>
                    <a:pt x="16024" y="18676"/>
                    <a:pt x="15864" y="18348"/>
                  </a:cubicBezTo>
                  <a:cubicBezTo>
                    <a:pt x="16201" y="18415"/>
                    <a:pt x="16558" y="18463"/>
                    <a:pt x="16774" y="18729"/>
                  </a:cubicBezTo>
                  <a:cubicBezTo>
                    <a:pt x="18114" y="20373"/>
                    <a:pt x="20189" y="20629"/>
                    <a:pt x="21600" y="21600"/>
                  </a:cubicBezTo>
                  <a:close/>
                </a:path>
              </a:pathLst>
            </a:custGeom>
            <a:solidFill>
              <a:srgbClr val="A9A9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" name="iṡľîḑé">
              <a:extLst>
                <a:ext uri="{FF2B5EF4-FFF2-40B4-BE49-F238E27FC236}">
                  <a16:creationId xmlns:a16="http://schemas.microsoft.com/office/drawing/2014/main" xmlns="" id="{630AC733-68AE-4500-85D9-9C89540B5979}"/>
                </a:ext>
              </a:extLst>
            </p:cNvPr>
            <p:cNvSpPr/>
            <p:nvPr/>
          </p:nvSpPr>
          <p:spPr bwMode="auto">
            <a:xfrm>
              <a:off x="4781551" y="1206116"/>
              <a:ext cx="1539593" cy="16516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169" y="17492"/>
                  </a:moveTo>
                  <a:cubicBezTo>
                    <a:pt x="14037" y="16954"/>
                    <a:pt x="13917" y="16417"/>
                    <a:pt x="13947" y="15869"/>
                  </a:cubicBezTo>
                  <a:cubicBezTo>
                    <a:pt x="13607" y="16140"/>
                    <a:pt x="13219" y="16355"/>
                    <a:pt x="12853" y="16648"/>
                  </a:cubicBezTo>
                  <a:cubicBezTo>
                    <a:pt x="9764" y="19116"/>
                    <a:pt x="12630" y="17050"/>
                    <a:pt x="9462" y="19491"/>
                  </a:cubicBezTo>
                  <a:cubicBezTo>
                    <a:pt x="9931" y="19813"/>
                    <a:pt x="10431" y="19984"/>
                    <a:pt x="10930" y="20245"/>
                  </a:cubicBezTo>
                  <a:cubicBezTo>
                    <a:pt x="13601" y="18560"/>
                    <a:pt x="13207" y="18635"/>
                    <a:pt x="14169" y="17492"/>
                  </a:cubicBezTo>
                  <a:close/>
                  <a:moveTo>
                    <a:pt x="16658" y="4343"/>
                  </a:moveTo>
                  <a:cubicBezTo>
                    <a:pt x="16420" y="5218"/>
                    <a:pt x="16177" y="5772"/>
                    <a:pt x="15365" y="5394"/>
                  </a:cubicBezTo>
                  <a:cubicBezTo>
                    <a:pt x="15216" y="6078"/>
                    <a:pt x="14817" y="6730"/>
                    <a:pt x="14169" y="7108"/>
                  </a:cubicBezTo>
                  <a:cubicBezTo>
                    <a:pt x="13844" y="7259"/>
                    <a:pt x="14086" y="7676"/>
                    <a:pt x="13959" y="8091"/>
                  </a:cubicBezTo>
                  <a:cubicBezTo>
                    <a:pt x="13531" y="8866"/>
                    <a:pt x="13292" y="9525"/>
                    <a:pt x="13067" y="10334"/>
                  </a:cubicBezTo>
                  <a:cubicBezTo>
                    <a:pt x="13890" y="11739"/>
                    <a:pt x="13826" y="12908"/>
                    <a:pt x="13689" y="14511"/>
                  </a:cubicBezTo>
                  <a:cubicBezTo>
                    <a:pt x="14549" y="13689"/>
                    <a:pt x="13494" y="14557"/>
                    <a:pt x="15501" y="12778"/>
                  </a:cubicBezTo>
                  <a:cubicBezTo>
                    <a:pt x="15651" y="11977"/>
                    <a:pt x="16214" y="11621"/>
                    <a:pt x="16461" y="10826"/>
                  </a:cubicBezTo>
                  <a:cubicBezTo>
                    <a:pt x="16861" y="9536"/>
                    <a:pt x="15863" y="8887"/>
                    <a:pt x="16582" y="7965"/>
                  </a:cubicBezTo>
                  <a:cubicBezTo>
                    <a:pt x="16918" y="5628"/>
                    <a:pt x="16904" y="5022"/>
                    <a:pt x="16658" y="4343"/>
                  </a:cubicBezTo>
                  <a:close/>
                  <a:moveTo>
                    <a:pt x="21500" y="18958"/>
                  </a:moveTo>
                  <a:cubicBezTo>
                    <a:pt x="21425" y="19432"/>
                    <a:pt x="21475" y="19892"/>
                    <a:pt x="21600" y="20356"/>
                  </a:cubicBezTo>
                  <a:cubicBezTo>
                    <a:pt x="20574" y="20830"/>
                    <a:pt x="19433" y="21149"/>
                    <a:pt x="18311" y="21304"/>
                  </a:cubicBezTo>
                  <a:cubicBezTo>
                    <a:pt x="17269" y="21239"/>
                    <a:pt x="16304" y="20641"/>
                    <a:pt x="15609" y="19937"/>
                  </a:cubicBezTo>
                  <a:cubicBezTo>
                    <a:pt x="15542" y="19868"/>
                    <a:pt x="15530" y="19748"/>
                    <a:pt x="15527" y="19612"/>
                  </a:cubicBezTo>
                  <a:cubicBezTo>
                    <a:pt x="15264" y="19607"/>
                    <a:pt x="15008" y="19558"/>
                    <a:pt x="14749" y="19528"/>
                  </a:cubicBezTo>
                  <a:cubicBezTo>
                    <a:pt x="14805" y="20365"/>
                    <a:pt x="14203" y="21054"/>
                    <a:pt x="13517" y="21600"/>
                  </a:cubicBezTo>
                  <a:lnTo>
                    <a:pt x="0" y="21600"/>
                  </a:lnTo>
                  <a:cubicBezTo>
                    <a:pt x="3399" y="19572"/>
                    <a:pt x="5693" y="16336"/>
                    <a:pt x="7772" y="13211"/>
                  </a:cubicBezTo>
                  <a:cubicBezTo>
                    <a:pt x="8273" y="13102"/>
                    <a:pt x="8767" y="12943"/>
                    <a:pt x="9218" y="12723"/>
                  </a:cubicBezTo>
                  <a:cubicBezTo>
                    <a:pt x="10819" y="9524"/>
                    <a:pt x="11219" y="9402"/>
                    <a:pt x="11609" y="7912"/>
                  </a:cubicBezTo>
                  <a:cubicBezTo>
                    <a:pt x="13212" y="7823"/>
                    <a:pt x="13512" y="6894"/>
                    <a:pt x="13825" y="5674"/>
                  </a:cubicBezTo>
                  <a:cubicBezTo>
                    <a:pt x="14068" y="4890"/>
                    <a:pt x="14068" y="4058"/>
                    <a:pt x="14554" y="3529"/>
                  </a:cubicBezTo>
                  <a:cubicBezTo>
                    <a:pt x="15528" y="2395"/>
                    <a:pt x="16904" y="1285"/>
                    <a:pt x="17553" y="0"/>
                  </a:cubicBezTo>
                  <a:cubicBezTo>
                    <a:pt x="18364" y="2117"/>
                    <a:pt x="18529" y="4588"/>
                    <a:pt x="18173" y="6748"/>
                  </a:cubicBezTo>
                  <a:cubicBezTo>
                    <a:pt x="18179" y="7887"/>
                    <a:pt x="18456" y="9053"/>
                    <a:pt x="18482" y="10183"/>
                  </a:cubicBezTo>
                  <a:cubicBezTo>
                    <a:pt x="18256" y="10452"/>
                    <a:pt x="18034" y="10718"/>
                    <a:pt x="17865" y="11015"/>
                  </a:cubicBezTo>
                  <a:cubicBezTo>
                    <a:pt x="17775" y="11994"/>
                    <a:pt x="17722" y="13043"/>
                    <a:pt x="18540" y="13472"/>
                  </a:cubicBezTo>
                  <a:cubicBezTo>
                    <a:pt x="18620" y="14198"/>
                    <a:pt x="19180" y="14675"/>
                    <a:pt x="19592" y="14882"/>
                  </a:cubicBezTo>
                  <a:cubicBezTo>
                    <a:pt x="19674" y="15383"/>
                    <a:pt x="19839" y="15933"/>
                    <a:pt x="20348" y="16058"/>
                  </a:cubicBezTo>
                  <a:cubicBezTo>
                    <a:pt x="20651" y="17048"/>
                    <a:pt x="21028" y="18015"/>
                    <a:pt x="21500" y="18958"/>
                  </a:cubicBezTo>
                  <a:close/>
                  <a:moveTo>
                    <a:pt x="9445" y="14511"/>
                  </a:moveTo>
                  <a:cubicBezTo>
                    <a:pt x="9162" y="14624"/>
                    <a:pt x="8887" y="14757"/>
                    <a:pt x="8612" y="14888"/>
                  </a:cubicBezTo>
                  <a:cubicBezTo>
                    <a:pt x="8560" y="14993"/>
                    <a:pt x="8119" y="15746"/>
                    <a:pt x="7641" y="16949"/>
                  </a:cubicBezTo>
                  <a:cubicBezTo>
                    <a:pt x="6495" y="17871"/>
                    <a:pt x="5642" y="18941"/>
                    <a:pt x="4725" y="19555"/>
                  </a:cubicBezTo>
                  <a:cubicBezTo>
                    <a:pt x="5197" y="19519"/>
                    <a:pt x="5569" y="19737"/>
                    <a:pt x="5754" y="20182"/>
                  </a:cubicBezTo>
                  <a:cubicBezTo>
                    <a:pt x="6570" y="19582"/>
                    <a:pt x="8353" y="18306"/>
                    <a:pt x="9316" y="17633"/>
                  </a:cubicBezTo>
                  <a:cubicBezTo>
                    <a:pt x="9323" y="16593"/>
                    <a:pt x="9443" y="15552"/>
                    <a:pt x="9445" y="14511"/>
                  </a:cubicBezTo>
                  <a:close/>
                </a:path>
              </a:pathLst>
            </a:custGeom>
            <a:solidFill>
              <a:srgbClr val="E0E0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ís1íḋe">
              <a:extLst>
                <a:ext uri="{FF2B5EF4-FFF2-40B4-BE49-F238E27FC236}">
                  <a16:creationId xmlns:a16="http://schemas.microsoft.com/office/drawing/2014/main" xmlns="" id="{78F13F3B-29FD-4C2D-AE3F-F1AAAF2FE991}"/>
                </a:ext>
              </a:extLst>
            </p:cNvPr>
            <p:cNvSpPr/>
            <p:nvPr/>
          </p:nvSpPr>
          <p:spPr bwMode="auto">
            <a:xfrm>
              <a:off x="5688828" y="1541435"/>
              <a:ext cx="315200" cy="824885"/>
            </a:xfrm>
            <a:custGeom>
              <a:avLst/>
              <a:gdLst>
                <a:gd name="T0" fmla="*/ 10193 w 20386"/>
                <a:gd name="T1" fmla="*/ 10800 h 21600"/>
                <a:gd name="T2" fmla="*/ 10193 w 20386"/>
                <a:gd name="T3" fmla="*/ 10800 h 21600"/>
                <a:gd name="T4" fmla="*/ 10193 w 20386"/>
                <a:gd name="T5" fmla="*/ 10800 h 21600"/>
                <a:gd name="T6" fmla="*/ 10193 w 2038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86" h="21600">
                  <a:moveTo>
                    <a:pt x="18067" y="0"/>
                  </a:moveTo>
                  <a:cubicBezTo>
                    <a:pt x="21600" y="2883"/>
                    <a:pt x="20694" y="5541"/>
                    <a:pt x="18036" y="9891"/>
                  </a:cubicBezTo>
                  <a:cubicBezTo>
                    <a:pt x="17654" y="14128"/>
                    <a:pt x="15652" y="13940"/>
                    <a:pt x="14021" y="17715"/>
                  </a:cubicBezTo>
                  <a:cubicBezTo>
                    <a:pt x="4682" y="21302"/>
                    <a:pt x="7717" y="19937"/>
                    <a:pt x="3704" y="21600"/>
                  </a:cubicBezTo>
                  <a:cubicBezTo>
                    <a:pt x="4336" y="18389"/>
                    <a:pt x="3804" y="14971"/>
                    <a:pt x="0" y="12155"/>
                  </a:cubicBezTo>
                  <a:cubicBezTo>
                    <a:pt x="1036" y="10539"/>
                    <a:pt x="2047" y="8944"/>
                    <a:pt x="4026" y="7391"/>
                  </a:cubicBezTo>
                  <a:cubicBezTo>
                    <a:pt x="4609" y="6559"/>
                    <a:pt x="4234" y="5347"/>
                    <a:pt x="5734" y="5044"/>
                  </a:cubicBezTo>
                  <a:cubicBezTo>
                    <a:pt x="8733" y="4287"/>
                    <a:pt x="9857" y="2772"/>
                    <a:pt x="11678" y="1706"/>
                  </a:cubicBezTo>
                  <a:cubicBezTo>
                    <a:pt x="12026" y="1400"/>
                    <a:pt x="13906" y="1855"/>
                    <a:pt x="15493" y="1916"/>
                  </a:cubicBezTo>
                  <a:cubicBezTo>
                    <a:pt x="16172" y="1224"/>
                    <a:pt x="17158" y="622"/>
                    <a:pt x="18067" y="0"/>
                  </a:cubicBezTo>
                  <a:close/>
                </a:path>
              </a:pathLst>
            </a:custGeom>
            <a:solidFill>
              <a:srgbClr val="F4F4F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" name="íṣ1îḋê">
              <a:extLst>
                <a:ext uri="{FF2B5EF4-FFF2-40B4-BE49-F238E27FC236}">
                  <a16:creationId xmlns:a16="http://schemas.microsoft.com/office/drawing/2014/main" xmlns="" id="{DD897A27-20D7-4771-9B8F-BB43A94A08E9}"/>
                </a:ext>
              </a:extLst>
            </p:cNvPr>
            <p:cNvSpPr/>
            <p:nvPr/>
          </p:nvSpPr>
          <p:spPr bwMode="auto">
            <a:xfrm>
              <a:off x="5429196" y="2385481"/>
              <a:ext cx="381306" cy="3928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471"/>
                  </a:moveTo>
                  <a:cubicBezTo>
                    <a:pt x="17718" y="13273"/>
                    <a:pt x="17447" y="14520"/>
                    <a:pt x="6670" y="21600"/>
                  </a:cubicBezTo>
                  <a:cubicBezTo>
                    <a:pt x="4658" y="20501"/>
                    <a:pt x="1888" y="18609"/>
                    <a:pt x="0" y="17259"/>
                  </a:cubicBezTo>
                  <a:cubicBezTo>
                    <a:pt x="12780" y="7002"/>
                    <a:pt x="2059" y="14285"/>
                    <a:pt x="14522" y="3918"/>
                  </a:cubicBezTo>
                  <a:cubicBezTo>
                    <a:pt x="15998" y="2688"/>
                    <a:pt x="18891" y="1137"/>
                    <a:pt x="20262" y="0"/>
                  </a:cubicBezTo>
                  <a:cubicBezTo>
                    <a:pt x="20140" y="2303"/>
                    <a:pt x="21069" y="6212"/>
                    <a:pt x="21600" y="8471"/>
                  </a:cubicBezTo>
                  <a:close/>
                </a:path>
              </a:pathLst>
            </a:custGeom>
            <a:solidFill>
              <a:srgbClr val="F4F4F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1" name="îṣľíḓé">
              <a:extLst>
                <a:ext uri="{FF2B5EF4-FFF2-40B4-BE49-F238E27FC236}">
                  <a16:creationId xmlns:a16="http://schemas.microsoft.com/office/drawing/2014/main" xmlns="" id="{FF3093EB-057E-467B-9723-F59D785EC9CE}"/>
                </a:ext>
              </a:extLst>
            </p:cNvPr>
            <p:cNvSpPr/>
            <p:nvPr/>
          </p:nvSpPr>
          <p:spPr bwMode="auto">
            <a:xfrm>
              <a:off x="5093876" y="2299257"/>
              <a:ext cx="379389" cy="471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593" y="3639"/>
                    <a:pt x="20604" y="8968"/>
                    <a:pt x="20578" y="12607"/>
                  </a:cubicBezTo>
                  <a:cubicBezTo>
                    <a:pt x="16670" y="14961"/>
                    <a:pt x="8243" y="19502"/>
                    <a:pt x="4934" y="21600"/>
                  </a:cubicBezTo>
                  <a:cubicBezTo>
                    <a:pt x="4183" y="20045"/>
                    <a:pt x="1917" y="18653"/>
                    <a:pt x="0" y="18779"/>
                  </a:cubicBezTo>
                  <a:cubicBezTo>
                    <a:pt x="3720" y="16631"/>
                    <a:pt x="7742" y="12217"/>
                    <a:pt x="12390" y="8993"/>
                  </a:cubicBezTo>
                  <a:cubicBezTo>
                    <a:pt x="14329" y="4784"/>
                    <a:pt x="16671" y="1320"/>
                    <a:pt x="16885" y="948"/>
                  </a:cubicBezTo>
                  <a:cubicBezTo>
                    <a:pt x="18000" y="491"/>
                    <a:pt x="20455" y="394"/>
                    <a:pt x="21600" y="0"/>
                  </a:cubicBezTo>
                  <a:close/>
                </a:path>
              </a:pathLst>
            </a:custGeom>
            <a:solidFill>
              <a:srgbClr val="F4F4F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2" name="íṩľíḑê">
              <a:extLst>
                <a:ext uri="{FF2B5EF4-FFF2-40B4-BE49-F238E27FC236}">
                  <a16:creationId xmlns:a16="http://schemas.microsoft.com/office/drawing/2014/main" xmlns="" id="{EC40C73E-7260-42BE-80B8-815F93730695}"/>
                </a:ext>
              </a:extLst>
            </p:cNvPr>
            <p:cNvSpPr/>
            <p:nvPr/>
          </p:nvSpPr>
          <p:spPr bwMode="auto">
            <a:xfrm>
              <a:off x="5509671" y="3865674"/>
              <a:ext cx="182030" cy="718540"/>
            </a:xfrm>
            <a:custGeom>
              <a:avLst/>
              <a:gdLst>
                <a:gd name="T0" fmla="*/ 9374 w 18748"/>
                <a:gd name="T1" fmla="*/ 10800 h 21600"/>
                <a:gd name="T2" fmla="*/ 9374 w 18748"/>
                <a:gd name="T3" fmla="*/ 10800 h 21600"/>
                <a:gd name="T4" fmla="*/ 9374 w 18748"/>
                <a:gd name="T5" fmla="*/ 10800 h 21600"/>
                <a:gd name="T6" fmla="*/ 9374 w 1874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48" h="21600">
                  <a:moveTo>
                    <a:pt x="12953" y="21600"/>
                  </a:moveTo>
                  <a:cubicBezTo>
                    <a:pt x="21600" y="15230"/>
                    <a:pt x="21323" y="5675"/>
                    <a:pt x="6975" y="0"/>
                  </a:cubicBezTo>
                  <a:cubicBezTo>
                    <a:pt x="5779" y="1564"/>
                    <a:pt x="0" y="3359"/>
                    <a:pt x="0" y="4401"/>
                  </a:cubicBezTo>
                  <a:cubicBezTo>
                    <a:pt x="1794" y="8397"/>
                    <a:pt x="6308" y="12689"/>
                    <a:pt x="9735" y="16678"/>
                  </a:cubicBezTo>
                  <a:cubicBezTo>
                    <a:pt x="10428" y="17687"/>
                    <a:pt x="12107" y="19868"/>
                    <a:pt x="12953" y="21600"/>
                  </a:cubicBezTo>
                  <a:close/>
                </a:path>
              </a:pathLst>
            </a:custGeom>
            <a:solidFill>
              <a:srgbClr val="A9BCC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3" name="îš1iḍè">
              <a:extLst>
                <a:ext uri="{FF2B5EF4-FFF2-40B4-BE49-F238E27FC236}">
                  <a16:creationId xmlns:a16="http://schemas.microsoft.com/office/drawing/2014/main" xmlns="" id="{25761EBE-1C07-4797-8A5A-0FF079ADDCB2}"/>
                </a:ext>
              </a:extLst>
            </p:cNvPr>
            <p:cNvSpPr/>
            <p:nvPr/>
          </p:nvSpPr>
          <p:spPr bwMode="auto">
            <a:xfrm>
              <a:off x="5475181" y="3206532"/>
              <a:ext cx="633273" cy="2256217"/>
            </a:xfrm>
            <a:custGeom>
              <a:avLst/>
              <a:gdLst>
                <a:gd name="T0" fmla="+- 0 10852 161"/>
                <a:gd name="T1" fmla="*/ T0 w 21382"/>
                <a:gd name="T2" fmla="*/ 10800 h 21600"/>
                <a:gd name="T3" fmla="+- 0 10852 161"/>
                <a:gd name="T4" fmla="*/ T3 w 21382"/>
                <a:gd name="T5" fmla="*/ 10800 h 21600"/>
                <a:gd name="T6" fmla="+- 0 10852 161"/>
                <a:gd name="T7" fmla="*/ T6 w 21382"/>
                <a:gd name="T8" fmla="*/ 10800 h 21600"/>
                <a:gd name="T9" fmla="+- 0 10852 161"/>
                <a:gd name="T10" fmla="*/ T9 w 2138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2" h="21600">
                  <a:moveTo>
                    <a:pt x="20985" y="18556"/>
                  </a:moveTo>
                  <a:cubicBezTo>
                    <a:pt x="21010" y="18394"/>
                    <a:pt x="21439" y="18072"/>
                    <a:pt x="21375" y="17911"/>
                  </a:cubicBezTo>
                  <a:cubicBezTo>
                    <a:pt x="20692" y="17493"/>
                    <a:pt x="19870" y="17103"/>
                    <a:pt x="19683" y="16675"/>
                  </a:cubicBezTo>
                  <a:cubicBezTo>
                    <a:pt x="19497" y="16247"/>
                    <a:pt x="19482" y="15781"/>
                    <a:pt x="19358" y="15365"/>
                  </a:cubicBezTo>
                  <a:cubicBezTo>
                    <a:pt x="18722" y="14975"/>
                    <a:pt x="18084" y="14518"/>
                    <a:pt x="17733" y="14111"/>
                  </a:cubicBezTo>
                  <a:cubicBezTo>
                    <a:pt x="16882" y="12843"/>
                    <a:pt x="17341" y="11455"/>
                    <a:pt x="17146" y="10182"/>
                  </a:cubicBezTo>
                  <a:cubicBezTo>
                    <a:pt x="16756" y="10237"/>
                    <a:pt x="15975" y="10330"/>
                    <a:pt x="15975" y="10330"/>
                  </a:cubicBezTo>
                  <a:cubicBezTo>
                    <a:pt x="14999" y="9002"/>
                    <a:pt x="14463" y="7930"/>
                    <a:pt x="13422" y="6659"/>
                  </a:cubicBezTo>
                  <a:cubicBezTo>
                    <a:pt x="13028" y="6245"/>
                    <a:pt x="12695" y="5881"/>
                    <a:pt x="12201" y="5478"/>
                  </a:cubicBezTo>
                  <a:cubicBezTo>
                    <a:pt x="10225" y="3867"/>
                    <a:pt x="7191" y="2333"/>
                    <a:pt x="2702" y="1088"/>
                  </a:cubicBezTo>
                  <a:cubicBezTo>
                    <a:pt x="1921" y="812"/>
                    <a:pt x="815" y="277"/>
                    <a:pt x="34" y="0"/>
                  </a:cubicBezTo>
                  <a:cubicBezTo>
                    <a:pt x="-161" y="387"/>
                    <a:pt x="490" y="1181"/>
                    <a:pt x="1466" y="1513"/>
                  </a:cubicBezTo>
                  <a:cubicBezTo>
                    <a:pt x="6467" y="3207"/>
                    <a:pt x="8720" y="5204"/>
                    <a:pt x="9729" y="7415"/>
                  </a:cubicBezTo>
                  <a:cubicBezTo>
                    <a:pt x="9930" y="7857"/>
                    <a:pt x="10349" y="8281"/>
                    <a:pt x="10412" y="8725"/>
                  </a:cubicBezTo>
                  <a:cubicBezTo>
                    <a:pt x="10387" y="9693"/>
                    <a:pt x="10337" y="10500"/>
                    <a:pt x="9989" y="11289"/>
                  </a:cubicBezTo>
                  <a:cubicBezTo>
                    <a:pt x="9745" y="11745"/>
                    <a:pt x="9585" y="12187"/>
                    <a:pt x="9338" y="12617"/>
                  </a:cubicBezTo>
                  <a:cubicBezTo>
                    <a:pt x="8597" y="13906"/>
                    <a:pt x="8655" y="15550"/>
                    <a:pt x="10412" y="16878"/>
                  </a:cubicBezTo>
                  <a:cubicBezTo>
                    <a:pt x="11648" y="16177"/>
                    <a:pt x="12988" y="15162"/>
                    <a:pt x="13422" y="14406"/>
                  </a:cubicBezTo>
                  <a:cubicBezTo>
                    <a:pt x="13639" y="14028"/>
                    <a:pt x="13316" y="13629"/>
                    <a:pt x="13422" y="13244"/>
                  </a:cubicBezTo>
                  <a:cubicBezTo>
                    <a:pt x="13690" y="12103"/>
                    <a:pt x="13567" y="11363"/>
                    <a:pt x="13958" y="10201"/>
                  </a:cubicBezTo>
                  <a:cubicBezTo>
                    <a:pt x="15259" y="11473"/>
                    <a:pt x="14720" y="12366"/>
                    <a:pt x="14153" y="13687"/>
                  </a:cubicBezTo>
                  <a:cubicBezTo>
                    <a:pt x="14028" y="14022"/>
                    <a:pt x="13892" y="14311"/>
                    <a:pt x="13828" y="14646"/>
                  </a:cubicBezTo>
                  <a:cubicBezTo>
                    <a:pt x="13764" y="14981"/>
                    <a:pt x="13614" y="15437"/>
                    <a:pt x="13698" y="15771"/>
                  </a:cubicBezTo>
                  <a:cubicBezTo>
                    <a:pt x="13706" y="16117"/>
                    <a:pt x="13796" y="16438"/>
                    <a:pt x="13828" y="16786"/>
                  </a:cubicBezTo>
                  <a:cubicBezTo>
                    <a:pt x="13859" y="17134"/>
                    <a:pt x="13765" y="17450"/>
                    <a:pt x="13828" y="17800"/>
                  </a:cubicBezTo>
                  <a:cubicBezTo>
                    <a:pt x="13713" y="18247"/>
                    <a:pt x="13763" y="18870"/>
                    <a:pt x="14348" y="19202"/>
                  </a:cubicBezTo>
                  <a:cubicBezTo>
                    <a:pt x="14836" y="19589"/>
                    <a:pt x="15516" y="20003"/>
                    <a:pt x="16105" y="20383"/>
                  </a:cubicBezTo>
                  <a:cubicBezTo>
                    <a:pt x="16690" y="20759"/>
                    <a:pt x="17594" y="21257"/>
                    <a:pt x="18252" y="21600"/>
                  </a:cubicBezTo>
                  <a:cubicBezTo>
                    <a:pt x="18475" y="21121"/>
                    <a:pt x="20011" y="20431"/>
                    <a:pt x="20204" y="19958"/>
                  </a:cubicBezTo>
                  <a:cubicBezTo>
                    <a:pt x="20628" y="19498"/>
                    <a:pt x="20925" y="19024"/>
                    <a:pt x="20985" y="18556"/>
                  </a:cubicBezTo>
                  <a:close/>
                </a:path>
              </a:pathLst>
            </a:custGeom>
            <a:solidFill>
              <a:srgbClr val="A9BCC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i$ḻíde">
              <a:extLst>
                <a:ext uri="{FF2B5EF4-FFF2-40B4-BE49-F238E27FC236}">
                  <a16:creationId xmlns:a16="http://schemas.microsoft.com/office/drawing/2014/main" xmlns="" id="{1D82C1CD-D2BC-437F-AFAF-F11A7F90EE11}"/>
                </a:ext>
              </a:extLst>
            </p:cNvPr>
            <p:cNvSpPr/>
            <p:nvPr/>
          </p:nvSpPr>
          <p:spPr bwMode="auto">
            <a:xfrm>
              <a:off x="5365963" y="3166294"/>
              <a:ext cx="169575" cy="641896"/>
            </a:xfrm>
            <a:custGeom>
              <a:avLst/>
              <a:gdLst>
                <a:gd name="T0" fmla="+- 0 10654 321"/>
                <a:gd name="T1" fmla="*/ T0 w 20666"/>
                <a:gd name="T2" fmla="*/ 10379 h 20758"/>
                <a:gd name="T3" fmla="+- 0 10654 321"/>
                <a:gd name="T4" fmla="*/ T3 w 20666"/>
                <a:gd name="T5" fmla="*/ 10379 h 20758"/>
                <a:gd name="T6" fmla="+- 0 10654 321"/>
                <a:gd name="T7" fmla="*/ T6 w 20666"/>
                <a:gd name="T8" fmla="*/ 10379 h 20758"/>
                <a:gd name="T9" fmla="+- 0 10654 321"/>
                <a:gd name="T10" fmla="*/ T9 w 20666"/>
                <a:gd name="T11" fmla="*/ 10379 h 20758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666" h="20758">
                  <a:moveTo>
                    <a:pt x="16892" y="7299"/>
                  </a:moveTo>
                  <a:cubicBezTo>
                    <a:pt x="16347" y="5460"/>
                    <a:pt x="12103" y="3162"/>
                    <a:pt x="10426" y="1307"/>
                  </a:cubicBezTo>
                  <a:cubicBezTo>
                    <a:pt x="6831" y="1013"/>
                    <a:pt x="3094" y="495"/>
                    <a:pt x="0" y="0"/>
                  </a:cubicBezTo>
                  <a:cubicBezTo>
                    <a:pt x="152" y="281"/>
                    <a:pt x="14" y="1030"/>
                    <a:pt x="44" y="1307"/>
                  </a:cubicBezTo>
                  <a:cubicBezTo>
                    <a:pt x="44" y="1308"/>
                    <a:pt x="134" y="2301"/>
                    <a:pt x="44" y="3674"/>
                  </a:cubicBezTo>
                  <a:cubicBezTo>
                    <a:pt x="-321" y="7722"/>
                    <a:pt x="1682" y="11706"/>
                    <a:pt x="2384" y="15629"/>
                  </a:cubicBezTo>
                  <a:cubicBezTo>
                    <a:pt x="3086" y="16563"/>
                    <a:pt x="1448" y="18119"/>
                    <a:pt x="1448" y="19053"/>
                  </a:cubicBezTo>
                  <a:cubicBezTo>
                    <a:pt x="1448" y="19987"/>
                    <a:pt x="5893" y="20106"/>
                    <a:pt x="8701" y="20479"/>
                  </a:cubicBezTo>
                  <a:cubicBezTo>
                    <a:pt x="15017" y="21600"/>
                    <a:pt x="19173" y="19053"/>
                    <a:pt x="19875" y="17933"/>
                  </a:cubicBezTo>
                  <a:cubicBezTo>
                    <a:pt x="21279" y="16438"/>
                    <a:pt x="20733" y="14441"/>
                    <a:pt x="18863" y="12702"/>
                  </a:cubicBezTo>
                  <a:cubicBezTo>
                    <a:pt x="18077" y="10962"/>
                    <a:pt x="17733" y="9167"/>
                    <a:pt x="16892" y="7299"/>
                  </a:cubicBezTo>
                  <a:close/>
                </a:path>
              </a:pathLst>
            </a:custGeom>
            <a:solidFill>
              <a:srgbClr val="A9BCC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5" name="ïşľíḍè">
              <a:extLst>
                <a:ext uri="{FF2B5EF4-FFF2-40B4-BE49-F238E27FC236}">
                  <a16:creationId xmlns:a16="http://schemas.microsoft.com/office/drawing/2014/main" xmlns="" id="{2CAF0099-ACB9-451E-84A2-B905E5CA8C2E}"/>
                </a:ext>
              </a:extLst>
            </p:cNvPr>
            <p:cNvSpPr/>
            <p:nvPr/>
          </p:nvSpPr>
          <p:spPr bwMode="auto">
            <a:xfrm>
              <a:off x="5018189" y="3079111"/>
              <a:ext cx="306577" cy="649561"/>
            </a:xfrm>
            <a:custGeom>
              <a:avLst/>
              <a:gdLst>
                <a:gd name="T0" fmla="+- 0 10003 7"/>
                <a:gd name="T1" fmla="*/ T0 w 19992"/>
                <a:gd name="T2" fmla="*/ 10800 h 21600"/>
                <a:gd name="T3" fmla="+- 0 10003 7"/>
                <a:gd name="T4" fmla="*/ T3 w 19992"/>
                <a:gd name="T5" fmla="*/ 10800 h 21600"/>
                <a:gd name="T6" fmla="+- 0 10003 7"/>
                <a:gd name="T7" fmla="*/ T6 w 19992"/>
                <a:gd name="T8" fmla="*/ 10800 h 21600"/>
                <a:gd name="T9" fmla="+- 0 10003 7"/>
                <a:gd name="T10" fmla="*/ T9 w 199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992" h="21600">
                  <a:moveTo>
                    <a:pt x="17603" y="14870"/>
                  </a:moveTo>
                  <a:cubicBezTo>
                    <a:pt x="17500" y="13396"/>
                    <a:pt x="21593" y="9422"/>
                    <a:pt x="12951" y="11281"/>
                  </a:cubicBezTo>
                  <a:cubicBezTo>
                    <a:pt x="12574" y="11281"/>
                    <a:pt x="11856" y="10859"/>
                    <a:pt x="12197" y="10191"/>
                  </a:cubicBezTo>
                  <a:cubicBezTo>
                    <a:pt x="12122" y="8861"/>
                    <a:pt x="14292" y="8403"/>
                    <a:pt x="14208" y="6409"/>
                  </a:cubicBezTo>
                  <a:cubicBezTo>
                    <a:pt x="14191" y="6005"/>
                    <a:pt x="13551" y="4592"/>
                    <a:pt x="13328" y="4213"/>
                  </a:cubicBezTo>
                  <a:cubicBezTo>
                    <a:pt x="11700" y="3811"/>
                    <a:pt x="4611" y="1789"/>
                    <a:pt x="1006" y="0"/>
                  </a:cubicBezTo>
                  <a:cubicBezTo>
                    <a:pt x="939" y="285"/>
                    <a:pt x="-7" y="1188"/>
                    <a:pt x="0" y="1474"/>
                  </a:cubicBezTo>
                  <a:cubicBezTo>
                    <a:pt x="81" y="4786"/>
                    <a:pt x="2291" y="6607"/>
                    <a:pt x="4024" y="7307"/>
                  </a:cubicBezTo>
                  <a:cubicBezTo>
                    <a:pt x="5756" y="8007"/>
                    <a:pt x="6591" y="8177"/>
                    <a:pt x="6664" y="10255"/>
                  </a:cubicBezTo>
                  <a:cubicBezTo>
                    <a:pt x="6938" y="14640"/>
                    <a:pt x="16220" y="17947"/>
                    <a:pt x="19992" y="21600"/>
                  </a:cubicBezTo>
                  <a:cubicBezTo>
                    <a:pt x="19615" y="20639"/>
                    <a:pt x="19646" y="19026"/>
                    <a:pt x="19364" y="18075"/>
                  </a:cubicBezTo>
                  <a:cubicBezTo>
                    <a:pt x="18942" y="17046"/>
                    <a:pt x="17931" y="15942"/>
                    <a:pt x="17603" y="14870"/>
                  </a:cubicBezTo>
                  <a:close/>
                </a:path>
              </a:pathLst>
            </a:custGeom>
            <a:solidFill>
              <a:srgbClr val="A9BCC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6" name="ïŝľídé">
              <a:extLst>
                <a:ext uri="{FF2B5EF4-FFF2-40B4-BE49-F238E27FC236}">
                  <a16:creationId xmlns:a16="http://schemas.microsoft.com/office/drawing/2014/main" xmlns="" id="{C3CEF4F3-06E4-4165-9FD7-891545049482}"/>
                </a:ext>
              </a:extLst>
            </p:cNvPr>
            <p:cNvSpPr/>
            <p:nvPr/>
          </p:nvSpPr>
          <p:spPr bwMode="auto">
            <a:xfrm>
              <a:off x="4781550" y="2859717"/>
              <a:ext cx="2189153" cy="32851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16" y="3646"/>
                  </a:moveTo>
                  <a:cubicBezTo>
                    <a:pt x="4357" y="3700"/>
                    <a:pt x="3958" y="3738"/>
                    <a:pt x="4067" y="3378"/>
                  </a:cubicBezTo>
                  <a:cubicBezTo>
                    <a:pt x="4055" y="3115"/>
                    <a:pt x="4307" y="2957"/>
                    <a:pt x="4294" y="2563"/>
                  </a:cubicBezTo>
                  <a:cubicBezTo>
                    <a:pt x="4292" y="2483"/>
                    <a:pt x="4275" y="2405"/>
                    <a:pt x="4242" y="2330"/>
                  </a:cubicBezTo>
                  <a:cubicBezTo>
                    <a:pt x="3995" y="2250"/>
                    <a:pt x="3063" y="1893"/>
                    <a:pt x="2518" y="1539"/>
                  </a:cubicBezTo>
                  <a:cubicBezTo>
                    <a:pt x="2507" y="1596"/>
                    <a:pt x="2502" y="1652"/>
                    <a:pt x="2503" y="1708"/>
                  </a:cubicBezTo>
                  <a:cubicBezTo>
                    <a:pt x="2515" y="2363"/>
                    <a:pt x="2777" y="2562"/>
                    <a:pt x="3039" y="2701"/>
                  </a:cubicBezTo>
                  <a:cubicBezTo>
                    <a:pt x="3301" y="2839"/>
                    <a:pt x="3563" y="2916"/>
                    <a:pt x="3574" y="3327"/>
                  </a:cubicBezTo>
                  <a:cubicBezTo>
                    <a:pt x="3616" y="4194"/>
                    <a:pt x="4700" y="4764"/>
                    <a:pt x="5270" y="5486"/>
                  </a:cubicBezTo>
                  <a:cubicBezTo>
                    <a:pt x="4985" y="4878"/>
                    <a:pt x="4928" y="4270"/>
                    <a:pt x="4767" y="3647"/>
                  </a:cubicBezTo>
                  <a:cubicBezTo>
                    <a:pt x="4750" y="3646"/>
                    <a:pt x="4734" y="3646"/>
                    <a:pt x="4716" y="3646"/>
                  </a:cubicBezTo>
                  <a:close/>
                  <a:moveTo>
                    <a:pt x="5860" y="2164"/>
                  </a:moveTo>
                  <a:cubicBezTo>
                    <a:pt x="5872" y="2221"/>
                    <a:pt x="5880" y="2278"/>
                    <a:pt x="5883" y="2335"/>
                  </a:cubicBezTo>
                  <a:cubicBezTo>
                    <a:pt x="5883" y="2335"/>
                    <a:pt x="5878" y="2521"/>
                    <a:pt x="5870" y="2800"/>
                  </a:cubicBezTo>
                  <a:cubicBezTo>
                    <a:pt x="5841" y="3624"/>
                    <a:pt x="6069" y="4422"/>
                    <a:pt x="6126" y="5220"/>
                  </a:cubicBezTo>
                  <a:cubicBezTo>
                    <a:pt x="6183" y="5410"/>
                    <a:pt x="6012" y="5600"/>
                    <a:pt x="6012" y="5790"/>
                  </a:cubicBezTo>
                  <a:cubicBezTo>
                    <a:pt x="6012" y="5980"/>
                    <a:pt x="6240" y="6056"/>
                    <a:pt x="6468" y="6132"/>
                  </a:cubicBezTo>
                  <a:cubicBezTo>
                    <a:pt x="6982" y="6360"/>
                    <a:pt x="7267" y="5866"/>
                    <a:pt x="7267" y="5676"/>
                  </a:cubicBezTo>
                  <a:cubicBezTo>
                    <a:pt x="7210" y="4612"/>
                    <a:pt x="7039" y="3472"/>
                    <a:pt x="6686" y="2405"/>
                  </a:cubicBezTo>
                  <a:cubicBezTo>
                    <a:pt x="6393" y="2345"/>
                    <a:pt x="6111" y="2264"/>
                    <a:pt x="5860" y="2164"/>
                  </a:cubicBezTo>
                  <a:close/>
                  <a:moveTo>
                    <a:pt x="7895" y="6716"/>
                  </a:moveTo>
                  <a:cubicBezTo>
                    <a:pt x="7781" y="7044"/>
                    <a:pt x="7324" y="7386"/>
                    <a:pt x="7381" y="7614"/>
                  </a:cubicBezTo>
                  <a:cubicBezTo>
                    <a:pt x="7552" y="8792"/>
                    <a:pt x="8123" y="9933"/>
                    <a:pt x="8465" y="11111"/>
                  </a:cubicBezTo>
                  <a:cubicBezTo>
                    <a:pt x="9093" y="9933"/>
                    <a:pt x="9036" y="8640"/>
                    <a:pt x="8396" y="7457"/>
                  </a:cubicBezTo>
                  <a:cubicBezTo>
                    <a:pt x="8249" y="7200"/>
                    <a:pt x="8077" y="6954"/>
                    <a:pt x="7895" y="6716"/>
                  </a:cubicBezTo>
                  <a:close/>
                  <a:moveTo>
                    <a:pt x="12396" y="12954"/>
                  </a:moveTo>
                  <a:cubicBezTo>
                    <a:pt x="12210" y="12685"/>
                    <a:pt x="12069" y="12413"/>
                    <a:pt x="11966" y="12134"/>
                  </a:cubicBezTo>
                  <a:cubicBezTo>
                    <a:pt x="11717" y="11263"/>
                    <a:pt x="11774" y="10389"/>
                    <a:pt x="11717" y="9515"/>
                  </a:cubicBezTo>
                  <a:cubicBezTo>
                    <a:pt x="11603" y="9553"/>
                    <a:pt x="11489" y="9553"/>
                    <a:pt x="11489" y="9553"/>
                  </a:cubicBezTo>
                  <a:cubicBezTo>
                    <a:pt x="11204" y="8640"/>
                    <a:pt x="10976" y="7842"/>
                    <a:pt x="10671" y="6970"/>
                  </a:cubicBezTo>
                  <a:cubicBezTo>
                    <a:pt x="10556" y="6685"/>
                    <a:pt x="10428" y="6404"/>
                    <a:pt x="10284" y="6127"/>
                  </a:cubicBezTo>
                  <a:cubicBezTo>
                    <a:pt x="9706" y="5020"/>
                    <a:pt x="8865" y="3985"/>
                    <a:pt x="7552" y="3130"/>
                  </a:cubicBezTo>
                  <a:cubicBezTo>
                    <a:pt x="7324" y="2940"/>
                    <a:pt x="7210" y="2674"/>
                    <a:pt x="6982" y="2484"/>
                  </a:cubicBezTo>
                  <a:cubicBezTo>
                    <a:pt x="6925" y="2750"/>
                    <a:pt x="7096" y="3016"/>
                    <a:pt x="7381" y="3244"/>
                  </a:cubicBezTo>
                  <a:cubicBezTo>
                    <a:pt x="8843" y="4408"/>
                    <a:pt x="9659" y="5883"/>
                    <a:pt x="9954" y="7402"/>
                  </a:cubicBezTo>
                  <a:cubicBezTo>
                    <a:pt x="10013" y="7705"/>
                    <a:pt x="10051" y="8011"/>
                    <a:pt x="10069" y="8316"/>
                  </a:cubicBezTo>
                  <a:cubicBezTo>
                    <a:pt x="10063" y="8906"/>
                    <a:pt x="10063" y="9515"/>
                    <a:pt x="9949" y="10123"/>
                  </a:cubicBezTo>
                  <a:cubicBezTo>
                    <a:pt x="9877" y="10436"/>
                    <a:pt x="9795" y="10738"/>
                    <a:pt x="9723" y="11033"/>
                  </a:cubicBezTo>
                  <a:cubicBezTo>
                    <a:pt x="9507" y="11918"/>
                    <a:pt x="9378" y="12745"/>
                    <a:pt x="9892" y="13657"/>
                  </a:cubicBezTo>
                  <a:cubicBezTo>
                    <a:pt x="10253" y="13176"/>
                    <a:pt x="10462" y="12669"/>
                    <a:pt x="10589" y="12150"/>
                  </a:cubicBezTo>
                  <a:cubicBezTo>
                    <a:pt x="10652" y="11890"/>
                    <a:pt x="10695" y="11627"/>
                    <a:pt x="10726" y="11363"/>
                  </a:cubicBezTo>
                  <a:cubicBezTo>
                    <a:pt x="10805" y="10579"/>
                    <a:pt x="10805" y="9781"/>
                    <a:pt x="10919" y="8982"/>
                  </a:cubicBezTo>
                  <a:cubicBezTo>
                    <a:pt x="11489" y="9819"/>
                    <a:pt x="11318" y="10769"/>
                    <a:pt x="11152" y="11676"/>
                  </a:cubicBezTo>
                  <a:cubicBezTo>
                    <a:pt x="11116" y="11906"/>
                    <a:pt x="11082" y="12136"/>
                    <a:pt x="11063" y="12366"/>
                  </a:cubicBezTo>
                  <a:cubicBezTo>
                    <a:pt x="11044" y="12597"/>
                    <a:pt x="11041" y="12827"/>
                    <a:pt x="11066" y="13056"/>
                  </a:cubicBezTo>
                  <a:cubicBezTo>
                    <a:pt x="11068" y="13294"/>
                    <a:pt x="11073" y="13532"/>
                    <a:pt x="11082" y="13771"/>
                  </a:cubicBezTo>
                  <a:cubicBezTo>
                    <a:pt x="11092" y="14010"/>
                    <a:pt x="11105" y="14250"/>
                    <a:pt x="11123" y="14491"/>
                  </a:cubicBezTo>
                  <a:cubicBezTo>
                    <a:pt x="11090" y="14797"/>
                    <a:pt x="11033" y="15139"/>
                    <a:pt x="11204" y="15367"/>
                  </a:cubicBezTo>
                  <a:cubicBezTo>
                    <a:pt x="11347" y="15633"/>
                    <a:pt x="11503" y="15899"/>
                    <a:pt x="11676" y="16160"/>
                  </a:cubicBezTo>
                  <a:cubicBezTo>
                    <a:pt x="11846" y="16418"/>
                    <a:pt x="12028" y="16668"/>
                    <a:pt x="12220" y="16903"/>
                  </a:cubicBezTo>
                  <a:cubicBezTo>
                    <a:pt x="12371" y="16555"/>
                    <a:pt x="12546" y="16201"/>
                    <a:pt x="12672" y="15835"/>
                  </a:cubicBezTo>
                  <a:cubicBezTo>
                    <a:pt x="12799" y="15467"/>
                    <a:pt x="12882" y="15092"/>
                    <a:pt x="12849" y="14703"/>
                  </a:cubicBezTo>
                  <a:cubicBezTo>
                    <a:pt x="12650" y="14416"/>
                    <a:pt x="12551" y="14122"/>
                    <a:pt x="12497" y="13828"/>
                  </a:cubicBezTo>
                  <a:cubicBezTo>
                    <a:pt x="12442" y="13534"/>
                    <a:pt x="12432" y="13239"/>
                    <a:pt x="12396" y="12954"/>
                  </a:cubicBezTo>
                  <a:close/>
                  <a:moveTo>
                    <a:pt x="13424" y="21540"/>
                  </a:moveTo>
                  <a:cubicBezTo>
                    <a:pt x="13144" y="21372"/>
                    <a:pt x="12973" y="21106"/>
                    <a:pt x="12916" y="20878"/>
                  </a:cubicBezTo>
                  <a:cubicBezTo>
                    <a:pt x="12174" y="19320"/>
                    <a:pt x="12459" y="17572"/>
                    <a:pt x="10805" y="16317"/>
                  </a:cubicBezTo>
                  <a:cubicBezTo>
                    <a:pt x="10633" y="16165"/>
                    <a:pt x="10747" y="15899"/>
                    <a:pt x="10576" y="15671"/>
                  </a:cubicBezTo>
                  <a:cubicBezTo>
                    <a:pt x="10462" y="15519"/>
                    <a:pt x="10291" y="15367"/>
                    <a:pt x="10038" y="15253"/>
                  </a:cubicBezTo>
                  <a:cubicBezTo>
                    <a:pt x="9960" y="15025"/>
                    <a:pt x="9884" y="14785"/>
                    <a:pt x="9759" y="14569"/>
                  </a:cubicBezTo>
                  <a:cubicBezTo>
                    <a:pt x="9634" y="14354"/>
                    <a:pt x="9460" y="14163"/>
                    <a:pt x="9182" y="14037"/>
                  </a:cubicBezTo>
                  <a:cubicBezTo>
                    <a:pt x="9182" y="14013"/>
                    <a:pt x="9181" y="13989"/>
                    <a:pt x="9180" y="13966"/>
                  </a:cubicBezTo>
                  <a:cubicBezTo>
                    <a:pt x="9150" y="13847"/>
                    <a:pt x="9150" y="13695"/>
                    <a:pt x="8979" y="13619"/>
                  </a:cubicBezTo>
                  <a:cubicBezTo>
                    <a:pt x="8751" y="13543"/>
                    <a:pt x="8465" y="13581"/>
                    <a:pt x="8294" y="13695"/>
                  </a:cubicBezTo>
                  <a:cubicBezTo>
                    <a:pt x="8066" y="13391"/>
                    <a:pt x="7895" y="13087"/>
                    <a:pt x="7838" y="12783"/>
                  </a:cubicBezTo>
                  <a:cubicBezTo>
                    <a:pt x="7552" y="10655"/>
                    <a:pt x="7781" y="8260"/>
                    <a:pt x="5270" y="6512"/>
                  </a:cubicBezTo>
                  <a:cubicBezTo>
                    <a:pt x="4243" y="5790"/>
                    <a:pt x="3559" y="4840"/>
                    <a:pt x="3020" y="3836"/>
                  </a:cubicBezTo>
                  <a:cubicBezTo>
                    <a:pt x="2902" y="3613"/>
                    <a:pt x="2788" y="3390"/>
                    <a:pt x="2674" y="3172"/>
                  </a:cubicBezTo>
                  <a:cubicBezTo>
                    <a:pt x="2104" y="2082"/>
                    <a:pt x="1552" y="1131"/>
                    <a:pt x="1289" y="885"/>
                  </a:cubicBezTo>
                  <a:cubicBezTo>
                    <a:pt x="922" y="543"/>
                    <a:pt x="473" y="262"/>
                    <a:pt x="0" y="0"/>
                  </a:cubicBezTo>
                  <a:lnTo>
                    <a:pt x="21600" y="0"/>
                  </a:lnTo>
                  <a:cubicBezTo>
                    <a:pt x="21522" y="204"/>
                    <a:pt x="21416" y="290"/>
                    <a:pt x="20746" y="289"/>
                  </a:cubicBezTo>
                  <a:cubicBezTo>
                    <a:pt x="20166" y="289"/>
                    <a:pt x="19578" y="227"/>
                    <a:pt x="19017" y="226"/>
                  </a:cubicBezTo>
                  <a:cubicBezTo>
                    <a:pt x="18770" y="226"/>
                    <a:pt x="18527" y="238"/>
                    <a:pt x="18293" y="272"/>
                  </a:cubicBezTo>
                  <a:cubicBezTo>
                    <a:pt x="18444" y="368"/>
                    <a:pt x="18615" y="480"/>
                    <a:pt x="18823" y="520"/>
                  </a:cubicBezTo>
                  <a:cubicBezTo>
                    <a:pt x="18823" y="525"/>
                    <a:pt x="18824" y="529"/>
                    <a:pt x="18824" y="534"/>
                  </a:cubicBezTo>
                  <a:cubicBezTo>
                    <a:pt x="18857" y="760"/>
                    <a:pt x="18556" y="727"/>
                    <a:pt x="18586" y="940"/>
                  </a:cubicBezTo>
                  <a:cubicBezTo>
                    <a:pt x="18594" y="999"/>
                    <a:pt x="18637" y="1059"/>
                    <a:pt x="18705" y="1113"/>
                  </a:cubicBezTo>
                  <a:cubicBezTo>
                    <a:pt x="18549" y="1142"/>
                    <a:pt x="18408" y="1189"/>
                    <a:pt x="18298" y="1252"/>
                  </a:cubicBezTo>
                  <a:cubicBezTo>
                    <a:pt x="18082" y="1114"/>
                    <a:pt x="17848" y="986"/>
                    <a:pt x="17585" y="873"/>
                  </a:cubicBezTo>
                  <a:cubicBezTo>
                    <a:pt x="17471" y="957"/>
                    <a:pt x="17293" y="1075"/>
                    <a:pt x="16846" y="1223"/>
                  </a:cubicBezTo>
                  <a:cubicBezTo>
                    <a:pt x="16872" y="1170"/>
                    <a:pt x="16877" y="1113"/>
                    <a:pt x="16870" y="1054"/>
                  </a:cubicBezTo>
                  <a:cubicBezTo>
                    <a:pt x="16841" y="823"/>
                    <a:pt x="16608" y="578"/>
                    <a:pt x="16593" y="458"/>
                  </a:cubicBezTo>
                  <a:cubicBezTo>
                    <a:pt x="16588" y="417"/>
                    <a:pt x="16593" y="377"/>
                    <a:pt x="16599" y="337"/>
                  </a:cubicBezTo>
                  <a:cubicBezTo>
                    <a:pt x="16397" y="304"/>
                    <a:pt x="16183" y="287"/>
                    <a:pt x="15968" y="287"/>
                  </a:cubicBezTo>
                  <a:cubicBezTo>
                    <a:pt x="13506" y="284"/>
                    <a:pt x="14264" y="1976"/>
                    <a:pt x="13436" y="1969"/>
                  </a:cubicBezTo>
                  <a:cubicBezTo>
                    <a:pt x="13346" y="1969"/>
                    <a:pt x="13241" y="1939"/>
                    <a:pt x="13135" y="1919"/>
                  </a:cubicBezTo>
                  <a:cubicBezTo>
                    <a:pt x="12727" y="2565"/>
                    <a:pt x="12523" y="2588"/>
                    <a:pt x="12403" y="2743"/>
                  </a:cubicBezTo>
                  <a:cubicBezTo>
                    <a:pt x="12343" y="2821"/>
                    <a:pt x="12304" y="2932"/>
                    <a:pt x="12271" y="3171"/>
                  </a:cubicBezTo>
                  <a:cubicBezTo>
                    <a:pt x="12290" y="3417"/>
                    <a:pt x="12264" y="3671"/>
                    <a:pt x="12227" y="3927"/>
                  </a:cubicBezTo>
                  <a:cubicBezTo>
                    <a:pt x="12189" y="4183"/>
                    <a:pt x="12139" y="4442"/>
                    <a:pt x="12108" y="4698"/>
                  </a:cubicBezTo>
                  <a:cubicBezTo>
                    <a:pt x="12003" y="5182"/>
                    <a:pt x="12060" y="5714"/>
                    <a:pt x="12402" y="6170"/>
                  </a:cubicBezTo>
                  <a:cubicBezTo>
                    <a:pt x="12402" y="6018"/>
                    <a:pt x="12402" y="5904"/>
                    <a:pt x="12516" y="5790"/>
                  </a:cubicBezTo>
                  <a:cubicBezTo>
                    <a:pt x="12858" y="5524"/>
                    <a:pt x="13258" y="5904"/>
                    <a:pt x="13258" y="6132"/>
                  </a:cubicBezTo>
                  <a:cubicBezTo>
                    <a:pt x="13258" y="6322"/>
                    <a:pt x="13144" y="6512"/>
                    <a:pt x="13201" y="6664"/>
                  </a:cubicBezTo>
                  <a:cubicBezTo>
                    <a:pt x="13657" y="7690"/>
                    <a:pt x="14171" y="8678"/>
                    <a:pt x="13885" y="9781"/>
                  </a:cubicBezTo>
                  <a:cubicBezTo>
                    <a:pt x="13543" y="10921"/>
                    <a:pt x="12994" y="11925"/>
                    <a:pt x="13127" y="13074"/>
                  </a:cubicBezTo>
                  <a:cubicBezTo>
                    <a:pt x="13150" y="13339"/>
                    <a:pt x="13170" y="13490"/>
                    <a:pt x="13256" y="13758"/>
                  </a:cubicBezTo>
                  <a:cubicBezTo>
                    <a:pt x="13599" y="13835"/>
                    <a:pt x="13878" y="13995"/>
                    <a:pt x="14000" y="14189"/>
                  </a:cubicBezTo>
                  <a:cubicBezTo>
                    <a:pt x="14048" y="14428"/>
                    <a:pt x="14030" y="14749"/>
                    <a:pt x="14019" y="14987"/>
                  </a:cubicBezTo>
                  <a:cubicBezTo>
                    <a:pt x="14007" y="15225"/>
                    <a:pt x="13936" y="15510"/>
                    <a:pt x="13885" y="15747"/>
                  </a:cubicBezTo>
                  <a:cubicBezTo>
                    <a:pt x="13826" y="16667"/>
                    <a:pt x="13085" y="17382"/>
                    <a:pt x="13256" y="18332"/>
                  </a:cubicBezTo>
                  <a:cubicBezTo>
                    <a:pt x="13256" y="18370"/>
                    <a:pt x="13258" y="18446"/>
                    <a:pt x="13315" y="18446"/>
                  </a:cubicBezTo>
                  <a:cubicBezTo>
                    <a:pt x="12858" y="19434"/>
                    <a:pt x="13149" y="20597"/>
                    <a:pt x="13657" y="21600"/>
                  </a:cubicBezTo>
                  <a:cubicBezTo>
                    <a:pt x="13657" y="21600"/>
                    <a:pt x="13424" y="21540"/>
                    <a:pt x="13424" y="21540"/>
                  </a:cubicBezTo>
                  <a:close/>
                </a:path>
              </a:pathLst>
            </a:custGeom>
            <a:solidFill>
              <a:srgbClr val="8B9A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7" name="íšļïde">
              <a:extLst>
                <a:ext uri="{FF2B5EF4-FFF2-40B4-BE49-F238E27FC236}">
                  <a16:creationId xmlns:a16="http://schemas.microsoft.com/office/drawing/2014/main" xmlns="" id="{5440524B-6382-4FBA-A24D-D24979C1CA60}"/>
                </a:ext>
              </a:extLst>
            </p:cNvPr>
            <p:cNvSpPr/>
            <p:nvPr/>
          </p:nvSpPr>
          <p:spPr bwMode="auto">
            <a:xfrm>
              <a:off x="6002111" y="2859717"/>
              <a:ext cx="1408339" cy="3285167"/>
            </a:xfrm>
            <a:custGeom>
              <a:avLst/>
              <a:gdLst>
                <a:gd name="T0" fmla="+- 0 10844 89"/>
                <a:gd name="T1" fmla="*/ T0 w 21511"/>
                <a:gd name="T2" fmla="*/ 10800 h 21600"/>
                <a:gd name="T3" fmla="+- 0 10844 89"/>
                <a:gd name="T4" fmla="*/ T3 w 21511"/>
                <a:gd name="T5" fmla="*/ 10800 h 21600"/>
                <a:gd name="T6" fmla="+- 0 10844 89"/>
                <a:gd name="T7" fmla="*/ T6 w 21511"/>
                <a:gd name="T8" fmla="*/ 10800 h 21600"/>
                <a:gd name="T9" fmla="+- 0 10844 89"/>
                <a:gd name="T10" fmla="*/ T9 w 21511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1" h="21600">
                  <a:moveTo>
                    <a:pt x="14763" y="0"/>
                  </a:moveTo>
                  <a:cubicBezTo>
                    <a:pt x="14645" y="200"/>
                    <a:pt x="14471" y="285"/>
                    <a:pt x="13493" y="288"/>
                  </a:cubicBezTo>
                  <a:cubicBezTo>
                    <a:pt x="12616" y="285"/>
                    <a:pt x="11730" y="226"/>
                    <a:pt x="10882" y="225"/>
                  </a:cubicBezTo>
                  <a:cubicBezTo>
                    <a:pt x="10860" y="225"/>
                    <a:pt x="10838" y="227"/>
                    <a:pt x="10816" y="227"/>
                  </a:cubicBezTo>
                  <a:cubicBezTo>
                    <a:pt x="10799" y="227"/>
                    <a:pt x="10782" y="225"/>
                    <a:pt x="10765" y="225"/>
                  </a:cubicBezTo>
                  <a:cubicBezTo>
                    <a:pt x="10383" y="225"/>
                    <a:pt x="10008" y="237"/>
                    <a:pt x="9645" y="271"/>
                  </a:cubicBezTo>
                  <a:cubicBezTo>
                    <a:pt x="9878" y="367"/>
                    <a:pt x="10144" y="479"/>
                    <a:pt x="10465" y="520"/>
                  </a:cubicBezTo>
                  <a:cubicBezTo>
                    <a:pt x="10466" y="524"/>
                    <a:pt x="10464" y="529"/>
                    <a:pt x="10465" y="534"/>
                  </a:cubicBezTo>
                  <a:cubicBezTo>
                    <a:pt x="10515" y="760"/>
                    <a:pt x="10049" y="728"/>
                    <a:pt x="10095" y="940"/>
                  </a:cubicBezTo>
                  <a:cubicBezTo>
                    <a:pt x="10108" y="1000"/>
                    <a:pt x="10177" y="1059"/>
                    <a:pt x="10282" y="1113"/>
                  </a:cubicBezTo>
                  <a:cubicBezTo>
                    <a:pt x="10069" y="1139"/>
                    <a:pt x="9878" y="1180"/>
                    <a:pt x="9719" y="1233"/>
                  </a:cubicBezTo>
                  <a:cubicBezTo>
                    <a:pt x="9397" y="1102"/>
                    <a:pt x="9053" y="980"/>
                    <a:pt x="8665" y="872"/>
                  </a:cubicBezTo>
                  <a:cubicBezTo>
                    <a:pt x="8653" y="878"/>
                    <a:pt x="8627" y="887"/>
                    <a:pt x="8614" y="893"/>
                  </a:cubicBezTo>
                  <a:cubicBezTo>
                    <a:pt x="8591" y="886"/>
                    <a:pt x="8571" y="879"/>
                    <a:pt x="8548" y="872"/>
                  </a:cubicBezTo>
                  <a:cubicBezTo>
                    <a:pt x="8386" y="950"/>
                    <a:pt x="8103" y="1059"/>
                    <a:pt x="7528" y="1190"/>
                  </a:cubicBezTo>
                  <a:cubicBezTo>
                    <a:pt x="7550" y="1146"/>
                    <a:pt x="7570" y="1101"/>
                    <a:pt x="7561" y="1053"/>
                  </a:cubicBezTo>
                  <a:cubicBezTo>
                    <a:pt x="7515" y="822"/>
                    <a:pt x="7152" y="578"/>
                    <a:pt x="7129" y="458"/>
                  </a:cubicBezTo>
                  <a:cubicBezTo>
                    <a:pt x="7121" y="417"/>
                    <a:pt x="7130" y="377"/>
                    <a:pt x="7140" y="337"/>
                  </a:cubicBezTo>
                  <a:cubicBezTo>
                    <a:pt x="6826" y="304"/>
                    <a:pt x="6495" y="287"/>
                    <a:pt x="6163" y="287"/>
                  </a:cubicBezTo>
                  <a:cubicBezTo>
                    <a:pt x="6144" y="287"/>
                    <a:pt x="6128" y="288"/>
                    <a:pt x="6109" y="288"/>
                  </a:cubicBezTo>
                  <a:cubicBezTo>
                    <a:pt x="6088" y="288"/>
                    <a:pt x="6067" y="287"/>
                    <a:pt x="6046" y="287"/>
                  </a:cubicBezTo>
                  <a:cubicBezTo>
                    <a:pt x="2310" y="284"/>
                    <a:pt x="3360" y="1907"/>
                    <a:pt x="2195" y="1963"/>
                  </a:cubicBezTo>
                  <a:cubicBezTo>
                    <a:pt x="2067" y="1957"/>
                    <a:pt x="1924" y="1937"/>
                    <a:pt x="1778" y="1919"/>
                  </a:cubicBezTo>
                  <a:cubicBezTo>
                    <a:pt x="1773" y="1924"/>
                    <a:pt x="1771" y="1926"/>
                    <a:pt x="1767" y="1930"/>
                  </a:cubicBezTo>
                  <a:cubicBezTo>
                    <a:pt x="1730" y="1925"/>
                    <a:pt x="1698" y="1924"/>
                    <a:pt x="1661" y="1919"/>
                  </a:cubicBezTo>
                  <a:cubicBezTo>
                    <a:pt x="1031" y="2566"/>
                    <a:pt x="716" y="2587"/>
                    <a:pt x="531" y="2743"/>
                  </a:cubicBezTo>
                  <a:cubicBezTo>
                    <a:pt x="438" y="2820"/>
                    <a:pt x="377" y="2932"/>
                    <a:pt x="326" y="3171"/>
                  </a:cubicBezTo>
                  <a:cubicBezTo>
                    <a:pt x="354" y="3417"/>
                    <a:pt x="315" y="3671"/>
                    <a:pt x="256" y="3927"/>
                  </a:cubicBezTo>
                  <a:cubicBezTo>
                    <a:pt x="198" y="4183"/>
                    <a:pt x="121" y="4442"/>
                    <a:pt x="73" y="4698"/>
                  </a:cubicBezTo>
                  <a:cubicBezTo>
                    <a:pt x="-89" y="5182"/>
                    <a:pt x="-3" y="5714"/>
                    <a:pt x="527" y="6170"/>
                  </a:cubicBezTo>
                  <a:cubicBezTo>
                    <a:pt x="527" y="6127"/>
                    <a:pt x="534" y="6092"/>
                    <a:pt x="538" y="6054"/>
                  </a:cubicBezTo>
                  <a:cubicBezTo>
                    <a:pt x="576" y="6092"/>
                    <a:pt x="600" y="6133"/>
                    <a:pt x="644" y="6170"/>
                  </a:cubicBezTo>
                  <a:cubicBezTo>
                    <a:pt x="644" y="6018"/>
                    <a:pt x="643" y="5903"/>
                    <a:pt x="820" y="5789"/>
                  </a:cubicBezTo>
                  <a:cubicBezTo>
                    <a:pt x="930" y="5734"/>
                    <a:pt x="1048" y="5712"/>
                    <a:pt x="1160" y="5706"/>
                  </a:cubicBezTo>
                  <a:cubicBezTo>
                    <a:pt x="1534" y="5732"/>
                    <a:pt x="1851" y="5969"/>
                    <a:pt x="1851" y="6133"/>
                  </a:cubicBezTo>
                  <a:cubicBezTo>
                    <a:pt x="1851" y="6323"/>
                    <a:pt x="1675" y="6513"/>
                    <a:pt x="1763" y="6665"/>
                  </a:cubicBezTo>
                  <a:cubicBezTo>
                    <a:pt x="2470" y="7691"/>
                    <a:pt x="3265" y="8678"/>
                    <a:pt x="2824" y="9781"/>
                  </a:cubicBezTo>
                  <a:cubicBezTo>
                    <a:pt x="2294" y="10921"/>
                    <a:pt x="1236" y="11947"/>
                    <a:pt x="1441" y="13096"/>
                  </a:cubicBezTo>
                  <a:cubicBezTo>
                    <a:pt x="1478" y="13361"/>
                    <a:pt x="1557" y="13627"/>
                    <a:pt x="1690" y="13896"/>
                  </a:cubicBezTo>
                  <a:cubicBezTo>
                    <a:pt x="2219" y="13973"/>
                    <a:pt x="2537" y="14119"/>
                    <a:pt x="2725" y="14313"/>
                  </a:cubicBezTo>
                  <a:cubicBezTo>
                    <a:pt x="2800" y="14553"/>
                    <a:pt x="2820" y="14790"/>
                    <a:pt x="2802" y="15028"/>
                  </a:cubicBezTo>
                  <a:cubicBezTo>
                    <a:pt x="2784" y="15266"/>
                    <a:pt x="2731" y="15503"/>
                    <a:pt x="2652" y="15740"/>
                  </a:cubicBezTo>
                  <a:cubicBezTo>
                    <a:pt x="2471" y="16545"/>
                    <a:pt x="1587" y="17267"/>
                    <a:pt x="1675" y="18065"/>
                  </a:cubicBezTo>
                  <a:cubicBezTo>
                    <a:pt x="1675" y="18863"/>
                    <a:pt x="1324" y="19637"/>
                    <a:pt x="1412" y="20435"/>
                  </a:cubicBezTo>
                  <a:cubicBezTo>
                    <a:pt x="1500" y="20853"/>
                    <a:pt x="1939" y="21220"/>
                    <a:pt x="2469" y="21600"/>
                  </a:cubicBezTo>
                  <a:cubicBezTo>
                    <a:pt x="2424" y="21547"/>
                    <a:pt x="2408" y="21492"/>
                    <a:pt x="2370" y="21438"/>
                  </a:cubicBezTo>
                  <a:cubicBezTo>
                    <a:pt x="2442" y="21492"/>
                    <a:pt x="2510" y="21546"/>
                    <a:pt x="2586" y="21600"/>
                  </a:cubicBezTo>
                  <a:cubicBezTo>
                    <a:pt x="1438" y="20232"/>
                    <a:pt x="2795" y="18648"/>
                    <a:pt x="2795" y="17242"/>
                  </a:cubicBezTo>
                  <a:cubicBezTo>
                    <a:pt x="2755" y="17265"/>
                    <a:pt x="2710" y="17300"/>
                    <a:pt x="2667" y="17332"/>
                  </a:cubicBezTo>
                  <a:cubicBezTo>
                    <a:pt x="2668" y="17302"/>
                    <a:pt x="2678" y="17271"/>
                    <a:pt x="2678" y="17242"/>
                  </a:cubicBezTo>
                  <a:cubicBezTo>
                    <a:pt x="2589" y="17293"/>
                    <a:pt x="2489" y="17373"/>
                    <a:pt x="2396" y="17459"/>
                  </a:cubicBezTo>
                  <a:cubicBezTo>
                    <a:pt x="2804" y="16827"/>
                    <a:pt x="3879" y="16270"/>
                    <a:pt x="4089" y="15582"/>
                  </a:cubicBezTo>
                  <a:cubicBezTo>
                    <a:pt x="4214" y="15357"/>
                    <a:pt x="4312" y="15092"/>
                    <a:pt x="4382" y="14861"/>
                  </a:cubicBezTo>
                  <a:cubicBezTo>
                    <a:pt x="4452" y="14631"/>
                    <a:pt x="4537" y="14389"/>
                    <a:pt x="4528" y="14151"/>
                  </a:cubicBezTo>
                  <a:cubicBezTo>
                    <a:pt x="4562" y="13917"/>
                    <a:pt x="4554" y="13655"/>
                    <a:pt x="4558" y="13416"/>
                  </a:cubicBezTo>
                  <a:cubicBezTo>
                    <a:pt x="4568" y="12699"/>
                    <a:pt x="4374" y="11874"/>
                    <a:pt x="4441" y="11161"/>
                  </a:cubicBezTo>
                  <a:cubicBezTo>
                    <a:pt x="4421" y="11166"/>
                    <a:pt x="4355" y="11168"/>
                    <a:pt x="4324" y="11172"/>
                  </a:cubicBezTo>
                  <a:cubicBezTo>
                    <a:pt x="4324" y="11169"/>
                    <a:pt x="4323" y="11165"/>
                    <a:pt x="4324" y="11161"/>
                  </a:cubicBezTo>
                  <a:cubicBezTo>
                    <a:pt x="4147" y="11199"/>
                    <a:pt x="3413" y="11226"/>
                    <a:pt x="3413" y="11264"/>
                  </a:cubicBezTo>
                  <a:cubicBezTo>
                    <a:pt x="2825" y="11987"/>
                    <a:pt x="2973" y="12710"/>
                    <a:pt x="2381" y="13400"/>
                  </a:cubicBezTo>
                  <a:cubicBezTo>
                    <a:pt x="1969" y="12264"/>
                    <a:pt x="3137" y="11228"/>
                    <a:pt x="3822" y="10122"/>
                  </a:cubicBezTo>
                  <a:cubicBezTo>
                    <a:pt x="4705" y="8868"/>
                    <a:pt x="4530" y="7653"/>
                    <a:pt x="4883" y="6361"/>
                  </a:cubicBezTo>
                  <a:cubicBezTo>
                    <a:pt x="5148" y="5411"/>
                    <a:pt x="4973" y="4498"/>
                    <a:pt x="5260" y="3541"/>
                  </a:cubicBezTo>
                  <a:cubicBezTo>
                    <a:pt x="5350" y="3293"/>
                    <a:pt x="5492" y="3053"/>
                    <a:pt x="5728" y="2828"/>
                  </a:cubicBezTo>
                  <a:cubicBezTo>
                    <a:pt x="5944" y="2622"/>
                    <a:pt x="6250" y="2432"/>
                    <a:pt x="6643" y="2256"/>
                  </a:cubicBezTo>
                  <a:cubicBezTo>
                    <a:pt x="6658" y="2306"/>
                    <a:pt x="6673" y="2355"/>
                    <a:pt x="6683" y="2404"/>
                  </a:cubicBezTo>
                  <a:cubicBezTo>
                    <a:pt x="6695" y="2467"/>
                    <a:pt x="6696" y="2602"/>
                    <a:pt x="6694" y="2773"/>
                  </a:cubicBezTo>
                  <a:cubicBezTo>
                    <a:pt x="6706" y="3244"/>
                    <a:pt x="6709" y="3662"/>
                    <a:pt x="6738" y="4120"/>
                  </a:cubicBezTo>
                  <a:cubicBezTo>
                    <a:pt x="6753" y="4258"/>
                    <a:pt x="6777" y="4394"/>
                    <a:pt x="6825" y="4517"/>
                  </a:cubicBezTo>
                  <a:cubicBezTo>
                    <a:pt x="6874" y="4640"/>
                    <a:pt x="6945" y="4751"/>
                    <a:pt x="7052" y="4838"/>
                  </a:cubicBezTo>
                  <a:cubicBezTo>
                    <a:pt x="7218" y="4974"/>
                    <a:pt x="7475" y="5050"/>
                    <a:pt x="7861" y="5034"/>
                  </a:cubicBezTo>
                  <a:cubicBezTo>
                    <a:pt x="8001" y="5035"/>
                    <a:pt x="8156" y="5027"/>
                    <a:pt x="8340" y="4997"/>
                  </a:cubicBezTo>
                  <a:cubicBezTo>
                    <a:pt x="10062" y="4656"/>
                    <a:pt x="10767" y="3735"/>
                    <a:pt x="11127" y="2982"/>
                  </a:cubicBezTo>
                  <a:cubicBezTo>
                    <a:pt x="11350" y="3083"/>
                    <a:pt x="11656" y="3128"/>
                    <a:pt x="11950" y="3114"/>
                  </a:cubicBezTo>
                  <a:cubicBezTo>
                    <a:pt x="12234" y="3115"/>
                    <a:pt x="12515" y="3067"/>
                    <a:pt x="12696" y="2966"/>
                  </a:cubicBezTo>
                  <a:cubicBezTo>
                    <a:pt x="12615" y="3331"/>
                    <a:pt x="12911" y="3619"/>
                    <a:pt x="13153" y="3966"/>
                  </a:cubicBezTo>
                  <a:cubicBezTo>
                    <a:pt x="13173" y="3960"/>
                    <a:pt x="13217" y="3937"/>
                    <a:pt x="13241" y="3928"/>
                  </a:cubicBezTo>
                  <a:cubicBezTo>
                    <a:pt x="13251" y="3942"/>
                    <a:pt x="13261" y="3953"/>
                    <a:pt x="13270" y="3966"/>
                  </a:cubicBezTo>
                  <a:cubicBezTo>
                    <a:pt x="13535" y="3890"/>
                    <a:pt x="14176" y="3557"/>
                    <a:pt x="14353" y="3443"/>
                  </a:cubicBezTo>
                  <a:cubicBezTo>
                    <a:pt x="14971" y="2987"/>
                    <a:pt x="14507" y="2788"/>
                    <a:pt x="15125" y="2294"/>
                  </a:cubicBezTo>
                  <a:cubicBezTo>
                    <a:pt x="15195" y="2233"/>
                    <a:pt x="14708" y="2055"/>
                    <a:pt x="14327" y="2080"/>
                  </a:cubicBezTo>
                  <a:cubicBezTo>
                    <a:pt x="14249" y="2077"/>
                    <a:pt x="14174" y="2078"/>
                    <a:pt x="14104" y="2091"/>
                  </a:cubicBezTo>
                  <a:cubicBezTo>
                    <a:pt x="14270" y="1842"/>
                    <a:pt x="14447" y="1595"/>
                    <a:pt x="14861" y="1401"/>
                  </a:cubicBezTo>
                  <a:cubicBezTo>
                    <a:pt x="15075" y="1294"/>
                    <a:pt x="15318" y="1192"/>
                    <a:pt x="15582" y="1096"/>
                  </a:cubicBezTo>
                  <a:cubicBezTo>
                    <a:pt x="16907" y="616"/>
                    <a:pt x="18754" y="280"/>
                    <a:pt x="20253" y="241"/>
                  </a:cubicBezTo>
                  <a:cubicBezTo>
                    <a:pt x="20591" y="159"/>
                    <a:pt x="21001" y="79"/>
                    <a:pt x="21511" y="0"/>
                  </a:cubicBezTo>
                  <a:lnTo>
                    <a:pt x="21394" y="0"/>
                  </a:lnTo>
                  <a:lnTo>
                    <a:pt x="14880" y="0"/>
                  </a:lnTo>
                  <a:lnTo>
                    <a:pt x="14763" y="0"/>
                  </a:lnTo>
                  <a:close/>
                </a:path>
              </a:pathLst>
            </a:custGeom>
            <a:solidFill>
              <a:srgbClr val="65707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8" name="íšľiḓè">
              <a:extLst>
                <a:ext uri="{FF2B5EF4-FFF2-40B4-BE49-F238E27FC236}">
                  <a16:creationId xmlns:a16="http://schemas.microsoft.com/office/drawing/2014/main" xmlns="" id="{2769A662-A51D-4229-B345-EF8EACB750E5}"/>
                </a:ext>
              </a:extLst>
            </p:cNvPr>
            <p:cNvSpPr/>
            <p:nvPr/>
          </p:nvSpPr>
          <p:spPr bwMode="auto">
            <a:xfrm>
              <a:off x="6122826" y="3154797"/>
              <a:ext cx="820094" cy="2992003"/>
            </a:xfrm>
            <a:custGeom>
              <a:avLst/>
              <a:gdLst>
                <a:gd name="T0" fmla="+- 0 11162 982"/>
                <a:gd name="T1" fmla="*/ T0 w 20361"/>
                <a:gd name="T2" fmla="*/ 10800 h 21600"/>
                <a:gd name="T3" fmla="+- 0 11162 982"/>
                <a:gd name="T4" fmla="*/ T3 w 20361"/>
                <a:gd name="T5" fmla="*/ 10800 h 21600"/>
                <a:gd name="T6" fmla="+- 0 11162 982"/>
                <a:gd name="T7" fmla="*/ T6 w 20361"/>
                <a:gd name="T8" fmla="*/ 10800 h 21600"/>
                <a:gd name="T9" fmla="+- 0 11162 982"/>
                <a:gd name="T10" fmla="*/ T9 w 20361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361" h="21600">
                  <a:moveTo>
                    <a:pt x="17978" y="1544"/>
                  </a:moveTo>
                  <a:cubicBezTo>
                    <a:pt x="17910" y="1319"/>
                    <a:pt x="17691" y="1238"/>
                    <a:pt x="17691" y="1029"/>
                  </a:cubicBezTo>
                  <a:cubicBezTo>
                    <a:pt x="17547" y="1154"/>
                    <a:pt x="17212" y="1099"/>
                    <a:pt x="16925" y="1182"/>
                  </a:cubicBezTo>
                  <a:cubicBezTo>
                    <a:pt x="16207" y="1307"/>
                    <a:pt x="15441" y="1127"/>
                    <a:pt x="15010" y="918"/>
                  </a:cubicBezTo>
                  <a:cubicBezTo>
                    <a:pt x="14435" y="1752"/>
                    <a:pt x="13133" y="2817"/>
                    <a:pt x="10280" y="3199"/>
                  </a:cubicBezTo>
                  <a:cubicBezTo>
                    <a:pt x="9303" y="3304"/>
                    <a:pt x="9324" y="3293"/>
                    <a:pt x="8977" y="3102"/>
                  </a:cubicBezTo>
                  <a:cubicBezTo>
                    <a:pt x="8803" y="3006"/>
                    <a:pt x="8530" y="2889"/>
                    <a:pt x="8450" y="2754"/>
                  </a:cubicBezTo>
                  <a:cubicBezTo>
                    <a:pt x="8371" y="2618"/>
                    <a:pt x="8379" y="2488"/>
                    <a:pt x="8355" y="2337"/>
                  </a:cubicBezTo>
                  <a:cubicBezTo>
                    <a:pt x="8308" y="1833"/>
                    <a:pt x="8375" y="1380"/>
                    <a:pt x="8355" y="862"/>
                  </a:cubicBezTo>
                  <a:cubicBezTo>
                    <a:pt x="8357" y="675"/>
                    <a:pt x="8326" y="473"/>
                    <a:pt x="8307" y="403"/>
                  </a:cubicBezTo>
                  <a:cubicBezTo>
                    <a:pt x="8286" y="330"/>
                    <a:pt x="7820" y="73"/>
                    <a:pt x="7780" y="0"/>
                  </a:cubicBezTo>
                  <a:cubicBezTo>
                    <a:pt x="7045" y="207"/>
                    <a:pt x="6105" y="671"/>
                    <a:pt x="5721" y="918"/>
                  </a:cubicBezTo>
                  <a:cubicBezTo>
                    <a:pt x="5337" y="1165"/>
                    <a:pt x="5053" y="1470"/>
                    <a:pt x="4907" y="1742"/>
                  </a:cubicBezTo>
                  <a:cubicBezTo>
                    <a:pt x="4584" y="2918"/>
                    <a:pt x="4237" y="4117"/>
                    <a:pt x="4093" y="5243"/>
                  </a:cubicBezTo>
                  <a:cubicBezTo>
                    <a:pt x="3950" y="7246"/>
                    <a:pt x="2067" y="9096"/>
                    <a:pt x="200" y="11057"/>
                  </a:cubicBezTo>
                  <a:cubicBezTo>
                    <a:pt x="-375" y="11600"/>
                    <a:pt x="454" y="12379"/>
                    <a:pt x="598" y="12921"/>
                  </a:cubicBezTo>
                  <a:cubicBezTo>
                    <a:pt x="1747" y="12128"/>
                    <a:pt x="2034" y="11127"/>
                    <a:pt x="3040" y="10292"/>
                  </a:cubicBezTo>
                  <a:cubicBezTo>
                    <a:pt x="3040" y="10251"/>
                    <a:pt x="3471" y="10251"/>
                    <a:pt x="3758" y="10209"/>
                  </a:cubicBezTo>
                  <a:cubicBezTo>
                    <a:pt x="3650" y="10991"/>
                    <a:pt x="3785" y="11797"/>
                    <a:pt x="3768" y="12584"/>
                  </a:cubicBezTo>
                  <a:cubicBezTo>
                    <a:pt x="3762" y="12846"/>
                    <a:pt x="3740" y="13107"/>
                    <a:pt x="3686" y="13363"/>
                  </a:cubicBezTo>
                  <a:cubicBezTo>
                    <a:pt x="3699" y="13625"/>
                    <a:pt x="3640" y="13881"/>
                    <a:pt x="3526" y="14134"/>
                  </a:cubicBezTo>
                  <a:cubicBezTo>
                    <a:pt x="3413" y="14387"/>
                    <a:pt x="3245" y="14636"/>
                    <a:pt x="3044" y="14883"/>
                  </a:cubicBezTo>
                  <a:cubicBezTo>
                    <a:pt x="2609" y="15842"/>
                    <a:pt x="311" y="16676"/>
                    <a:pt x="454" y="17636"/>
                  </a:cubicBezTo>
                  <a:cubicBezTo>
                    <a:pt x="885" y="17427"/>
                    <a:pt x="454" y="17177"/>
                    <a:pt x="1173" y="17010"/>
                  </a:cubicBezTo>
                  <a:cubicBezTo>
                    <a:pt x="1316" y="18554"/>
                    <a:pt x="-982" y="20098"/>
                    <a:pt x="1029" y="21600"/>
                  </a:cubicBezTo>
                  <a:cubicBezTo>
                    <a:pt x="1173" y="21183"/>
                    <a:pt x="1316" y="20765"/>
                    <a:pt x="1603" y="20306"/>
                  </a:cubicBezTo>
                  <a:cubicBezTo>
                    <a:pt x="3184" y="18387"/>
                    <a:pt x="4907" y="16593"/>
                    <a:pt x="5829" y="14690"/>
                  </a:cubicBezTo>
                  <a:cubicBezTo>
                    <a:pt x="6060" y="14325"/>
                    <a:pt x="6307" y="13960"/>
                    <a:pt x="6569" y="13595"/>
                  </a:cubicBezTo>
                  <a:cubicBezTo>
                    <a:pt x="7062" y="13463"/>
                    <a:pt x="7205" y="13297"/>
                    <a:pt x="7493" y="13130"/>
                  </a:cubicBezTo>
                  <a:cubicBezTo>
                    <a:pt x="8785" y="12170"/>
                    <a:pt x="8498" y="11127"/>
                    <a:pt x="10365" y="10167"/>
                  </a:cubicBezTo>
                  <a:cubicBezTo>
                    <a:pt x="10653" y="10021"/>
                    <a:pt x="10876" y="9869"/>
                    <a:pt x="11054" y="9713"/>
                  </a:cubicBezTo>
                  <a:cubicBezTo>
                    <a:pt x="12089" y="8957"/>
                    <a:pt x="12520" y="7997"/>
                    <a:pt x="14100" y="7288"/>
                  </a:cubicBezTo>
                  <a:cubicBezTo>
                    <a:pt x="16255" y="6328"/>
                    <a:pt x="13525" y="5077"/>
                    <a:pt x="14813" y="3969"/>
                  </a:cubicBezTo>
                  <a:cubicBezTo>
                    <a:pt x="15010" y="3815"/>
                    <a:pt x="15243" y="3664"/>
                    <a:pt x="15505" y="3516"/>
                  </a:cubicBezTo>
                  <a:cubicBezTo>
                    <a:pt x="16291" y="3074"/>
                    <a:pt x="19253" y="1997"/>
                    <a:pt x="20331" y="1579"/>
                  </a:cubicBezTo>
                  <a:cubicBezTo>
                    <a:pt x="20618" y="1538"/>
                    <a:pt x="18740" y="1881"/>
                    <a:pt x="18361" y="1742"/>
                  </a:cubicBezTo>
                  <a:cubicBezTo>
                    <a:pt x="18208" y="1620"/>
                    <a:pt x="17989" y="1558"/>
                    <a:pt x="17978" y="1544"/>
                  </a:cubicBezTo>
                  <a:close/>
                </a:path>
              </a:pathLst>
            </a:custGeom>
            <a:solidFill>
              <a:srgbClr val="414A5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chemeClr val="bg1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1pPr>
              <a:lvl2pPr marL="457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2pPr>
              <a:lvl3pPr marL="914400" indent="-4572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3pPr>
              <a:lvl4pPr marL="1371600" indent="-6858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4pPr>
              <a:lvl5pPr marL="1828800" indent="-9144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400" kern="1200">
                  <a:solidFill>
                    <a:srgbClr val="000000"/>
                  </a:solidFill>
                </a:defRPr>
              </a:lvl5pPr>
              <a:lvl6pPr marL="22860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6pPr>
              <a:lvl7pPr marL="27432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7pPr>
              <a:lvl8pPr marL="32004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8pPr>
              <a:lvl9pPr marL="3657600" algn="l" defTabSz="914400" rtl="0" eaLnBrk="1" latinLnBrk="0" hangingPunct="1">
                <a:defRPr sz="34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3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6" name="íś1ïḑe">
            <a:extLst>
              <a:ext uri="{FF2B5EF4-FFF2-40B4-BE49-F238E27FC236}">
                <a16:creationId xmlns:a16="http://schemas.microsoft.com/office/drawing/2014/main" xmlns="" id="{AA2E3765-5FF6-4524-B12D-27AAC373088D}"/>
              </a:ext>
            </a:extLst>
          </p:cNvPr>
          <p:cNvGrpSpPr/>
          <p:nvPr/>
        </p:nvGrpSpPr>
        <p:grpSpPr>
          <a:xfrm>
            <a:off x="4572809" y="3545486"/>
            <a:ext cx="1135570" cy="1138574"/>
            <a:chOff x="4792602" y="3701950"/>
            <a:chExt cx="823456" cy="825634"/>
          </a:xfrm>
        </p:grpSpPr>
        <p:sp>
          <p:nvSpPr>
            <p:cNvPr id="24" name="iśļiḍé">
              <a:extLst>
                <a:ext uri="{FF2B5EF4-FFF2-40B4-BE49-F238E27FC236}">
                  <a16:creationId xmlns:a16="http://schemas.microsoft.com/office/drawing/2014/main" xmlns="" id="{DDAE9763-6CB7-426D-A0C7-B3FC95944B46}"/>
                </a:ext>
              </a:extLst>
            </p:cNvPr>
            <p:cNvSpPr/>
            <p:nvPr/>
          </p:nvSpPr>
          <p:spPr bwMode="auto">
            <a:xfrm>
              <a:off x="4792602" y="3701950"/>
              <a:ext cx="823456" cy="825634"/>
            </a:xfrm>
            <a:prstGeom prst="ellipse">
              <a:avLst/>
            </a:prstGeom>
            <a:solidFill>
              <a:srgbClr val="00A695"/>
            </a:solidFill>
            <a:ln w="381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is1ïḑê">
              <a:extLst>
                <a:ext uri="{FF2B5EF4-FFF2-40B4-BE49-F238E27FC236}">
                  <a16:creationId xmlns:a16="http://schemas.microsoft.com/office/drawing/2014/main" xmlns="" id="{8B9914FA-F146-4D6B-8B80-C7FC3EA90D88}"/>
                </a:ext>
              </a:extLst>
            </p:cNvPr>
            <p:cNvSpPr/>
            <p:nvPr/>
          </p:nvSpPr>
          <p:spPr bwMode="auto">
            <a:xfrm>
              <a:off x="4993547" y="3938168"/>
              <a:ext cx="421566" cy="353198"/>
            </a:xfrm>
            <a:custGeom>
              <a:avLst/>
              <a:gdLst>
                <a:gd name="connsiteX0" fmla="*/ 552739 w 609615"/>
                <a:gd name="connsiteY0" fmla="*/ 397213 h 510753"/>
                <a:gd name="connsiteX1" fmla="*/ 609615 w 609615"/>
                <a:gd name="connsiteY1" fmla="*/ 453983 h 510753"/>
                <a:gd name="connsiteX2" fmla="*/ 552739 w 609615"/>
                <a:gd name="connsiteY2" fmla="*/ 510753 h 510753"/>
                <a:gd name="connsiteX3" fmla="*/ 495863 w 609615"/>
                <a:gd name="connsiteY3" fmla="*/ 453983 h 510753"/>
                <a:gd name="connsiteX4" fmla="*/ 552739 w 609615"/>
                <a:gd name="connsiteY4" fmla="*/ 397213 h 510753"/>
                <a:gd name="connsiteX5" fmla="*/ 547870 w 609615"/>
                <a:gd name="connsiteY5" fmla="*/ 198571 h 510753"/>
                <a:gd name="connsiteX6" fmla="*/ 604746 w 609615"/>
                <a:gd name="connsiteY6" fmla="*/ 255341 h 510753"/>
                <a:gd name="connsiteX7" fmla="*/ 547870 w 609615"/>
                <a:gd name="connsiteY7" fmla="*/ 312111 h 510753"/>
                <a:gd name="connsiteX8" fmla="*/ 490994 w 609615"/>
                <a:gd name="connsiteY8" fmla="*/ 255341 h 510753"/>
                <a:gd name="connsiteX9" fmla="*/ 547870 w 609615"/>
                <a:gd name="connsiteY9" fmla="*/ 198571 h 510753"/>
                <a:gd name="connsiteX10" fmla="*/ 119644 w 609615"/>
                <a:gd name="connsiteY10" fmla="*/ 191797 h 510753"/>
                <a:gd name="connsiteX11" fmla="*/ 127891 w 609615"/>
                <a:gd name="connsiteY11" fmla="*/ 196674 h 510753"/>
                <a:gd name="connsiteX12" fmla="*/ 121502 w 609615"/>
                <a:gd name="connsiteY12" fmla="*/ 203292 h 510753"/>
                <a:gd name="connsiteX13" fmla="*/ 129982 w 609615"/>
                <a:gd name="connsiteY13" fmla="*/ 212233 h 510753"/>
                <a:gd name="connsiteX14" fmla="*/ 122664 w 609615"/>
                <a:gd name="connsiteY14" fmla="*/ 226050 h 510753"/>
                <a:gd name="connsiteX15" fmla="*/ 115462 w 609615"/>
                <a:gd name="connsiteY15" fmla="*/ 225702 h 510753"/>
                <a:gd name="connsiteX16" fmla="*/ 109306 w 609615"/>
                <a:gd name="connsiteY16" fmla="*/ 211652 h 510753"/>
                <a:gd name="connsiteX17" fmla="*/ 117669 w 609615"/>
                <a:gd name="connsiteY17" fmla="*/ 203176 h 510753"/>
                <a:gd name="connsiteX18" fmla="*/ 111513 w 609615"/>
                <a:gd name="connsiteY18" fmla="*/ 196441 h 510753"/>
                <a:gd name="connsiteX19" fmla="*/ 88250 w 609615"/>
                <a:gd name="connsiteY19" fmla="*/ 191374 h 510753"/>
                <a:gd name="connsiteX20" fmla="*/ 111272 w 609615"/>
                <a:gd name="connsiteY20" fmla="*/ 231774 h 510753"/>
                <a:gd name="connsiteX21" fmla="*/ 119760 w 609615"/>
                <a:gd name="connsiteY21" fmla="*/ 238160 h 510753"/>
                <a:gd name="connsiteX22" fmla="*/ 128364 w 609615"/>
                <a:gd name="connsiteY22" fmla="*/ 231891 h 510753"/>
                <a:gd name="connsiteX23" fmla="*/ 152316 w 609615"/>
                <a:gd name="connsiteY23" fmla="*/ 191490 h 510753"/>
                <a:gd name="connsiteX24" fmla="*/ 195918 w 609615"/>
                <a:gd name="connsiteY24" fmla="*/ 193812 h 510753"/>
                <a:gd name="connsiteX25" fmla="*/ 228241 w 609615"/>
                <a:gd name="connsiteY25" fmla="*/ 204725 h 510753"/>
                <a:gd name="connsiteX26" fmla="*/ 239287 w 609615"/>
                <a:gd name="connsiteY26" fmla="*/ 236302 h 510753"/>
                <a:gd name="connsiteX27" fmla="*/ 239287 w 609615"/>
                <a:gd name="connsiteY27" fmla="*/ 249653 h 510753"/>
                <a:gd name="connsiteX28" fmla="*/ 183360 w 609615"/>
                <a:gd name="connsiteY28" fmla="*/ 461987 h 510753"/>
                <a:gd name="connsiteX29" fmla="*/ 132433 w 609615"/>
                <a:gd name="connsiteY29" fmla="*/ 501227 h 510753"/>
                <a:gd name="connsiteX30" fmla="*/ 122085 w 609615"/>
                <a:gd name="connsiteY30" fmla="*/ 501227 h 510753"/>
                <a:gd name="connsiteX31" fmla="*/ 68949 w 609615"/>
                <a:gd name="connsiteY31" fmla="*/ 462568 h 510753"/>
                <a:gd name="connsiteX32" fmla="*/ 0 w 609615"/>
                <a:gd name="connsiteY32" fmla="*/ 249769 h 510753"/>
                <a:gd name="connsiteX33" fmla="*/ 0 w 609615"/>
                <a:gd name="connsiteY33" fmla="*/ 236302 h 510753"/>
                <a:gd name="connsiteX34" fmla="*/ 11046 w 609615"/>
                <a:gd name="connsiteY34" fmla="*/ 204725 h 510753"/>
                <a:gd name="connsiteX35" fmla="*/ 43369 w 609615"/>
                <a:gd name="connsiteY35" fmla="*/ 193812 h 510753"/>
                <a:gd name="connsiteX36" fmla="*/ 138106 w 609615"/>
                <a:gd name="connsiteY36" fmla="*/ 151894 h 510753"/>
                <a:gd name="connsiteX37" fmla="*/ 143448 w 609615"/>
                <a:gd name="connsiteY37" fmla="*/ 154218 h 510753"/>
                <a:gd name="connsiteX38" fmla="*/ 141125 w 609615"/>
                <a:gd name="connsiteY38" fmla="*/ 159679 h 510753"/>
                <a:gd name="connsiteX39" fmla="*/ 118014 w 609615"/>
                <a:gd name="connsiteY39" fmla="*/ 164559 h 510753"/>
                <a:gd name="connsiteX40" fmla="*/ 98271 w 609615"/>
                <a:gd name="connsiteY40" fmla="*/ 158982 h 510753"/>
                <a:gd name="connsiteX41" fmla="*/ 97691 w 609615"/>
                <a:gd name="connsiteY41" fmla="*/ 153172 h 510753"/>
                <a:gd name="connsiteX42" fmla="*/ 103497 w 609615"/>
                <a:gd name="connsiteY42" fmla="*/ 152591 h 510753"/>
                <a:gd name="connsiteX43" fmla="*/ 138106 w 609615"/>
                <a:gd name="connsiteY43" fmla="*/ 151894 h 510753"/>
                <a:gd name="connsiteX44" fmla="*/ 139648 w 609615"/>
                <a:gd name="connsiteY44" fmla="*/ 119739 h 510753"/>
                <a:gd name="connsiteX45" fmla="*/ 149316 w 609615"/>
                <a:gd name="connsiteY45" fmla="*/ 134921 h 510753"/>
                <a:gd name="connsiteX46" fmla="*/ 129981 w 609615"/>
                <a:gd name="connsiteY46" fmla="*/ 134921 h 510753"/>
                <a:gd name="connsiteX47" fmla="*/ 139648 w 609615"/>
                <a:gd name="connsiteY47" fmla="*/ 119739 h 510753"/>
                <a:gd name="connsiteX48" fmla="*/ 91170 w 609615"/>
                <a:gd name="connsiteY48" fmla="*/ 119739 h 510753"/>
                <a:gd name="connsiteX49" fmla="*/ 100838 w 609615"/>
                <a:gd name="connsiteY49" fmla="*/ 134921 h 510753"/>
                <a:gd name="connsiteX50" fmla="*/ 81503 w 609615"/>
                <a:gd name="connsiteY50" fmla="*/ 134921 h 510753"/>
                <a:gd name="connsiteX51" fmla="*/ 91170 w 609615"/>
                <a:gd name="connsiteY51" fmla="*/ 119739 h 510753"/>
                <a:gd name="connsiteX52" fmla="*/ 95591 w 609615"/>
                <a:gd name="connsiteY52" fmla="*/ 95554 h 510753"/>
                <a:gd name="connsiteX53" fmla="*/ 67686 w 609615"/>
                <a:gd name="connsiteY53" fmla="*/ 130042 h 510753"/>
                <a:gd name="connsiteX54" fmla="*/ 67686 w 609615"/>
                <a:gd name="connsiteY54" fmla="*/ 157679 h 510753"/>
                <a:gd name="connsiteX55" fmla="*/ 84313 w 609615"/>
                <a:gd name="connsiteY55" fmla="*/ 174168 h 510753"/>
                <a:gd name="connsiteX56" fmla="*/ 153379 w 609615"/>
                <a:gd name="connsiteY56" fmla="*/ 174168 h 510753"/>
                <a:gd name="connsiteX57" fmla="*/ 169890 w 609615"/>
                <a:gd name="connsiteY57" fmla="*/ 157562 h 510753"/>
                <a:gd name="connsiteX58" fmla="*/ 169890 w 609615"/>
                <a:gd name="connsiteY58" fmla="*/ 112043 h 510753"/>
                <a:gd name="connsiteX59" fmla="*/ 100359 w 609615"/>
                <a:gd name="connsiteY59" fmla="*/ 95554 h 510753"/>
                <a:gd name="connsiteX60" fmla="*/ 305807 w 609615"/>
                <a:gd name="connsiteY60" fmla="*/ 35565 h 510753"/>
                <a:gd name="connsiteX61" fmla="*/ 415442 w 609615"/>
                <a:gd name="connsiteY61" fmla="*/ 35565 h 510753"/>
                <a:gd name="connsiteX62" fmla="*/ 433695 w 609615"/>
                <a:gd name="connsiteY62" fmla="*/ 53792 h 510753"/>
                <a:gd name="connsiteX63" fmla="*/ 415442 w 609615"/>
                <a:gd name="connsiteY63" fmla="*/ 72018 h 510753"/>
                <a:gd name="connsiteX64" fmla="*/ 324060 w 609615"/>
                <a:gd name="connsiteY64" fmla="*/ 72018 h 510753"/>
                <a:gd name="connsiteX65" fmla="*/ 324060 w 609615"/>
                <a:gd name="connsiteY65" fmla="*/ 237103 h 510753"/>
                <a:gd name="connsiteX66" fmla="*/ 415442 w 609615"/>
                <a:gd name="connsiteY66" fmla="*/ 237103 h 510753"/>
                <a:gd name="connsiteX67" fmla="*/ 433695 w 609615"/>
                <a:gd name="connsiteY67" fmla="*/ 255330 h 510753"/>
                <a:gd name="connsiteX68" fmla="*/ 415442 w 609615"/>
                <a:gd name="connsiteY68" fmla="*/ 273556 h 510753"/>
                <a:gd name="connsiteX69" fmla="*/ 324060 w 609615"/>
                <a:gd name="connsiteY69" fmla="*/ 273556 h 510753"/>
                <a:gd name="connsiteX70" fmla="*/ 324060 w 609615"/>
                <a:gd name="connsiteY70" fmla="*/ 469290 h 510753"/>
                <a:gd name="connsiteX71" fmla="*/ 415442 w 609615"/>
                <a:gd name="connsiteY71" fmla="*/ 469290 h 510753"/>
                <a:gd name="connsiteX72" fmla="*/ 433695 w 609615"/>
                <a:gd name="connsiteY72" fmla="*/ 487516 h 510753"/>
                <a:gd name="connsiteX73" fmla="*/ 415442 w 609615"/>
                <a:gd name="connsiteY73" fmla="*/ 505743 h 510753"/>
                <a:gd name="connsiteX74" fmla="*/ 305807 w 609615"/>
                <a:gd name="connsiteY74" fmla="*/ 505743 h 510753"/>
                <a:gd name="connsiteX75" fmla="*/ 287554 w 609615"/>
                <a:gd name="connsiteY75" fmla="*/ 487516 h 510753"/>
                <a:gd name="connsiteX76" fmla="*/ 287554 w 609615"/>
                <a:gd name="connsiteY76" fmla="*/ 53792 h 510753"/>
                <a:gd name="connsiteX77" fmla="*/ 305807 w 609615"/>
                <a:gd name="connsiteY77" fmla="*/ 35565 h 510753"/>
                <a:gd name="connsiteX78" fmla="*/ 117102 w 609615"/>
                <a:gd name="connsiteY78" fmla="*/ 32037 h 510753"/>
                <a:gd name="connsiteX79" fmla="*/ 179890 w 609615"/>
                <a:gd name="connsiteY79" fmla="*/ 108676 h 510753"/>
                <a:gd name="connsiteX80" fmla="*/ 178262 w 609615"/>
                <a:gd name="connsiteY80" fmla="*/ 109373 h 510753"/>
                <a:gd name="connsiteX81" fmla="*/ 178262 w 609615"/>
                <a:gd name="connsiteY81" fmla="*/ 157679 h 510753"/>
                <a:gd name="connsiteX82" fmla="*/ 153379 w 609615"/>
                <a:gd name="connsiteY82" fmla="*/ 182412 h 510753"/>
                <a:gd name="connsiteX83" fmla="*/ 84313 w 609615"/>
                <a:gd name="connsiteY83" fmla="*/ 182412 h 510753"/>
                <a:gd name="connsiteX84" fmla="*/ 59430 w 609615"/>
                <a:gd name="connsiteY84" fmla="*/ 157562 h 510753"/>
                <a:gd name="connsiteX85" fmla="*/ 59430 w 609615"/>
                <a:gd name="connsiteY85" fmla="*/ 133642 h 510753"/>
                <a:gd name="connsiteX86" fmla="*/ 55593 w 609615"/>
                <a:gd name="connsiteY86" fmla="*/ 134803 h 510753"/>
                <a:gd name="connsiteX87" fmla="*/ 117102 w 609615"/>
                <a:gd name="connsiteY87" fmla="*/ 32037 h 510753"/>
                <a:gd name="connsiteX88" fmla="*/ 543107 w 609615"/>
                <a:gd name="connsiteY88" fmla="*/ 0 h 510753"/>
                <a:gd name="connsiteX89" fmla="*/ 599948 w 609615"/>
                <a:gd name="connsiteY89" fmla="*/ 56770 h 510753"/>
                <a:gd name="connsiteX90" fmla="*/ 543107 w 609615"/>
                <a:gd name="connsiteY90" fmla="*/ 113540 h 510753"/>
                <a:gd name="connsiteX91" fmla="*/ 486266 w 609615"/>
                <a:gd name="connsiteY91" fmla="*/ 56770 h 510753"/>
                <a:gd name="connsiteX92" fmla="*/ 543107 w 609615"/>
                <a:gd name="connsiteY92" fmla="*/ 0 h 5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615" h="510753">
                  <a:moveTo>
                    <a:pt x="552739" y="397213"/>
                  </a:moveTo>
                  <a:cubicBezTo>
                    <a:pt x="584151" y="397213"/>
                    <a:pt x="609615" y="422630"/>
                    <a:pt x="609615" y="453983"/>
                  </a:cubicBezTo>
                  <a:cubicBezTo>
                    <a:pt x="609615" y="485336"/>
                    <a:pt x="584151" y="510753"/>
                    <a:pt x="552739" y="510753"/>
                  </a:cubicBezTo>
                  <a:cubicBezTo>
                    <a:pt x="521327" y="510753"/>
                    <a:pt x="495863" y="485336"/>
                    <a:pt x="495863" y="453983"/>
                  </a:cubicBezTo>
                  <a:cubicBezTo>
                    <a:pt x="495863" y="422630"/>
                    <a:pt x="521327" y="397213"/>
                    <a:pt x="552739" y="397213"/>
                  </a:cubicBezTo>
                  <a:close/>
                  <a:moveTo>
                    <a:pt x="547870" y="198571"/>
                  </a:moveTo>
                  <a:cubicBezTo>
                    <a:pt x="579282" y="198571"/>
                    <a:pt x="604746" y="223988"/>
                    <a:pt x="604746" y="255341"/>
                  </a:cubicBezTo>
                  <a:cubicBezTo>
                    <a:pt x="604746" y="286694"/>
                    <a:pt x="579282" y="312111"/>
                    <a:pt x="547870" y="312111"/>
                  </a:cubicBezTo>
                  <a:cubicBezTo>
                    <a:pt x="516458" y="312111"/>
                    <a:pt x="490994" y="286694"/>
                    <a:pt x="490994" y="255341"/>
                  </a:cubicBezTo>
                  <a:cubicBezTo>
                    <a:pt x="490994" y="223988"/>
                    <a:pt x="516458" y="198571"/>
                    <a:pt x="547870" y="198571"/>
                  </a:cubicBezTo>
                  <a:close/>
                  <a:moveTo>
                    <a:pt x="119644" y="191797"/>
                  </a:moveTo>
                  <a:lnTo>
                    <a:pt x="127891" y="196674"/>
                  </a:lnTo>
                  <a:lnTo>
                    <a:pt x="121502" y="203292"/>
                  </a:lnTo>
                  <a:lnTo>
                    <a:pt x="129982" y="212233"/>
                  </a:lnTo>
                  <a:lnTo>
                    <a:pt x="122664" y="226050"/>
                  </a:lnTo>
                  <a:cubicBezTo>
                    <a:pt x="120573" y="230114"/>
                    <a:pt x="117321" y="229998"/>
                    <a:pt x="115462" y="225702"/>
                  </a:cubicBezTo>
                  <a:lnTo>
                    <a:pt x="109306" y="211652"/>
                  </a:lnTo>
                  <a:lnTo>
                    <a:pt x="117669" y="203176"/>
                  </a:lnTo>
                  <a:lnTo>
                    <a:pt x="111513" y="196441"/>
                  </a:lnTo>
                  <a:close/>
                  <a:moveTo>
                    <a:pt x="88250" y="191374"/>
                  </a:moveTo>
                  <a:lnTo>
                    <a:pt x="111272" y="231774"/>
                  </a:lnTo>
                  <a:cubicBezTo>
                    <a:pt x="113597" y="235954"/>
                    <a:pt x="116620" y="238160"/>
                    <a:pt x="119760" y="238160"/>
                  </a:cubicBezTo>
                  <a:cubicBezTo>
                    <a:pt x="123015" y="238160"/>
                    <a:pt x="126038" y="235954"/>
                    <a:pt x="128364" y="231891"/>
                  </a:cubicBezTo>
                  <a:lnTo>
                    <a:pt x="152316" y="191490"/>
                  </a:lnTo>
                  <a:lnTo>
                    <a:pt x="195918" y="193812"/>
                  </a:lnTo>
                  <a:cubicBezTo>
                    <a:pt x="207894" y="194392"/>
                    <a:pt x="222195" y="199268"/>
                    <a:pt x="228241" y="204725"/>
                  </a:cubicBezTo>
                  <a:cubicBezTo>
                    <a:pt x="234520" y="210297"/>
                    <a:pt x="239287" y="224112"/>
                    <a:pt x="239287" y="236302"/>
                  </a:cubicBezTo>
                  <a:lnTo>
                    <a:pt x="239287" y="249653"/>
                  </a:lnTo>
                  <a:lnTo>
                    <a:pt x="183360" y="461987"/>
                  </a:lnTo>
                  <a:cubicBezTo>
                    <a:pt x="177663" y="483581"/>
                    <a:pt x="154874" y="501227"/>
                    <a:pt x="132433" y="501227"/>
                  </a:cubicBezTo>
                  <a:lnTo>
                    <a:pt x="122085" y="501227"/>
                  </a:lnTo>
                  <a:cubicBezTo>
                    <a:pt x="99645" y="501227"/>
                    <a:pt x="75925" y="483929"/>
                    <a:pt x="68949" y="462568"/>
                  </a:cubicBezTo>
                  <a:lnTo>
                    <a:pt x="0" y="249769"/>
                  </a:lnTo>
                  <a:lnTo>
                    <a:pt x="0" y="236302"/>
                  </a:lnTo>
                  <a:cubicBezTo>
                    <a:pt x="0" y="224112"/>
                    <a:pt x="4883" y="210297"/>
                    <a:pt x="11046" y="204725"/>
                  </a:cubicBezTo>
                  <a:cubicBezTo>
                    <a:pt x="17208" y="199268"/>
                    <a:pt x="31393" y="194509"/>
                    <a:pt x="43369" y="193812"/>
                  </a:cubicBezTo>
                  <a:close/>
                  <a:moveTo>
                    <a:pt x="138106" y="151894"/>
                  </a:moveTo>
                  <a:cubicBezTo>
                    <a:pt x="140196" y="151081"/>
                    <a:pt x="142635" y="152127"/>
                    <a:pt x="143448" y="154218"/>
                  </a:cubicBezTo>
                  <a:cubicBezTo>
                    <a:pt x="144377" y="156426"/>
                    <a:pt x="143332" y="158866"/>
                    <a:pt x="141125" y="159679"/>
                  </a:cubicBezTo>
                  <a:cubicBezTo>
                    <a:pt x="131950" y="163281"/>
                    <a:pt x="124286" y="164559"/>
                    <a:pt x="118014" y="164559"/>
                  </a:cubicBezTo>
                  <a:cubicBezTo>
                    <a:pt x="105239" y="164559"/>
                    <a:pt x="98620" y="159330"/>
                    <a:pt x="98271" y="158982"/>
                  </a:cubicBezTo>
                  <a:cubicBezTo>
                    <a:pt x="96529" y="157588"/>
                    <a:pt x="96181" y="154915"/>
                    <a:pt x="97691" y="153172"/>
                  </a:cubicBezTo>
                  <a:cubicBezTo>
                    <a:pt x="99084" y="151430"/>
                    <a:pt x="101639" y="151081"/>
                    <a:pt x="103497" y="152591"/>
                  </a:cubicBezTo>
                  <a:cubicBezTo>
                    <a:pt x="103962" y="152940"/>
                    <a:pt x="114995" y="161073"/>
                    <a:pt x="138106" y="151894"/>
                  </a:cubicBezTo>
                  <a:close/>
                  <a:moveTo>
                    <a:pt x="139648" y="119739"/>
                  </a:moveTo>
                  <a:cubicBezTo>
                    <a:pt x="147918" y="120435"/>
                    <a:pt x="149316" y="134921"/>
                    <a:pt x="149316" y="134921"/>
                  </a:cubicBezTo>
                  <a:lnTo>
                    <a:pt x="129981" y="134921"/>
                  </a:lnTo>
                  <a:cubicBezTo>
                    <a:pt x="129981" y="134921"/>
                    <a:pt x="131379" y="119044"/>
                    <a:pt x="139648" y="119739"/>
                  </a:cubicBezTo>
                  <a:close/>
                  <a:moveTo>
                    <a:pt x="91170" y="119739"/>
                  </a:moveTo>
                  <a:cubicBezTo>
                    <a:pt x="99440" y="120435"/>
                    <a:pt x="100838" y="134921"/>
                    <a:pt x="100838" y="134921"/>
                  </a:cubicBezTo>
                  <a:lnTo>
                    <a:pt x="81503" y="134921"/>
                  </a:lnTo>
                  <a:cubicBezTo>
                    <a:pt x="81503" y="134921"/>
                    <a:pt x="82901" y="119044"/>
                    <a:pt x="91170" y="119739"/>
                  </a:cubicBezTo>
                  <a:close/>
                  <a:moveTo>
                    <a:pt x="95591" y="95554"/>
                  </a:moveTo>
                  <a:cubicBezTo>
                    <a:pt x="92685" y="103451"/>
                    <a:pt x="84429" y="120752"/>
                    <a:pt x="67686" y="130042"/>
                  </a:cubicBezTo>
                  <a:lnTo>
                    <a:pt x="67686" y="157679"/>
                  </a:lnTo>
                  <a:cubicBezTo>
                    <a:pt x="67686" y="166736"/>
                    <a:pt x="75127" y="174168"/>
                    <a:pt x="84313" y="174168"/>
                  </a:cubicBezTo>
                  <a:lnTo>
                    <a:pt x="153379" y="174168"/>
                  </a:lnTo>
                  <a:cubicBezTo>
                    <a:pt x="162449" y="174168"/>
                    <a:pt x="169890" y="166736"/>
                    <a:pt x="169890" y="157562"/>
                  </a:cubicBezTo>
                  <a:lnTo>
                    <a:pt x="169890" y="112043"/>
                  </a:lnTo>
                  <a:cubicBezTo>
                    <a:pt x="153961" y="116340"/>
                    <a:pt x="122102" y="120752"/>
                    <a:pt x="100359" y="95554"/>
                  </a:cubicBezTo>
                  <a:close/>
                  <a:moveTo>
                    <a:pt x="305807" y="35565"/>
                  </a:moveTo>
                  <a:lnTo>
                    <a:pt x="415442" y="35565"/>
                  </a:lnTo>
                  <a:cubicBezTo>
                    <a:pt x="425557" y="35565"/>
                    <a:pt x="433695" y="43692"/>
                    <a:pt x="433695" y="53792"/>
                  </a:cubicBezTo>
                  <a:cubicBezTo>
                    <a:pt x="433695" y="63892"/>
                    <a:pt x="425557" y="72018"/>
                    <a:pt x="415442" y="72018"/>
                  </a:cubicBezTo>
                  <a:lnTo>
                    <a:pt x="324060" y="72018"/>
                  </a:lnTo>
                  <a:lnTo>
                    <a:pt x="324060" y="237103"/>
                  </a:lnTo>
                  <a:lnTo>
                    <a:pt x="415442" y="237103"/>
                  </a:lnTo>
                  <a:cubicBezTo>
                    <a:pt x="425557" y="237103"/>
                    <a:pt x="433695" y="245346"/>
                    <a:pt x="433695" y="255330"/>
                  </a:cubicBezTo>
                  <a:cubicBezTo>
                    <a:pt x="433695" y="265430"/>
                    <a:pt x="425557" y="273556"/>
                    <a:pt x="415442" y="273556"/>
                  </a:cubicBezTo>
                  <a:lnTo>
                    <a:pt x="324060" y="273556"/>
                  </a:lnTo>
                  <a:lnTo>
                    <a:pt x="324060" y="469290"/>
                  </a:lnTo>
                  <a:lnTo>
                    <a:pt x="415442" y="469290"/>
                  </a:lnTo>
                  <a:cubicBezTo>
                    <a:pt x="425557" y="469290"/>
                    <a:pt x="433695" y="477416"/>
                    <a:pt x="433695" y="487516"/>
                  </a:cubicBezTo>
                  <a:cubicBezTo>
                    <a:pt x="433695" y="497617"/>
                    <a:pt x="425557" y="505743"/>
                    <a:pt x="415442" y="505743"/>
                  </a:cubicBezTo>
                  <a:lnTo>
                    <a:pt x="305807" y="505743"/>
                  </a:lnTo>
                  <a:cubicBezTo>
                    <a:pt x="295692" y="505743"/>
                    <a:pt x="287554" y="497617"/>
                    <a:pt x="287554" y="487516"/>
                  </a:cubicBezTo>
                  <a:lnTo>
                    <a:pt x="287554" y="53792"/>
                  </a:lnTo>
                  <a:cubicBezTo>
                    <a:pt x="287554" y="43692"/>
                    <a:pt x="295692" y="35565"/>
                    <a:pt x="305807" y="35565"/>
                  </a:cubicBezTo>
                  <a:close/>
                  <a:moveTo>
                    <a:pt x="117102" y="32037"/>
                  </a:moveTo>
                  <a:cubicBezTo>
                    <a:pt x="195819" y="32037"/>
                    <a:pt x="179890" y="108676"/>
                    <a:pt x="179890" y="108676"/>
                  </a:cubicBezTo>
                  <a:cubicBezTo>
                    <a:pt x="179890" y="108676"/>
                    <a:pt x="179308" y="108908"/>
                    <a:pt x="178262" y="109373"/>
                  </a:cubicBezTo>
                  <a:lnTo>
                    <a:pt x="178262" y="157679"/>
                  </a:lnTo>
                  <a:cubicBezTo>
                    <a:pt x="178262" y="171381"/>
                    <a:pt x="167099" y="182412"/>
                    <a:pt x="153379" y="182412"/>
                  </a:cubicBezTo>
                  <a:lnTo>
                    <a:pt x="84313" y="182412"/>
                  </a:lnTo>
                  <a:cubicBezTo>
                    <a:pt x="70593" y="182412"/>
                    <a:pt x="59430" y="171265"/>
                    <a:pt x="59430" y="157562"/>
                  </a:cubicBezTo>
                  <a:lnTo>
                    <a:pt x="59430" y="133642"/>
                  </a:lnTo>
                  <a:cubicBezTo>
                    <a:pt x="58151" y="134106"/>
                    <a:pt x="56872" y="134571"/>
                    <a:pt x="55593" y="134803"/>
                  </a:cubicBezTo>
                  <a:cubicBezTo>
                    <a:pt x="55593" y="134803"/>
                    <a:pt x="34083" y="32153"/>
                    <a:pt x="117102" y="32037"/>
                  </a:cubicBezTo>
                  <a:close/>
                  <a:moveTo>
                    <a:pt x="543107" y="0"/>
                  </a:moveTo>
                  <a:cubicBezTo>
                    <a:pt x="574499" y="0"/>
                    <a:pt x="599948" y="25417"/>
                    <a:pt x="599948" y="56770"/>
                  </a:cubicBezTo>
                  <a:cubicBezTo>
                    <a:pt x="599948" y="88123"/>
                    <a:pt x="574499" y="113540"/>
                    <a:pt x="543107" y="113540"/>
                  </a:cubicBezTo>
                  <a:cubicBezTo>
                    <a:pt x="511715" y="113540"/>
                    <a:pt x="486266" y="88123"/>
                    <a:pt x="486266" y="56770"/>
                  </a:cubicBezTo>
                  <a:cubicBezTo>
                    <a:pt x="486266" y="25417"/>
                    <a:pt x="511715" y="0"/>
                    <a:pt x="5431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7" name="íšľîḑè">
            <a:extLst>
              <a:ext uri="{FF2B5EF4-FFF2-40B4-BE49-F238E27FC236}">
                <a16:creationId xmlns:a16="http://schemas.microsoft.com/office/drawing/2014/main" xmlns="" id="{4B4311B8-A478-47C3-8A01-C3053E09F965}"/>
              </a:ext>
            </a:extLst>
          </p:cNvPr>
          <p:cNvGrpSpPr/>
          <p:nvPr/>
        </p:nvGrpSpPr>
        <p:grpSpPr>
          <a:xfrm>
            <a:off x="6511820" y="3545486"/>
            <a:ext cx="1135570" cy="1138574"/>
            <a:chOff x="4792602" y="3701950"/>
            <a:chExt cx="823456" cy="825634"/>
          </a:xfrm>
        </p:grpSpPr>
        <p:sp>
          <p:nvSpPr>
            <p:cNvPr id="22" name="îṡḻíḓé">
              <a:extLst>
                <a:ext uri="{FF2B5EF4-FFF2-40B4-BE49-F238E27FC236}">
                  <a16:creationId xmlns:a16="http://schemas.microsoft.com/office/drawing/2014/main" xmlns="" id="{CEFCA837-2117-46E7-B764-43EE5B1879D5}"/>
                </a:ext>
              </a:extLst>
            </p:cNvPr>
            <p:cNvSpPr/>
            <p:nvPr/>
          </p:nvSpPr>
          <p:spPr bwMode="auto">
            <a:xfrm>
              <a:off x="4792602" y="3701950"/>
              <a:ext cx="823456" cy="825634"/>
            </a:xfrm>
            <a:prstGeom prst="ellipse">
              <a:avLst/>
            </a:prstGeom>
            <a:solidFill>
              <a:srgbClr val="00A695"/>
            </a:solidFill>
            <a:ln w="381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" name="îṡ1ïde">
              <a:extLst>
                <a:ext uri="{FF2B5EF4-FFF2-40B4-BE49-F238E27FC236}">
                  <a16:creationId xmlns:a16="http://schemas.microsoft.com/office/drawing/2014/main" xmlns="" id="{79921EAE-27A8-4BF2-91A9-F474C7309C96}"/>
                </a:ext>
              </a:extLst>
            </p:cNvPr>
            <p:cNvSpPr/>
            <p:nvPr/>
          </p:nvSpPr>
          <p:spPr bwMode="auto">
            <a:xfrm>
              <a:off x="5007957" y="3903984"/>
              <a:ext cx="392745" cy="421566"/>
            </a:xfrm>
            <a:custGeom>
              <a:avLst/>
              <a:gdLst>
                <a:gd name="connsiteX0" fmla="*/ 22177 w 562476"/>
                <a:gd name="connsiteY0" fmla="*/ 326506 h 603752"/>
                <a:gd name="connsiteX1" fmla="*/ 23850 w 562476"/>
                <a:gd name="connsiteY1" fmla="*/ 363980 h 603752"/>
                <a:gd name="connsiteX2" fmla="*/ 24328 w 562476"/>
                <a:gd name="connsiteY2" fmla="*/ 363980 h 603752"/>
                <a:gd name="connsiteX3" fmla="*/ 22177 w 562476"/>
                <a:gd name="connsiteY3" fmla="*/ 326506 h 603752"/>
                <a:gd name="connsiteX4" fmla="*/ 70306 w 562476"/>
                <a:gd name="connsiteY4" fmla="*/ 207730 h 603752"/>
                <a:gd name="connsiteX5" fmla="*/ 138811 w 562476"/>
                <a:gd name="connsiteY5" fmla="*/ 218620 h 603752"/>
                <a:gd name="connsiteX6" fmla="*/ 142396 w 562476"/>
                <a:gd name="connsiteY6" fmla="*/ 230793 h 603752"/>
                <a:gd name="connsiteX7" fmla="*/ 140484 w 562476"/>
                <a:gd name="connsiteY7" fmla="*/ 235567 h 603752"/>
                <a:gd name="connsiteX8" fmla="*/ 129968 w 562476"/>
                <a:gd name="connsiteY8" fmla="*/ 312424 h 603752"/>
                <a:gd name="connsiteX9" fmla="*/ 131880 w 562476"/>
                <a:gd name="connsiteY9" fmla="*/ 383552 h 603752"/>
                <a:gd name="connsiteX10" fmla="*/ 148850 w 562476"/>
                <a:gd name="connsiteY10" fmla="*/ 385939 h 603752"/>
                <a:gd name="connsiteX11" fmla="*/ 156020 w 562476"/>
                <a:gd name="connsiteY11" fmla="*/ 395486 h 603752"/>
                <a:gd name="connsiteX12" fmla="*/ 156259 w 562476"/>
                <a:gd name="connsiteY12" fmla="*/ 516977 h 603752"/>
                <a:gd name="connsiteX13" fmla="*/ 148372 w 562476"/>
                <a:gd name="connsiteY13" fmla="*/ 559940 h 603752"/>
                <a:gd name="connsiteX14" fmla="*/ 120169 w 562476"/>
                <a:gd name="connsiteY14" fmla="*/ 567578 h 603752"/>
                <a:gd name="connsiteX15" fmla="*/ 110370 w 562476"/>
                <a:gd name="connsiteY15" fmla="*/ 557792 h 603752"/>
                <a:gd name="connsiteX16" fmla="*/ 112999 w 562476"/>
                <a:gd name="connsiteY16" fmla="*/ 417684 h 603752"/>
                <a:gd name="connsiteX17" fmla="*/ 99375 w 562476"/>
                <a:gd name="connsiteY17" fmla="*/ 416490 h 603752"/>
                <a:gd name="connsiteX18" fmla="*/ 96985 w 562476"/>
                <a:gd name="connsiteY18" fmla="*/ 555405 h 603752"/>
                <a:gd name="connsiteX19" fmla="*/ 89815 w 562476"/>
                <a:gd name="connsiteY19" fmla="*/ 564714 h 603752"/>
                <a:gd name="connsiteX20" fmla="*/ 58744 w 562476"/>
                <a:gd name="connsiteY20" fmla="*/ 562327 h 603752"/>
                <a:gd name="connsiteX21" fmla="*/ 51574 w 562476"/>
                <a:gd name="connsiteY21" fmla="*/ 553018 h 603752"/>
                <a:gd name="connsiteX22" fmla="*/ 52291 w 562476"/>
                <a:gd name="connsiteY22" fmla="*/ 418400 h 603752"/>
                <a:gd name="connsiteX23" fmla="*/ 57071 w 562476"/>
                <a:gd name="connsiteY23" fmla="*/ 327699 h 603752"/>
                <a:gd name="connsiteX24" fmla="*/ 54681 w 562476"/>
                <a:gd name="connsiteY24" fmla="*/ 296432 h 603752"/>
                <a:gd name="connsiteX25" fmla="*/ 42970 w 562476"/>
                <a:gd name="connsiteY25" fmla="*/ 296909 h 603752"/>
                <a:gd name="connsiteX26" fmla="*/ 42492 w 562476"/>
                <a:gd name="connsiteY26" fmla="*/ 376869 h 603752"/>
                <a:gd name="connsiteX27" fmla="*/ 33171 w 562476"/>
                <a:gd name="connsiteY27" fmla="*/ 384029 h 603752"/>
                <a:gd name="connsiteX28" fmla="*/ 11660 w 562476"/>
                <a:gd name="connsiteY28" fmla="*/ 381165 h 603752"/>
                <a:gd name="connsiteX29" fmla="*/ 4490 w 562476"/>
                <a:gd name="connsiteY29" fmla="*/ 371856 h 603752"/>
                <a:gd name="connsiteX30" fmla="*/ 12377 w 562476"/>
                <a:gd name="connsiteY30" fmla="*/ 233896 h 603752"/>
                <a:gd name="connsiteX31" fmla="*/ 70306 w 562476"/>
                <a:gd name="connsiteY31" fmla="*/ 207730 h 603752"/>
                <a:gd name="connsiteX32" fmla="*/ 492707 w 562476"/>
                <a:gd name="connsiteY32" fmla="*/ 200794 h 603752"/>
                <a:gd name="connsiteX33" fmla="*/ 548997 w 562476"/>
                <a:gd name="connsiteY33" fmla="*/ 235338 h 603752"/>
                <a:gd name="connsiteX34" fmla="*/ 553539 w 562476"/>
                <a:gd name="connsiteY34" fmla="*/ 372084 h 603752"/>
                <a:gd name="connsiteX35" fmla="*/ 538719 w 562476"/>
                <a:gd name="connsiteY35" fmla="*/ 376618 h 603752"/>
                <a:gd name="connsiteX36" fmla="*/ 522943 w 562476"/>
                <a:gd name="connsiteY36" fmla="*/ 376379 h 603752"/>
                <a:gd name="connsiteX37" fmla="*/ 516251 w 562476"/>
                <a:gd name="connsiteY37" fmla="*/ 364686 h 603752"/>
                <a:gd name="connsiteX38" fmla="*/ 512187 w 562476"/>
                <a:gd name="connsiteY38" fmla="*/ 305501 h 603752"/>
                <a:gd name="connsiteX39" fmla="*/ 504777 w 562476"/>
                <a:gd name="connsiteY39" fmla="*/ 279011 h 603752"/>
                <a:gd name="connsiteX40" fmla="*/ 503821 w 562476"/>
                <a:gd name="connsiteY40" fmla="*/ 280920 h 603752"/>
                <a:gd name="connsiteX41" fmla="*/ 497367 w 562476"/>
                <a:gd name="connsiteY41" fmla="*/ 388312 h 603752"/>
                <a:gd name="connsiteX42" fmla="*/ 496889 w 562476"/>
                <a:gd name="connsiteY42" fmla="*/ 553217 h 603752"/>
                <a:gd name="connsiteX43" fmla="*/ 487806 w 562476"/>
                <a:gd name="connsiteY43" fmla="*/ 559899 h 603752"/>
                <a:gd name="connsiteX44" fmla="*/ 468923 w 562476"/>
                <a:gd name="connsiteY44" fmla="*/ 562286 h 603752"/>
                <a:gd name="connsiteX45" fmla="*/ 459840 w 562476"/>
                <a:gd name="connsiteY45" fmla="*/ 552979 h 603752"/>
                <a:gd name="connsiteX46" fmla="*/ 456255 w 562476"/>
                <a:gd name="connsiteY46" fmla="*/ 421006 h 603752"/>
                <a:gd name="connsiteX47" fmla="*/ 433548 w 562476"/>
                <a:gd name="connsiteY47" fmla="*/ 420768 h 603752"/>
                <a:gd name="connsiteX48" fmla="*/ 430679 w 562476"/>
                <a:gd name="connsiteY48" fmla="*/ 552979 h 603752"/>
                <a:gd name="connsiteX49" fmla="*/ 421835 w 562476"/>
                <a:gd name="connsiteY49" fmla="*/ 561809 h 603752"/>
                <a:gd name="connsiteX50" fmla="*/ 397455 w 562476"/>
                <a:gd name="connsiteY50" fmla="*/ 558945 h 603752"/>
                <a:gd name="connsiteX51" fmla="*/ 397216 w 562476"/>
                <a:gd name="connsiteY51" fmla="*/ 558945 h 603752"/>
                <a:gd name="connsiteX52" fmla="*/ 389806 w 562476"/>
                <a:gd name="connsiteY52" fmla="*/ 552979 h 603752"/>
                <a:gd name="connsiteX53" fmla="*/ 388850 w 562476"/>
                <a:gd name="connsiteY53" fmla="*/ 444155 h 603752"/>
                <a:gd name="connsiteX54" fmla="*/ 410123 w 562476"/>
                <a:gd name="connsiteY54" fmla="*/ 355378 h 603752"/>
                <a:gd name="connsiteX55" fmla="*/ 403908 w 562476"/>
                <a:gd name="connsiteY55" fmla="*/ 243930 h 603752"/>
                <a:gd name="connsiteX56" fmla="*/ 424226 w 562476"/>
                <a:gd name="connsiteY56" fmla="*/ 210280 h 603752"/>
                <a:gd name="connsiteX57" fmla="*/ 492707 w 562476"/>
                <a:gd name="connsiteY57" fmla="*/ 200794 h 603752"/>
                <a:gd name="connsiteX58" fmla="*/ 292311 w 562476"/>
                <a:gd name="connsiteY58" fmla="*/ 164681 h 603752"/>
                <a:gd name="connsiteX59" fmla="*/ 381238 w 562476"/>
                <a:gd name="connsiteY59" fmla="*/ 206209 h 603752"/>
                <a:gd name="connsiteX60" fmla="*/ 389366 w 562476"/>
                <a:gd name="connsiteY60" fmla="*/ 287832 h 603752"/>
                <a:gd name="connsiteX61" fmla="*/ 384346 w 562476"/>
                <a:gd name="connsiteY61" fmla="*/ 365158 h 603752"/>
                <a:gd name="connsiteX62" fmla="*/ 372393 w 562476"/>
                <a:gd name="connsiteY62" fmla="*/ 371602 h 603752"/>
                <a:gd name="connsiteX63" fmla="*/ 363548 w 562476"/>
                <a:gd name="connsiteY63" fmla="*/ 368500 h 603752"/>
                <a:gd name="connsiteX64" fmla="*/ 356377 w 562476"/>
                <a:gd name="connsiteY64" fmla="*/ 291889 h 603752"/>
                <a:gd name="connsiteX65" fmla="*/ 350640 w 562476"/>
                <a:gd name="connsiteY65" fmla="*/ 256328 h 603752"/>
                <a:gd name="connsiteX66" fmla="*/ 339165 w 562476"/>
                <a:gd name="connsiteY66" fmla="*/ 249884 h 603752"/>
                <a:gd name="connsiteX67" fmla="*/ 338209 w 562476"/>
                <a:gd name="connsiteY67" fmla="*/ 593081 h 603752"/>
                <a:gd name="connsiteX68" fmla="*/ 330081 w 562476"/>
                <a:gd name="connsiteY68" fmla="*/ 597855 h 603752"/>
                <a:gd name="connsiteX69" fmla="*/ 329603 w 562476"/>
                <a:gd name="connsiteY69" fmla="*/ 598571 h 603752"/>
                <a:gd name="connsiteX70" fmla="*/ 305220 w 562476"/>
                <a:gd name="connsiteY70" fmla="*/ 598809 h 603752"/>
                <a:gd name="connsiteX71" fmla="*/ 296614 w 562476"/>
                <a:gd name="connsiteY71" fmla="*/ 595468 h 603752"/>
                <a:gd name="connsiteX72" fmla="*/ 297092 w 562476"/>
                <a:gd name="connsiteY72" fmla="*/ 504060 h 603752"/>
                <a:gd name="connsiteX73" fmla="*/ 293746 w 562476"/>
                <a:gd name="connsiteY73" fmla="*/ 446542 h 603752"/>
                <a:gd name="connsiteX74" fmla="*/ 272231 w 562476"/>
                <a:gd name="connsiteY74" fmla="*/ 445110 h 603752"/>
                <a:gd name="connsiteX75" fmla="*/ 266972 w 562476"/>
                <a:gd name="connsiteY75" fmla="*/ 446065 h 603752"/>
                <a:gd name="connsiteX76" fmla="*/ 267211 w 562476"/>
                <a:gd name="connsiteY76" fmla="*/ 448690 h 603752"/>
                <a:gd name="connsiteX77" fmla="*/ 267928 w 562476"/>
                <a:gd name="connsiteY77" fmla="*/ 458237 h 603752"/>
                <a:gd name="connsiteX78" fmla="*/ 267450 w 562476"/>
                <a:gd name="connsiteY78" fmla="*/ 498810 h 603752"/>
                <a:gd name="connsiteX79" fmla="*/ 260757 w 562476"/>
                <a:gd name="connsiteY79" fmla="*/ 595468 h 603752"/>
                <a:gd name="connsiteX80" fmla="*/ 250000 w 562476"/>
                <a:gd name="connsiteY80" fmla="*/ 603582 h 603752"/>
                <a:gd name="connsiteX81" fmla="*/ 222748 w 562476"/>
                <a:gd name="connsiteY81" fmla="*/ 599764 h 603752"/>
                <a:gd name="connsiteX82" fmla="*/ 220118 w 562476"/>
                <a:gd name="connsiteY82" fmla="*/ 593320 h 603752"/>
                <a:gd name="connsiteX83" fmla="*/ 219640 w 562476"/>
                <a:gd name="connsiteY83" fmla="*/ 590695 h 603752"/>
                <a:gd name="connsiteX84" fmla="*/ 222270 w 562476"/>
                <a:gd name="connsiteY84" fmla="*/ 400003 h 603752"/>
                <a:gd name="connsiteX85" fmla="*/ 218684 w 562476"/>
                <a:gd name="connsiteY85" fmla="*/ 264920 h 603752"/>
                <a:gd name="connsiteX86" fmla="*/ 218923 w 562476"/>
                <a:gd name="connsiteY86" fmla="*/ 258715 h 603752"/>
                <a:gd name="connsiteX87" fmla="*/ 220118 w 562476"/>
                <a:gd name="connsiteY87" fmla="*/ 255851 h 603752"/>
                <a:gd name="connsiteX88" fmla="*/ 220118 w 562476"/>
                <a:gd name="connsiteY88" fmla="*/ 251794 h 603752"/>
                <a:gd name="connsiteX89" fmla="*/ 195974 w 562476"/>
                <a:gd name="connsiteY89" fmla="*/ 367068 h 603752"/>
                <a:gd name="connsiteX90" fmla="*/ 188564 w 562476"/>
                <a:gd name="connsiteY90" fmla="*/ 374466 h 603752"/>
                <a:gd name="connsiteX91" fmla="*/ 173265 w 562476"/>
                <a:gd name="connsiteY91" fmla="*/ 370170 h 603752"/>
                <a:gd name="connsiteX92" fmla="*/ 159400 w 562476"/>
                <a:gd name="connsiteY92" fmla="*/ 364681 h 603752"/>
                <a:gd name="connsiteX93" fmla="*/ 177328 w 562476"/>
                <a:gd name="connsiteY93" fmla="*/ 193321 h 603752"/>
                <a:gd name="connsiteX94" fmla="*/ 292311 w 562476"/>
                <a:gd name="connsiteY94" fmla="*/ 164681 h 603752"/>
                <a:gd name="connsiteX95" fmla="*/ 114779 w 562476"/>
                <a:gd name="connsiteY95" fmla="*/ 76260 h 603752"/>
                <a:gd name="connsiteX96" fmla="*/ 145559 w 562476"/>
                <a:gd name="connsiteY96" fmla="*/ 95259 h 603752"/>
                <a:gd name="connsiteX97" fmla="*/ 148906 w 562476"/>
                <a:gd name="connsiteY97" fmla="*/ 101939 h 603752"/>
                <a:gd name="connsiteX98" fmla="*/ 162533 w 562476"/>
                <a:gd name="connsiteY98" fmla="*/ 133434 h 603752"/>
                <a:gd name="connsiteX99" fmla="*/ 102287 w 562476"/>
                <a:gd name="connsiteY99" fmla="*/ 204774 h 603752"/>
                <a:gd name="connsiteX100" fmla="*/ 44671 w 562476"/>
                <a:gd name="connsiteY100" fmla="*/ 155862 h 603752"/>
                <a:gd name="connsiteX101" fmla="*/ 77902 w 562476"/>
                <a:gd name="connsiteY101" fmla="*/ 82852 h 603752"/>
                <a:gd name="connsiteX102" fmla="*/ 114779 w 562476"/>
                <a:gd name="connsiteY102" fmla="*/ 76260 h 603752"/>
                <a:gd name="connsiteX103" fmla="*/ 460880 w 562476"/>
                <a:gd name="connsiteY103" fmla="*/ 55561 h 603752"/>
                <a:gd name="connsiteX104" fmla="*/ 525572 w 562476"/>
                <a:gd name="connsiteY104" fmla="*/ 110027 h 603752"/>
                <a:gd name="connsiteX105" fmla="*/ 471802 w 562476"/>
                <a:gd name="connsiteY105" fmla="*/ 181621 h 603752"/>
                <a:gd name="connsiteX106" fmla="*/ 446948 w 562476"/>
                <a:gd name="connsiteY106" fmla="*/ 183530 h 603752"/>
                <a:gd name="connsiteX107" fmla="*/ 421139 w 562476"/>
                <a:gd name="connsiteY107" fmla="*/ 159904 h 603752"/>
                <a:gd name="connsiteX108" fmla="*/ 412297 w 562476"/>
                <a:gd name="connsiteY108" fmla="*/ 112653 h 603752"/>
                <a:gd name="connsiteX109" fmla="*/ 432849 w 562476"/>
                <a:gd name="connsiteY109" fmla="*/ 65401 h 603752"/>
                <a:gd name="connsiteX110" fmla="*/ 460880 w 562476"/>
                <a:gd name="connsiteY110" fmla="*/ 55561 h 603752"/>
                <a:gd name="connsiteX111" fmla="*/ 258113 w 562476"/>
                <a:gd name="connsiteY111" fmla="*/ 1217 h 603752"/>
                <a:gd name="connsiteX112" fmla="*/ 300888 w 562476"/>
                <a:gd name="connsiteY112" fmla="*/ 5751 h 603752"/>
                <a:gd name="connsiteX113" fmla="*/ 314270 w 562476"/>
                <a:gd name="connsiteY113" fmla="*/ 11000 h 603752"/>
                <a:gd name="connsiteX114" fmla="*/ 338167 w 562476"/>
                <a:gd name="connsiteY114" fmla="*/ 38919 h 603752"/>
                <a:gd name="connsiteX115" fmla="*/ 342707 w 562476"/>
                <a:gd name="connsiteY115" fmla="*/ 123870 h 603752"/>
                <a:gd name="connsiteX116" fmla="*/ 308774 w 562476"/>
                <a:gd name="connsiteY116" fmla="*/ 146300 h 603752"/>
                <a:gd name="connsiteX117" fmla="*/ 229915 w 562476"/>
                <a:gd name="connsiteY117" fmla="*/ 140335 h 603752"/>
                <a:gd name="connsiteX118" fmla="*/ 258113 w 562476"/>
                <a:gd name="connsiteY118" fmla="*/ 1217 h 60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562476" h="603752">
                  <a:moveTo>
                    <a:pt x="22177" y="326506"/>
                  </a:moveTo>
                  <a:cubicBezTo>
                    <a:pt x="22655" y="338918"/>
                    <a:pt x="23372" y="351568"/>
                    <a:pt x="23850" y="363980"/>
                  </a:cubicBezTo>
                  <a:cubicBezTo>
                    <a:pt x="23850" y="363980"/>
                    <a:pt x="24089" y="363980"/>
                    <a:pt x="24328" y="363980"/>
                  </a:cubicBezTo>
                  <a:cubicBezTo>
                    <a:pt x="24806" y="352523"/>
                    <a:pt x="23133" y="339395"/>
                    <a:pt x="22177" y="326506"/>
                  </a:cubicBezTo>
                  <a:close/>
                  <a:moveTo>
                    <a:pt x="70306" y="207730"/>
                  </a:moveTo>
                  <a:cubicBezTo>
                    <a:pt x="94536" y="208118"/>
                    <a:pt x="120528" y="214682"/>
                    <a:pt x="138811" y="218620"/>
                  </a:cubicBezTo>
                  <a:cubicBezTo>
                    <a:pt x="145026" y="219814"/>
                    <a:pt x="145504" y="226736"/>
                    <a:pt x="142396" y="230793"/>
                  </a:cubicBezTo>
                  <a:cubicBezTo>
                    <a:pt x="142157" y="232464"/>
                    <a:pt x="141679" y="234135"/>
                    <a:pt x="140484" y="235567"/>
                  </a:cubicBezTo>
                  <a:cubicBezTo>
                    <a:pt x="126622" y="254662"/>
                    <a:pt x="130207" y="290226"/>
                    <a:pt x="129968" y="312424"/>
                  </a:cubicBezTo>
                  <a:cubicBezTo>
                    <a:pt x="129968" y="336053"/>
                    <a:pt x="130685" y="359922"/>
                    <a:pt x="131880" y="383552"/>
                  </a:cubicBezTo>
                  <a:cubicBezTo>
                    <a:pt x="137377" y="384029"/>
                    <a:pt x="142874" y="384984"/>
                    <a:pt x="148850" y="385939"/>
                  </a:cubicBezTo>
                  <a:cubicBezTo>
                    <a:pt x="153152" y="386655"/>
                    <a:pt x="155781" y="391428"/>
                    <a:pt x="156020" y="395486"/>
                  </a:cubicBezTo>
                  <a:cubicBezTo>
                    <a:pt x="157932" y="435824"/>
                    <a:pt x="160083" y="476639"/>
                    <a:pt x="156259" y="516977"/>
                  </a:cubicBezTo>
                  <a:cubicBezTo>
                    <a:pt x="155064" y="527240"/>
                    <a:pt x="156259" y="552302"/>
                    <a:pt x="148372" y="559940"/>
                  </a:cubicBezTo>
                  <a:cubicBezTo>
                    <a:pt x="141918" y="566623"/>
                    <a:pt x="129012" y="566862"/>
                    <a:pt x="120169" y="567578"/>
                  </a:cubicBezTo>
                  <a:cubicBezTo>
                    <a:pt x="114672" y="568055"/>
                    <a:pt x="110609" y="562804"/>
                    <a:pt x="110370" y="557792"/>
                  </a:cubicBezTo>
                  <a:cubicBezTo>
                    <a:pt x="108697" y="511009"/>
                    <a:pt x="113716" y="464466"/>
                    <a:pt x="112999" y="417684"/>
                  </a:cubicBezTo>
                  <a:cubicBezTo>
                    <a:pt x="108458" y="416729"/>
                    <a:pt x="103917" y="416490"/>
                    <a:pt x="99375" y="416490"/>
                  </a:cubicBezTo>
                  <a:cubicBezTo>
                    <a:pt x="99614" y="462795"/>
                    <a:pt x="101048" y="509100"/>
                    <a:pt x="96985" y="555405"/>
                  </a:cubicBezTo>
                  <a:cubicBezTo>
                    <a:pt x="96507" y="559462"/>
                    <a:pt x="94356" y="563997"/>
                    <a:pt x="89815" y="564714"/>
                  </a:cubicBezTo>
                  <a:cubicBezTo>
                    <a:pt x="78821" y="566384"/>
                    <a:pt x="69500" y="565430"/>
                    <a:pt x="58744" y="562327"/>
                  </a:cubicBezTo>
                  <a:cubicBezTo>
                    <a:pt x="54442" y="561133"/>
                    <a:pt x="51813" y="557314"/>
                    <a:pt x="51574" y="553018"/>
                  </a:cubicBezTo>
                  <a:cubicBezTo>
                    <a:pt x="50140" y="508145"/>
                    <a:pt x="50379" y="463272"/>
                    <a:pt x="52291" y="418400"/>
                  </a:cubicBezTo>
                  <a:cubicBezTo>
                    <a:pt x="53725" y="388325"/>
                    <a:pt x="57549" y="357774"/>
                    <a:pt x="57071" y="327699"/>
                  </a:cubicBezTo>
                  <a:cubicBezTo>
                    <a:pt x="56832" y="317436"/>
                    <a:pt x="56593" y="306695"/>
                    <a:pt x="54681" y="296432"/>
                  </a:cubicBezTo>
                  <a:cubicBezTo>
                    <a:pt x="52052" y="283543"/>
                    <a:pt x="47033" y="277814"/>
                    <a:pt x="42970" y="296909"/>
                  </a:cubicBezTo>
                  <a:cubicBezTo>
                    <a:pt x="37473" y="323164"/>
                    <a:pt x="46555" y="350136"/>
                    <a:pt x="42492" y="376869"/>
                  </a:cubicBezTo>
                  <a:cubicBezTo>
                    <a:pt x="41775" y="380926"/>
                    <a:pt x="36995" y="384029"/>
                    <a:pt x="33171" y="384029"/>
                  </a:cubicBezTo>
                  <a:cubicBezTo>
                    <a:pt x="25523" y="383790"/>
                    <a:pt x="18831" y="383074"/>
                    <a:pt x="11660" y="381165"/>
                  </a:cubicBezTo>
                  <a:cubicBezTo>
                    <a:pt x="7358" y="380210"/>
                    <a:pt x="4490" y="376152"/>
                    <a:pt x="4490" y="371856"/>
                  </a:cubicBezTo>
                  <a:cubicBezTo>
                    <a:pt x="3773" y="329370"/>
                    <a:pt x="-9133" y="273279"/>
                    <a:pt x="12377" y="233896"/>
                  </a:cubicBezTo>
                  <a:cubicBezTo>
                    <a:pt x="23611" y="213131"/>
                    <a:pt x="46077" y="207343"/>
                    <a:pt x="70306" y="207730"/>
                  </a:cubicBezTo>
                  <a:close/>
                  <a:moveTo>
                    <a:pt x="492707" y="200794"/>
                  </a:moveTo>
                  <a:cubicBezTo>
                    <a:pt x="517207" y="204076"/>
                    <a:pt x="539675" y="214695"/>
                    <a:pt x="548997" y="235338"/>
                  </a:cubicBezTo>
                  <a:cubicBezTo>
                    <a:pt x="567880" y="276863"/>
                    <a:pt x="564534" y="328650"/>
                    <a:pt x="553539" y="372084"/>
                  </a:cubicBezTo>
                  <a:cubicBezTo>
                    <a:pt x="551626" y="379482"/>
                    <a:pt x="543499" y="380198"/>
                    <a:pt x="538719" y="376618"/>
                  </a:cubicBezTo>
                  <a:cubicBezTo>
                    <a:pt x="533938" y="378288"/>
                    <a:pt x="528202" y="377572"/>
                    <a:pt x="522943" y="376379"/>
                  </a:cubicBezTo>
                  <a:cubicBezTo>
                    <a:pt x="517685" y="375186"/>
                    <a:pt x="515294" y="369697"/>
                    <a:pt x="516251" y="364686"/>
                  </a:cubicBezTo>
                  <a:cubicBezTo>
                    <a:pt x="519836" y="346071"/>
                    <a:pt x="516012" y="323638"/>
                    <a:pt x="512187" y="305501"/>
                  </a:cubicBezTo>
                  <a:cubicBezTo>
                    <a:pt x="510514" y="296910"/>
                    <a:pt x="508841" y="287125"/>
                    <a:pt x="504777" y="279011"/>
                  </a:cubicBezTo>
                  <a:cubicBezTo>
                    <a:pt x="504538" y="279727"/>
                    <a:pt x="504299" y="280204"/>
                    <a:pt x="503821" y="280920"/>
                  </a:cubicBezTo>
                  <a:cubicBezTo>
                    <a:pt x="509797" y="315524"/>
                    <a:pt x="496889" y="353946"/>
                    <a:pt x="497367" y="388312"/>
                  </a:cubicBezTo>
                  <a:cubicBezTo>
                    <a:pt x="498085" y="443439"/>
                    <a:pt x="508124" y="498328"/>
                    <a:pt x="496889" y="553217"/>
                  </a:cubicBezTo>
                  <a:cubicBezTo>
                    <a:pt x="495933" y="557274"/>
                    <a:pt x="491870" y="559661"/>
                    <a:pt x="487806" y="559899"/>
                  </a:cubicBezTo>
                  <a:cubicBezTo>
                    <a:pt x="481592" y="560377"/>
                    <a:pt x="475377" y="561570"/>
                    <a:pt x="468923" y="562286"/>
                  </a:cubicBezTo>
                  <a:cubicBezTo>
                    <a:pt x="463904" y="562763"/>
                    <a:pt x="459840" y="557513"/>
                    <a:pt x="459840" y="552979"/>
                  </a:cubicBezTo>
                  <a:cubicBezTo>
                    <a:pt x="459362" y="508829"/>
                    <a:pt x="453626" y="465156"/>
                    <a:pt x="456255" y="421006"/>
                  </a:cubicBezTo>
                  <a:cubicBezTo>
                    <a:pt x="448606" y="420052"/>
                    <a:pt x="441196" y="420290"/>
                    <a:pt x="433548" y="420768"/>
                  </a:cubicBezTo>
                  <a:cubicBezTo>
                    <a:pt x="433548" y="464679"/>
                    <a:pt x="433548" y="509067"/>
                    <a:pt x="430679" y="552979"/>
                  </a:cubicBezTo>
                  <a:cubicBezTo>
                    <a:pt x="430440" y="557752"/>
                    <a:pt x="426855" y="561809"/>
                    <a:pt x="421835" y="561809"/>
                  </a:cubicBezTo>
                  <a:cubicBezTo>
                    <a:pt x="413947" y="561570"/>
                    <a:pt x="405343" y="560138"/>
                    <a:pt x="397455" y="558945"/>
                  </a:cubicBezTo>
                  <a:cubicBezTo>
                    <a:pt x="397216" y="558945"/>
                    <a:pt x="397216" y="558945"/>
                    <a:pt x="397216" y="558945"/>
                  </a:cubicBezTo>
                  <a:cubicBezTo>
                    <a:pt x="393869" y="559422"/>
                    <a:pt x="390045" y="557513"/>
                    <a:pt x="389806" y="552979"/>
                  </a:cubicBezTo>
                  <a:cubicBezTo>
                    <a:pt x="387177" y="516704"/>
                    <a:pt x="383352" y="480191"/>
                    <a:pt x="388850" y="444155"/>
                  </a:cubicBezTo>
                  <a:cubicBezTo>
                    <a:pt x="393630" y="413847"/>
                    <a:pt x="410362" y="386402"/>
                    <a:pt x="410123" y="355378"/>
                  </a:cubicBezTo>
                  <a:cubicBezTo>
                    <a:pt x="409884" y="318149"/>
                    <a:pt x="403430" y="280920"/>
                    <a:pt x="403908" y="243930"/>
                  </a:cubicBezTo>
                  <a:cubicBezTo>
                    <a:pt x="404147" y="227940"/>
                    <a:pt x="409645" y="217678"/>
                    <a:pt x="424226" y="210280"/>
                  </a:cubicBezTo>
                  <a:cubicBezTo>
                    <a:pt x="441674" y="201570"/>
                    <a:pt x="468206" y="197513"/>
                    <a:pt x="492707" y="200794"/>
                  </a:cubicBezTo>
                  <a:close/>
                  <a:moveTo>
                    <a:pt x="292311" y="164681"/>
                  </a:moveTo>
                  <a:cubicBezTo>
                    <a:pt x="325778" y="166113"/>
                    <a:pt x="368329" y="168261"/>
                    <a:pt x="381238" y="206209"/>
                  </a:cubicBezTo>
                  <a:cubicBezTo>
                    <a:pt x="389844" y="231746"/>
                    <a:pt x="388888" y="261101"/>
                    <a:pt x="389366" y="287832"/>
                  </a:cubicBezTo>
                  <a:cubicBezTo>
                    <a:pt x="389605" y="313846"/>
                    <a:pt x="389127" y="339621"/>
                    <a:pt x="384346" y="365158"/>
                  </a:cubicBezTo>
                  <a:cubicBezTo>
                    <a:pt x="383150" y="371602"/>
                    <a:pt x="377413" y="373273"/>
                    <a:pt x="372393" y="371602"/>
                  </a:cubicBezTo>
                  <a:cubicBezTo>
                    <a:pt x="369286" y="372557"/>
                    <a:pt x="365700" y="371841"/>
                    <a:pt x="363548" y="368500"/>
                  </a:cubicBezTo>
                  <a:cubicBezTo>
                    <a:pt x="349444" y="346065"/>
                    <a:pt x="355182" y="316949"/>
                    <a:pt x="356377" y="291889"/>
                  </a:cubicBezTo>
                  <a:cubicBezTo>
                    <a:pt x="356855" y="281388"/>
                    <a:pt x="359006" y="264443"/>
                    <a:pt x="350640" y="256328"/>
                  </a:cubicBezTo>
                  <a:cubicBezTo>
                    <a:pt x="347293" y="252987"/>
                    <a:pt x="343229" y="251078"/>
                    <a:pt x="339165" y="249884"/>
                  </a:cubicBezTo>
                  <a:cubicBezTo>
                    <a:pt x="358050" y="362533"/>
                    <a:pt x="342512" y="479717"/>
                    <a:pt x="338209" y="593081"/>
                  </a:cubicBezTo>
                  <a:cubicBezTo>
                    <a:pt x="337970" y="598093"/>
                    <a:pt x="333428" y="599525"/>
                    <a:pt x="330081" y="597855"/>
                  </a:cubicBezTo>
                  <a:cubicBezTo>
                    <a:pt x="329842" y="598093"/>
                    <a:pt x="329842" y="598332"/>
                    <a:pt x="329603" y="598571"/>
                  </a:cubicBezTo>
                  <a:cubicBezTo>
                    <a:pt x="322910" y="604060"/>
                    <a:pt x="312870" y="601912"/>
                    <a:pt x="305220" y="598809"/>
                  </a:cubicBezTo>
                  <a:cubicBezTo>
                    <a:pt x="302591" y="601673"/>
                    <a:pt x="297092" y="600480"/>
                    <a:pt x="296614" y="595468"/>
                  </a:cubicBezTo>
                  <a:cubicBezTo>
                    <a:pt x="294224" y="565158"/>
                    <a:pt x="296614" y="534370"/>
                    <a:pt x="297092" y="504060"/>
                  </a:cubicBezTo>
                  <a:cubicBezTo>
                    <a:pt x="297571" y="484490"/>
                    <a:pt x="295180" y="465635"/>
                    <a:pt x="293746" y="446542"/>
                  </a:cubicBezTo>
                  <a:cubicBezTo>
                    <a:pt x="286574" y="444633"/>
                    <a:pt x="279642" y="444156"/>
                    <a:pt x="272231" y="445110"/>
                  </a:cubicBezTo>
                  <a:cubicBezTo>
                    <a:pt x="270797" y="445349"/>
                    <a:pt x="268885" y="445588"/>
                    <a:pt x="266972" y="446065"/>
                  </a:cubicBezTo>
                  <a:cubicBezTo>
                    <a:pt x="266972" y="446781"/>
                    <a:pt x="266972" y="447736"/>
                    <a:pt x="267211" y="448690"/>
                  </a:cubicBezTo>
                  <a:cubicBezTo>
                    <a:pt x="267450" y="452032"/>
                    <a:pt x="267689" y="455134"/>
                    <a:pt x="267928" y="458237"/>
                  </a:cubicBezTo>
                  <a:cubicBezTo>
                    <a:pt x="268645" y="471602"/>
                    <a:pt x="268406" y="485444"/>
                    <a:pt x="267450" y="498810"/>
                  </a:cubicBezTo>
                  <a:cubicBezTo>
                    <a:pt x="265060" y="531029"/>
                    <a:pt x="261713" y="563248"/>
                    <a:pt x="260757" y="595468"/>
                  </a:cubicBezTo>
                  <a:cubicBezTo>
                    <a:pt x="260518" y="601435"/>
                    <a:pt x="255498" y="604537"/>
                    <a:pt x="250000" y="603582"/>
                  </a:cubicBezTo>
                  <a:cubicBezTo>
                    <a:pt x="240199" y="602151"/>
                    <a:pt x="232071" y="603105"/>
                    <a:pt x="222748" y="599764"/>
                  </a:cubicBezTo>
                  <a:cubicBezTo>
                    <a:pt x="219879" y="598571"/>
                    <a:pt x="219162" y="595468"/>
                    <a:pt x="220118" y="593320"/>
                  </a:cubicBezTo>
                  <a:cubicBezTo>
                    <a:pt x="219879" y="592604"/>
                    <a:pt x="219640" y="591649"/>
                    <a:pt x="219640" y="590695"/>
                  </a:cubicBezTo>
                  <a:cubicBezTo>
                    <a:pt x="227529" y="528165"/>
                    <a:pt x="221075" y="463249"/>
                    <a:pt x="222270" y="400003"/>
                  </a:cubicBezTo>
                  <a:cubicBezTo>
                    <a:pt x="223226" y="354896"/>
                    <a:pt x="219401" y="310027"/>
                    <a:pt x="218684" y="264920"/>
                  </a:cubicBezTo>
                  <a:cubicBezTo>
                    <a:pt x="218445" y="262772"/>
                    <a:pt x="218445" y="261101"/>
                    <a:pt x="218923" y="258715"/>
                  </a:cubicBezTo>
                  <a:cubicBezTo>
                    <a:pt x="219162" y="257760"/>
                    <a:pt x="219640" y="256806"/>
                    <a:pt x="220118" y="255851"/>
                  </a:cubicBezTo>
                  <a:cubicBezTo>
                    <a:pt x="220118" y="254658"/>
                    <a:pt x="220118" y="253226"/>
                    <a:pt x="220118" y="251794"/>
                  </a:cubicBezTo>
                  <a:cubicBezTo>
                    <a:pt x="186651" y="273035"/>
                    <a:pt x="200038" y="331268"/>
                    <a:pt x="195974" y="367068"/>
                  </a:cubicBezTo>
                  <a:cubicBezTo>
                    <a:pt x="195735" y="371125"/>
                    <a:pt x="193106" y="374705"/>
                    <a:pt x="188564" y="374466"/>
                  </a:cubicBezTo>
                  <a:cubicBezTo>
                    <a:pt x="179719" y="374228"/>
                    <a:pt x="177567" y="374466"/>
                    <a:pt x="173265" y="370170"/>
                  </a:cubicBezTo>
                  <a:cubicBezTo>
                    <a:pt x="168962" y="374466"/>
                    <a:pt x="160117" y="372796"/>
                    <a:pt x="159400" y="364681"/>
                  </a:cubicBezTo>
                  <a:cubicBezTo>
                    <a:pt x="155336" y="312891"/>
                    <a:pt x="146252" y="239144"/>
                    <a:pt x="177328" y="193321"/>
                  </a:cubicBezTo>
                  <a:cubicBezTo>
                    <a:pt x="201233" y="157999"/>
                    <a:pt x="255498" y="163011"/>
                    <a:pt x="292311" y="164681"/>
                  </a:cubicBezTo>
                  <a:close/>
                  <a:moveTo>
                    <a:pt x="114779" y="76260"/>
                  </a:moveTo>
                  <a:cubicBezTo>
                    <a:pt x="126911" y="77543"/>
                    <a:pt x="138028" y="83090"/>
                    <a:pt x="145559" y="95259"/>
                  </a:cubicBezTo>
                  <a:cubicBezTo>
                    <a:pt x="146754" y="97406"/>
                    <a:pt x="147950" y="99792"/>
                    <a:pt x="148906" y="101939"/>
                  </a:cubicBezTo>
                  <a:cubicBezTo>
                    <a:pt x="156556" y="111006"/>
                    <a:pt x="161577" y="121981"/>
                    <a:pt x="162533" y="133434"/>
                  </a:cubicBezTo>
                  <a:cubicBezTo>
                    <a:pt x="165163" y="167792"/>
                    <a:pt x="139582" y="205490"/>
                    <a:pt x="102287" y="204774"/>
                  </a:cubicBezTo>
                  <a:cubicBezTo>
                    <a:pt x="74316" y="204297"/>
                    <a:pt x="50887" y="182823"/>
                    <a:pt x="44671" y="155862"/>
                  </a:cubicBezTo>
                  <a:cubicBezTo>
                    <a:pt x="38216" y="126992"/>
                    <a:pt x="48974" y="95259"/>
                    <a:pt x="77902" y="82852"/>
                  </a:cubicBezTo>
                  <a:cubicBezTo>
                    <a:pt x="89497" y="77960"/>
                    <a:pt x="102646" y="74978"/>
                    <a:pt x="114779" y="76260"/>
                  </a:cubicBezTo>
                  <a:close/>
                  <a:moveTo>
                    <a:pt x="460880" y="55561"/>
                  </a:moveTo>
                  <a:cubicBezTo>
                    <a:pt x="490576" y="55124"/>
                    <a:pt x="521987" y="80495"/>
                    <a:pt x="525572" y="110027"/>
                  </a:cubicBezTo>
                  <a:cubicBezTo>
                    <a:pt x="529634" y="144631"/>
                    <a:pt x="502630" y="176848"/>
                    <a:pt x="471802" y="181621"/>
                  </a:cubicBezTo>
                  <a:cubicBezTo>
                    <a:pt x="463677" y="184962"/>
                    <a:pt x="455312" y="186155"/>
                    <a:pt x="446948" y="183530"/>
                  </a:cubicBezTo>
                  <a:cubicBezTo>
                    <a:pt x="434761" y="179711"/>
                    <a:pt x="426396" y="170643"/>
                    <a:pt x="421139" y="159904"/>
                  </a:cubicBezTo>
                  <a:cubicBezTo>
                    <a:pt x="411580" y="146540"/>
                    <a:pt x="408473" y="128880"/>
                    <a:pt x="412297" y="112653"/>
                  </a:cubicBezTo>
                  <a:cubicBezTo>
                    <a:pt x="413253" y="94277"/>
                    <a:pt x="419466" y="76140"/>
                    <a:pt x="432849" y="65401"/>
                  </a:cubicBezTo>
                  <a:cubicBezTo>
                    <a:pt x="441273" y="58719"/>
                    <a:pt x="450981" y="55706"/>
                    <a:pt x="460880" y="55561"/>
                  </a:cubicBezTo>
                  <a:close/>
                  <a:moveTo>
                    <a:pt x="258113" y="1217"/>
                  </a:moveTo>
                  <a:cubicBezTo>
                    <a:pt x="273407" y="-1408"/>
                    <a:pt x="287984" y="262"/>
                    <a:pt x="300888" y="5751"/>
                  </a:cubicBezTo>
                  <a:cubicBezTo>
                    <a:pt x="305429" y="6705"/>
                    <a:pt x="309969" y="8375"/>
                    <a:pt x="314270" y="11000"/>
                  </a:cubicBezTo>
                  <a:cubicBezTo>
                    <a:pt x="325980" y="17682"/>
                    <a:pt x="333627" y="27465"/>
                    <a:pt x="338167" y="38919"/>
                  </a:cubicBezTo>
                  <a:cubicBezTo>
                    <a:pt x="352744" y="63498"/>
                    <a:pt x="360630" y="98814"/>
                    <a:pt x="342707" y="123870"/>
                  </a:cubicBezTo>
                  <a:cubicBezTo>
                    <a:pt x="334105" y="135801"/>
                    <a:pt x="322156" y="143437"/>
                    <a:pt x="308774" y="146300"/>
                  </a:cubicBezTo>
                  <a:cubicBezTo>
                    <a:pt x="287028" y="156800"/>
                    <a:pt x="248316" y="150834"/>
                    <a:pt x="229915" y="140335"/>
                  </a:cubicBezTo>
                  <a:cubicBezTo>
                    <a:pt x="170174" y="106450"/>
                    <a:pt x="189769" y="12193"/>
                    <a:pt x="258113" y="12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$ľíḋé">
            <a:extLst>
              <a:ext uri="{FF2B5EF4-FFF2-40B4-BE49-F238E27FC236}">
                <a16:creationId xmlns:a16="http://schemas.microsoft.com/office/drawing/2014/main" xmlns="" id="{736E7B6C-B07C-4D8B-9165-DF5C3F5BB1A3}"/>
              </a:ext>
            </a:extLst>
          </p:cNvPr>
          <p:cNvSpPr/>
          <p:nvPr/>
        </p:nvSpPr>
        <p:spPr bwMode="auto">
          <a:xfrm>
            <a:off x="7435371" y="1539037"/>
            <a:ext cx="945034" cy="94753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FFFFF">
                <a:lumMod val="75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rPr>
              <a:t>Text</a:t>
            </a:r>
          </a:p>
        </p:txBody>
      </p:sp>
      <p:sp>
        <p:nvSpPr>
          <p:cNvPr id="10" name="ïsľïḓe">
            <a:extLst>
              <a:ext uri="{FF2B5EF4-FFF2-40B4-BE49-F238E27FC236}">
                <a16:creationId xmlns:a16="http://schemas.microsoft.com/office/drawing/2014/main" xmlns="" id="{708AB663-798B-4A4B-AAF1-0B6A030845D1}"/>
              </a:ext>
            </a:extLst>
          </p:cNvPr>
          <p:cNvSpPr/>
          <p:nvPr/>
        </p:nvSpPr>
        <p:spPr bwMode="auto">
          <a:xfrm>
            <a:off x="8934069" y="1539037"/>
            <a:ext cx="945034" cy="94753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FFFFF">
                <a:lumMod val="75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rPr>
              <a:t>Text</a:t>
            </a:r>
          </a:p>
        </p:txBody>
      </p:sp>
      <p:sp>
        <p:nvSpPr>
          <p:cNvPr id="11" name="iṡlîḑè">
            <a:extLst>
              <a:ext uri="{FF2B5EF4-FFF2-40B4-BE49-F238E27FC236}">
                <a16:creationId xmlns:a16="http://schemas.microsoft.com/office/drawing/2014/main" xmlns="" id="{65AB5F75-5271-4244-9E36-425C3D2183BB}"/>
              </a:ext>
            </a:extLst>
          </p:cNvPr>
          <p:cNvSpPr/>
          <p:nvPr/>
        </p:nvSpPr>
        <p:spPr bwMode="auto">
          <a:xfrm>
            <a:off x="10432767" y="1539037"/>
            <a:ext cx="945034" cy="94753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FFFFF">
                <a:lumMod val="75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rPr>
              <a:t>Text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8DC33F8-EBBA-448D-89A1-909CB129FC25}"/>
              </a:ext>
            </a:extLst>
          </p:cNvPr>
          <p:cNvCxnSpPr/>
          <p:nvPr/>
        </p:nvCxnSpPr>
        <p:spPr>
          <a:xfrm>
            <a:off x="8670925" y="1276356"/>
            <a:ext cx="0" cy="149427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BD373FD-E2C7-4CA6-8146-4F46E152A30E}"/>
              </a:ext>
            </a:extLst>
          </p:cNvPr>
          <p:cNvCxnSpPr/>
          <p:nvPr/>
        </p:nvCxnSpPr>
        <p:spPr>
          <a:xfrm>
            <a:off x="10137775" y="1276356"/>
            <a:ext cx="0" cy="149427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</a:ln>
          <a:effectLst/>
        </p:spPr>
      </p:cxnSp>
      <p:sp>
        <p:nvSpPr>
          <p:cNvPr id="14" name="íṥľïďê">
            <a:extLst>
              <a:ext uri="{FF2B5EF4-FFF2-40B4-BE49-F238E27FC236}">
                <a16:creationId xmlns:a16="http://schemas.microsoft.com/office/drawing/2014/main" xmlns="" id="{23D3104E-7DFB-45B5-BBF6-BEEC8622467A}"/>
              </a:ext>
            </a:extLst>
          </p:cNvPr>
          <p:cNvSpPr txBox="1"/>
          <p:nvPr/>
        </p:nvSpPr>
        <p:spPr>
          <a:xfrm flipH="1">
            <a:off x="676274" y="3640760"/>
            <a:ext cx="350886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5" name="ï$líḍê">
            <a:extLst>
              <a:ext uri="{FF2B5EF4-FFF2-40B4-BE49-F238E27FC236}">
                <a16:creationId xmlns:a16="http://schemas.microsoft.com/office/drawing/2014/main" xmlns="" id="{47AB257C-51B4-4AC4-BB42-A1B477BDA9FA}"/>
              </a:ext>
            </a:extLst>
          </p:cNvPr>
          <p:cNvSpPr/>
          <p:nvPr/>
        </p:nvSpPr>
        <p:spPr>
          <a:xfrm flipH="1">
            <a:off x="676273" y="3105156"/>
            <a:ext cx="3508867" cy="44556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6" name="íSḻiďè">
            <a:extLst>
              <a:ext uri="{FF2B5EF4-FFF2-40B4-BE49-F238E27FC236}">
                <a16:creationId xmlns:a16="http://schemas.microsoft.com/office/drawing/2014/main" xmlns="" id="{78A0E3E6-B5E0-4FF4-A35A-1C78C9D31320}"/>
              </a:ext>
            </a:extLst>
          </p:cNvPr>
          <p:cNvSpPr txBox="1"/>
          <p:nvPr/>
        </p:nvSpPr>
        <p:spPr>
          <a:xfrm flipH="1">
            <a:off x="676274" y="4414673"/>
            <a:ext cx="350886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7" name="ís1iḑé">
            <a:extLst>
              <a:ext uri="{FF2B5EF4-FFF2-40B4-BE49-F238E27FC236}">
                <a16:creationId xmlns:a16="http://schemas.microsoft.com/office/drawing/2014/main" xmlns="" id="{36E64A8C-5A3E-4D7A-AA20-89464F2E1AA6}"/>
              </a:ext>
            </a:extLst>
          </p:cNvPr>
          <p:cNvSpPr txBox="1"/>
          <p:nvPr/>
        </p:nvSpPr>
        <p:spPr>
          <a:xfrm flipH="1">
            <a:off x="676274" y="5188585"/>
            <a:ext cx="350886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8" name="iṧḷiḓé">
            <a:extLst>
              <a:ext uri="{FF2B5EF4-FFF2-40B4-BE49-F238E27FC236}">
                <a16:creationId xmlns:a16="http://schemas.microsoft.com/office/drawing/2014/main" xmlns="" id="{5E1B99AE-DBE9-4C03-849D-A67A96B1D4D7}"/>
              </a:ext>
            </a:extLst>
          </p:cNvPr>
          <p:cNvSpPr txBox="1"/>
          <p:nvPr/>
        </p:nvSpPr>
        <p:spPr>
          <a:xfrm flipH="1">
            <a:off x="8013209" y="3640760"/>
            <a:ext cx="350886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9" name="ïslïḑé">
            <a:extLst>
              <a:ext uri="{FF2B5EF4-FFF2-40B4-BE49-F238E27FC236}">
                <a16:creationId xmlns:a16="http://schemas.microsoft.com/office/drawing/2014/main" xmlns="" id="{01C7CC77-E078-4698-99C9-B4A55FD650A4}"/>
              </a:ext>
            </a:extLst>
          </p:cNvPr>
          <p:cNvSpPr/>
          <p:nvPr/>
        </p:nvSpPr>
        <p:spPr>
          <a:xfrm flipH="1">
            <a:off x="8013207" y="3105156"/>
            <a:ext cx="3508867" cy="44556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0" name="îślíḍe">
            <a:extLst>
              <a:ext uri="{FF2B5EF4-FFF2-40B4-BE49-F238E27FC236}">
                <a16:creationId xmlns:a16="http://schemas.microsoft.com/office/drawing/2014/main" xmlns="" id="{FBF22C0D-E775-454C-B75B-DB4661DC39E6}"/>
              </a:ext>
            </a:extLst>
          </p:cNvPr>
          <p:cNvSpPr txBox="1"/>
          <p:nvPr/>
        </p:nvSpPr>
        <p:spPr>
          <a:xfrm flipH="1">
            <a:off x="8013209" y="4414673"/>
            <a:ext cx="350886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21" name="íṩļîḍé">
            <a:extLst>
              <a:ext uri="{FF2B5EF4-FFF2-40B4-BE49-F238E27FC236}">
                <a16:creationId xmlns:a16="http://schemas.microsoft.com/office/drawing/2014/main" xmlns="" id="{9A6C3850-A4E6-4A2F-BC85-C45A98462DEE}"/>
              </a:ext>
            </a:extLst>
          </p:cNvPr>
          <p:cNvSpPr txBox="1"/>
          <p:nvPr/>
        </p:nvSpPr>
        <p:spPr>
          <a:xfrm flipH="1">
            <a:off x="8013209" y="5188585"/>
            <a:ext cx="3508867" cy="6195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39" name="i$ľíḋé">
            <a:extLst>
              <a:ext uri="{FF2B5EF4-FFF2-40B4-BE49-F238E27FC236}">
                <a16:creationId xmlns:a16="http://schemas.microsoft.com/office/drawing/2014/main" xmlns="" id="{736E7B6C-B07C-4D8B-9165-DF5C3F5BB1A3}"/>
              </a:ext>
            </a:extLst>
          </p:cNvPr>
          <p:cNvSpPr/>
          <p:nvPr/>
        </p:nvSpPr>
        <p:spPr bwMode="auto">
          <a:xfrm>
            <a:off x="719665" y="1539037"/>
            <a:ext cx="945034" cy="94753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FFFFF">
                <a:lumMod val="75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rPr>
              <a:t>Text</a:t>
            </a:r>
          </a:p>
        </p:txBody>
      </p:sp>
      <p:sp>
        <p:nvSpPr>
          <p:cNvPr id="40" name="ïsľïḓe">
            <a:extLst>
              <a:ext uri="{FF2B5EF4-FFF2-40B4-BE49-F238E27FC236}">
                <a16:creationId xmlns:a16="http://schemas.microsoft.com/office/drawing/2014/main" xmlns="" id="{708AB663-798B-4A4B-AAF1-0B6A030845D1}"/>
              </a:ext>
            </a:extLst>
          </p:cNvPr>
          <p:cNvSpPr/>
          <p:nvPr/>
        </p:nvSpPr>
        <p:spPr bwMode="auto">
          <a:xfrm>
            <a:off x="2218363" y="1539037"/>
            <a:ext cx="945034" cy="94753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FFFFF">
                <a:lumMod val="75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rPr>
              <a:t>Text</a:t>
            </a:r>
          </a:p>
        </p:txBody>
      </p:sp>
      <p:sp>
        <p:nvSpPr>
          <p:cNvPr id="41" name="iṡlîḑè">
            <a:extLst>
              <a:ext uri="{FF2B5EF4-FFF2-40B4-BE49-F238E27FC236}">
                <a16:creationId xmlns:a16="http://schemas.microsoft.com/office/drawing/2014/main" xmlns="" id="{65AB5F75-5271-4244-9E36-425C3D2183BB}"/>
              </a:ext>
            </a:extLst>
          </p:cNvPr>
          <p:cNvSpPr/>
          <p:nvPr/>
        </p:nvSpPr>
        <p:spPr bwMode="auto">
          <a:xfrm>
            <a:off x="3717061" y="1539037"/>
            <a:ext cx="945034" cy="94753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FFFFF">
                <a:lumMod val="75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rPr>
              <a:t>Text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78DC33F8-EBBA-448D-89A1-909CB129FC25}"/>
              </a:ext>
            </a:extLst>
          </p:cNvPr>
          <p:cNvCxnSpPr/>
          <p:nvPr/>
        </p:nvCxnSpPr>
        <p:spPr>
          <a:xfrm>
            <a:off x="1955219" y="1276356"/>
            <a:ext cx="0" cy="149427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</a:ln>
          <a:effectLst/>
        </p:spPr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BD373FD-E2C7-4CA6-8146-4F46E152A30E}"/>
              </a:ext>
            </a:extLst>
          </p:cNvPr>
          <p:cNvCxnSpPr/>
          <p:nvPr/>
        </p:nvCxnSpPr>
        <p:spPr>
          <a:xfrm>
            <a:off x="3422069" y="1276356"/>
            <a:ext cx="0" cy="149427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</a:ln>
          <a:effectLst/>
        </p:spPr>
      </p:cxnSp>
    </p:spTree>
    <p:extLst>
      <p:ext uri="{BB962C8B-B14F-4D97-AF65-F5344CB8AC3E}">
        <p14:creationId xmlns:p14="http://schemas.microsoft.com/office/powerpoint/2010/main" val="163105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41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D6D89E-CA2D-4E24-94EA-15173BC302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9893" y="1338369"/>
            <a:ext cx="10385205" cy="4530948"/>
            <a:chOff x="859893" y="1338369"/>
            <a:chExt cx="10385205" cy="4530948"/>
          </a:xfrm>
        </p:grpSpPr>
        <p:sp>
          <p:nvSpPr>
            <p:cNvPr id="3" name="í$ḷiḑè">
              <a:extLst>
                <a:ext uri="{FF2B5EF4-FFF2-40B4-BE49-F238E27FC236}">
                  <a16:creationId xmlns:a16="http://schemas.microsoft.com/office/drawing/2014/main" xmlns="" id="{CD5E7E64-15BD-49E3-8D85-467B35236335}"/>
                </a:ext>
              </a:extLst>
            </p:cNvPr>
            <p:cNvSpPr/>
            <p:nvPr/>
          </p:nvSpPr>
          <p:spPr bwMode="auto">
            <a:xfrm>
              <a:off x="3017989" y="2014673"/>
              <a:ext cx="2065933" cy="3182093"/>
            </a:xfrm>
            <a:custGeom>
              <a:avLst/>
              <a:gdLst>
                <a:gd name="T0" fmla="*/ 2059782 w 21600"/>
                <a:gd name="T1" fmla="*/ 3172619 h 21600"/>
                <a:gd name="T2" fmla="*/ 2059782 w 21600"/>
                <a:gd name="T3" fmla="*/ 3172619 h 21600"/>
                <a:gd name="T4" fmla="*/ 2059782 w 21600"/>
                <a:gd name="T5" fmla="*/ 3172619 h 21600"/>
                <a:gd name="T6" fmla="*/ 2059782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îŝ1ïdê">
              <a:extLst>
                <a:ext uri="{FF2B5EF4-FFF2-40B4-BE49-F238E27FC236}">
                  <a16:creationId xmlns:a16="http://schemas.microsoft.com/office/drawing/2014/main" xmlns="" id="{BB8480EC-C8CF-4D93-AC88-B30819AFBC48}"/>
                </a:ext>
              </a:extLst>
            </p:cNvPr>
            <p:cNvSpPr/>
            <p:nvPr/>
          </p:nvSpPr>
          <p:spPr bwMode="auto">
            <a:xfrm>
              <a:off x="5083922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íṣlídé">
              <a:extLst>
                <a:ext uri="{FF2B5EF4-FFF2-40B4-BE49-F238E27FC236}">
                  <a16:creationId xmlns:a16="http://schemas.microsoft.com/office/drawing/2014/main" xmlns="" id="{8532D9E6-16C6-4802-9C7D-039A65C47202}"/>
                </a:ext>
              </a:extLst>
            </p:cNvPr>
            <p:cNvSpPr/>
            <p:nvPr/>
          </p:nvSpPr>
          <p:spPr bwMode="auto">
            <a:xfrm>
              <a:off x="5077553" y="2014673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íṥḻíḓé">
              <a:extLst>
                <a:ext uri="{FF2B5EF4-FFF2-40B4-BE49-F238E27FC236}">
                  <a16:creationId xmlns:a16="http://schemas.microsoft.com/office/drawing/2014/main" xmlns="" id="{7796B0AD-156E-4FDF-AAB2-BDC108715EE6}"/>
                </a:ext>
              </a:extLst>
            </p:cNvPr>
            <p:cNvSpPr/>
            <p:nvPr/>
          </p:nvSpPr>
          <p:spPr bwMode="auto">
            <a:xfrm>
              <a:off x="7129952" y="2029800"/>
              <a:ext cx="2065932" cy="3182093"/>
            </a:xfrm>
            <a:custGeom>
              <a:avLst/>
              <a:gdLst>
                <a:gd name="T0" fmla="*/ 2059781 w 21600"/>
                <a:gd name="T1" fmla="*/ 3172619 h 21600"/>
                <a:gd name="T2" fmla="*/ 2059781 w 21600"/>
                <a:gd name="T3" fmla="*/ 3172619 h 21600"/>
                <a:gd name="T4" fmla="*/ 2059781 w 21600"/>
                <a:gd name="T5" fmla="*/ 3172619 h 21600"/>
                <a:gd name="T6" fmla="*/ 2059781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rgbClr val="00A695"/>
            </a:solidFill>
            <a:ln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îṡḷidé">
              <a:extLst>
                <a:ext uri="{FF2B5EF4-FFF2-40B4-BE49-F238E27FC236}">
                  <a16:creationId xmlns:a16="http://schemas.microsoft.com/office/drawing/2014/main" xmlns="" id="{D70752FD-A418-438A-B333-B48299E1C39B}"/>
                </a:ext>
              </a:extLst>
            </p:cNvPr>
            <p:cNvSpPr/>
            <p:nvPr/>
          </p:nvSpPr>
          <p:spPr bwMode="auto">
            <a:xfrm>
              <a:off x="9192700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solidFill>
                <a:srgbClr val="FFFFFF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îşlide">
              <a:extLst>
                <a:ext uri="{FF2B5EF4-FFF2-40B4-BE49-F238E27FC236}">
                  <a16:creationId xmlns:a16="http://schemas.microsoft.com/office/drawing/2014/main" xmlns="" id="{6BBAE3AC-8ABC-4807-ACE5-2A4A0D0BD400}"/>
                </a:ext>
              </a:extLst>
            </p:cNvPr>
            <p:cNvSpPr/>
            <p:nvPr/>
          </p:nvSpPr>
          <p:spPr bwMode="auto">
            <a:xfrm>
              <a:off x="891327" y="1381727"/>
              <a:ext cx="2101798" cy="4465910"/>
            </a:xfrm>
            <a:custGeom>
              <a:avLst/>
              <a:gdLst>
                <a:gd name="T0" fmla="*/ 1137 w 8550"/>
                <a:gd name="T1" fmla="*/ 18168 h 18169"/>
                <a:gd name="T2" fmla="*/ 1137 w 8550"/>
                <a:gd name="T3" fmla="*/ 18168 h 18169"/>
                <a:gd name="T4" fmla="*/ 0 w 8550"/>
                <a:gd name="T5" fmla="*/ 17031 h 18169"/>
                <a:gd name="T6" fmla="*/ 0 w 8550"/>
                <a:gd name="T7" fmla="*/ 1137 h 18169"/>
                <a:gd name="T8" fmla="*/ 1137 w 8550"/>
                <a:gd name="T9" fmla="*/ 0 h 18169"/>
                <a:gd name="T10" fmla="*/ 7412 w 8550"/>
                <a:gd name="T11" fmla="*/ 0 h 18169"/>
                <a:gd name="T12" fmla="*/ 8549 w 8550"/>
                <a:gd name="T13" fmla="*/ 1137 h 18169"/>
                <a:gd name="T14" fmla="*/ 8549 w 8550"/>
                <a:gd name="T15" fmla="*/ 17031 h 18169"/>
                <a:gd name="T16" fmla="*/ 7412 w 8550"/>
                <a:gd name="T17" fmla="*/ 18168 h 18169"/>
                <a:gd name="T18" fmla="*/ 1137 w 8550"/>
                <a:gd name="T19" fmla="*/ 18168 h 18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0" h="18169">
                  <a:moveTo>
                    <a:pt x="1137" y="18168"/>
                  </a:moveTo>
                  <a:lnTo>
                    <a:pt x="1137" y="18168"/>
                  </a:lnTo>
                  <a:cubicBezTo>
                    <a:pt x="525" y="18168"/>
                    <a:pt x="0" y="17665"/>
                    <a:pt x="0" y="17031"/>
                  </a:cubicBezTo>
                  <a:cubicBezTo>
                    <a:pt x="0" y="1137"/>
                    <a:pt x="0" y="1137"/>
                    <a:pt x="0" y="1137"/>
                  </a:cubicBezTo>
                  <a:cubicBezTo>
                    <a:pt x="0" y="481"/>
                    <a:pt x="481" y="0"/>
                    <a:pt x="1137" y="0"/>
                  </a:cubicBezTo>
                  <a:cubicBezTo>
                    <a:pt x="7412" y="0"/>
                    <a:pt x="7412" y="0"/>
                    <a:pt x="7412" y="0"/>
                  </a:cubicBezTo>
                  <a:cubicBezTo>
                    <a:pt x="8068" y="0"/>
                    <a:pt x="8549" y="481"/>
                    <a:pt x="8549" y="1137"/>
                  </a:cubicBezTo>
                  <a:cubicBezTo>
                    <a:pt x="8549" y="17031"/>
                    <a:pt x="8549" y="17031"/>
                    <a:pt x="8549" y="17031"/>
                  </a:cubicBezTo>
                  <a:cubicBezTo>
                    <a:pt x="8549" y="17665"/>
                    <a:pt x="8046" y="18168"/>
                    <a:pt x="7412" y="18168"/>
                  </a:cubicBezTo>
                  <a:lnTo>
                    <a:pt x="1137" y="18168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işľiḋe">
              <a:extLst>
                <a:ext uri="{FF2B5EF4-FFF2-40B4-BE49-F238E27FC236}">
                  <a16:creationId xmlns:a16="http://schemas.microsoft.com/office/drawing/2014/main" xmlns="" id="{985ADFA1-A1D3-47A6-949E-3CCBFAD88141}"/>
                </a:ext>
              </a:extLst>
            </p:cNvPr>
            <p:cNvSpPr/>
            <p:nvPr/>
          </p:nvSpPr>
          <p:spPr bwMode="auto">
            <a:xfrm>
              <a:off x="1746571" y="5342512"/>
              <a:ext cx="392393" cy="392393"/>
            </a:xfrm>
            <a:custGeom>
              <a:avLst/>
              <a:gdLst>
                <a:gd name="T0" fmla="*/ 1596 w 1597"/>
                <a:gd name="T1" fmla="*/ 787 h 1597"/>
                <a:gd name="T2" fmla="*/ 1596 w 1597"/>
                <a:gd name="T3" fmla="*/ 787 h 1597"/>
                <a:gd name="T4" fmla="*/ 809 w 1597"/>
                <a:gd name="T5" fmla="*/ 1596 h 1597"/>
                <a:gd name="T6" fmla="*/ 0 w 1597"/>
                <a:gd name="T7" fmla="*/ 787 h 1597"/>
                <a:gd name="T8" fmla="*/ 809 w 1597"/>
                <a:gd name="T9" fmla="*/ 0 h 1597"/>
                <a:gd name="T10" fmla="*/ 1596 w 1597"/>
                <a:gd name="T11" fmla="*/ 787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7" h="1597">
                  <a:moveTo>
                    <a:pt x="1596" y="787"/>
                  </a:moveTo>
                  <a:lnTo>
                    <a:pt x="1596" y="787"/>
                  </a:lnTo>
                  <a:cubicBezTo>
                    <a:pt x="1596" y="1246"/>
                    <a:pt x="1246" y="1596"/>
                    <a:pt x="809" y="1596"/>
                  </a:cubicBezTo>
                  <a:cubicBezTo>
                    <a:pt x="372" y="1596"/>
                    <a:pt x="0" y="1246"/>
                    <a:pt x="0" y="787"/>
                  </a:cubicBezTo>
                  <a:cubicBezTo>
                    <a:pt x="0" y="350"/>
                    <a:pt x="372" y="0"/>
                    <a:pt x="809" y="0"/>
                  </a:cubicBezTo>
                  <a:cubicBezTo>
                    <a:pt x="1246" y="0"/>
                    <a:pt x="1596" y="350"/>
                    <a:pt x="1596" y="787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íSḻidè">
              <a:extLst>
                <a:ext uri="{FF2B5EF4-FFF2-40B4-BE49-F238E27FC236}">
                  <a16:creationId xmlns:a16="http://schemas.microsoft.com/office/drawing/2014/main" xmlns="" id="{8D195B14-C223-456C-B1B1-61425FB9655A}"/>
                </a:ext>
              </a:extLst>
            </p:cNvPr>
            <p:cNvSpPr/>
            <p:nvPr/>
          </p:nvSpPr>
          <p:spPr bwMode="auto">
            <a:xfrm>
              <a:off x="1870143" y="5460663"/>
              <a:ext cx="150670" cy="156090"/>
            </a:xfrm>
            <a:custGeom>
              <a:avLst/>
              <a:gdLst>
                <a:gd name="T0" fmla="*/ 481 w 614"/>
                <a:gd name="T1" fmla="*/ 634 h 635"/>
                <a:gd name="T2" fmla="*/ 481 w 614"/>
                <a:gd name="T3" fmla="*/ 634 h 635"/>
                <a:gd name="T4" fmla="*/ 131 w 614"/>
                <a:gd name="T5" fmla="*/ 634 h 635"/>
                <a:gd name="T6" fmla="*/ 0 w 614"/>
                <a:gd name="T7" fmla="*/ 503 h 635"/>
                <a:gd name="T8" fmla="*/ 0 w 614"/>
                <a:gd name="T9" fmla="*/ 131 h 635"/>
                <a:gd name="T10" fmla="*/ 131 w 614"/>
                <a:gd name="T11" fmla="*/ 0 h 635"/>
                <a:gd name="T12" fmla="*/ 481 w 614"/>
                <a:gd name="T13" fmla="*/ 0 h 635"/>
                <a:gd name="T14" fmla="*/ 613 w 614"/>
                <a:gd name="T15" fmla="*/ 131 h 635"/>
                <a:gd name="T16" fmla="*/ 613 w 614"/>
                <a:gd name="T17" fmla="*/ 503 h 635"/>
                <a:gd name="T18" fmla="*/ 481 w 614"/>
                <a:gd name="T19" fmla="*/ 634 h 635"/>
                <a:gd name="T20" fmla="*/ 131 w 614"/>
                <a:gd name="T21" fmla="*/ 44 h 635"/>
                <a:gd name="T22" fmla="*/ 131 w 614"/>
                <a:gd name="T23" fmla="*/ 44 h 635"/>
                <a:gd name="T24" fmla="*/ 44 w 614"/>
                <a:gd name="T25" fmla="*/ 131 h 635"/>
                <a:gd name="T26" fmla="*/ 44 w 614"/>
                <a:gd name="T27" fmla="*/ 503 h 635"/>
                <a:gd name="T28" fmla="*/ 131 w 614"/>
                <a:gd name="T29" fmla="*/ 568 h 635"/>
                <a:gd name="T30" fmla="*/ 481 w 614"/>
                <a:gd name="T31" fmla="*/ 568 h 635"/>
                <a:gd name="T32" fmla="*/ 547 w 614"/>
                <a:gd name="T33" fmla="*/ 503 h 635"/>
                <a:gd name="T34" fmla="*/ 547 w 614"/>
                <a:gd name="T35" fmla="*/ 131 h 635"/>
                <a:gd name="T36" fmla="*/ 481 w 614"/>
                <a:gd name="T37" fmla="*/ 44 h 635"/>
                <a:gd name="T38" fmla="*/ 131 w 614"/>
                <a:gd name="T39" fmla="*/ 4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4" h="635">
                  <a:moveTo>
                    <a:pt x="481" y="634"/>
                  </a:moveTo>
                  <a:lnTo>
                    <a:pt x="481" y="634"/>
                  </a:lnTo>
                  <a:cubicBezTo>
                    <a:pt x="131" y="634"/>
                    <a:pt x="131" y="634"/>
                    <a:pt x="131" y="634"/>
                  </a:cubicBezTo>
                  <a:cubicBezTo>
                    <a:pt x="44" y="634"/>
                    <a:pt x="0" y="568"/>
                    <a:pt x="0" y="50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44"/>
                    <a:pt x="44" y="0"/>
                    <a:pt x="131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47" y="0"/>
                    <a:pt x="613" y="44"/>
                    <a:pt x="613" y="131"/>
                  </a:cubicBezTo>
                  <a:cubicBezTo>
                    <a:pt x="613" y="503"/>
                    <a:pt x="613" y="503"/>
                    <a:pt x="613" y="503"/>
                  </a:cubicBezTo>
                  <a:cubicBezTo>
                    <a:pt x="613" y="568"/>
                    <a:pt x="547" y="634"/>
                    <a:pt x="481" y="634"/>
                  </a:cubicBezTo>
                  <a:close/>
                  <a:moveTo>
                    <a:pt x="131" y="44"/>
                  </a:moveTo>
                  <a:lnTo>
                    <a:pt x="131" y="44"/>
                  </a:lnTo>
                  <a:cubicBezTo>
                    <a:pt x="88" y="44"/>
                    <a:pt x="44" y="88"/>
                    <a:pt x="44" y="131"/>
                  </a:cubicBezTo>
                  <a:cubicBezTo>
                    <a:pt x="44" y="503"/>
                    <a:pt x="44" y="503"/>
                    <a:pt x="44" y="503"/>
                  </a:cubicBezTo>
                  <a:cubicBezTo>
                    <a:pt x="44" y="547"/>
                    <a:pt x="88" y="568"/>
                    <a:pt x="131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5" y="568"/>
                    <a:pt x="547" y="547"/>
                    <a:pt x="547" y="503"/>
                  </a:cubicBezTo>
                  <a:cubicBezTo>
                    <a:pt x="547" y="131"/>
                    <a:pt x="547" y="131"/>
                    <a:pt x="547" y="131"/>
                  </a:cubicBezTo>
                  <a:cubicBezTo>
                    <a:pt x="547" y="88"/>
                    <a:pt x="525" y="44"/>
                    <a:pt x="48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îš1iḓé">
              <a:extLst>
                <a:ext uri="{FF2B5EF4-FFF2-40B4-BE49-F238E27FC236}">
                  <a16:creationId xmlns:a16="http://schemas.microsoft.com/office/drawing/2014/main" xmlns="" id="{91AFC101-417D-4F29-8DEC-613FD1A31CFA}"/>
                </a:ext>
              </a:extLst>
            </p:cNvPr>
            <p:cNvSpPr/>
            <p:nvPr/>
          </p:nvSpPr>
          <p:spPr bwMode="auto">
            <a:xfrm>
              <a:off x="1778006" y="1768700"/>
              <a:ext cx="333860" cy="32519"/>
            </a:xfrm>
            <a:custGeom>
              <a:avLst/>
              <a:gdLst>
                <a:gd name="T0" fmla="*/ 1268 w 1356"/>
                <a:gd name="T1" fmla="*/ 131 h 132"/>
                <a:gd name="T2" fmla="*/ 1268 w 1356"/>
                <a:gd name="T3" fmla="*/ 131 h 132"/>
                <a:gd name="T4" fmla="*/ 65 w 1356"/>
                <a:gd name="T5" fmla="*/ 131 h 132"/>
                <a:gd name="T6" fmla="*/ 0 w 1356"/>
                <a:gd name="T7" fmla="*/ 66 h 132"/>
                <a:gd name="T8" fmla="*/ 65 w 1356"/>
                <a:gd name="T9" fmla="*/ 0 h 132"/>
                <a:gd name="T10" fmla="*/ 1268 w 1356"/>
                <a:gd name="T11" fmla="*/ 0 h 132"/>
                <a:gd name="T12" fmla="*/ 1355 w 1356"/>
                <a:gd name="T13" fmla="*/ 66 h 132"/>
                <a:gd name="T14" fmla="*/ 1268 w 1356"/>
                <a:gd name="T15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132">
                  <a:moveTo>
                    <a:pt x="1268" y="131"/>
                  </a:moveTo>
                  <a:lnTo>
                    <a:pt x="1268" y="131"/>
                  </a:lnTo>
                  <a:cubicBezTo>
                    <a:pt x="65" y="131"/>
                    <a:pt x="65" y="131"/>
                    <a:pt x="65" y="131"/>
                  </a:cubicBezTo>
                  <a:cubicBezTo>
                    <a:pt x="22" y="131"/>
                    <a:pt x="0" y="109"/>
                    <a:pt x="0" y="66"/>
                  </a:cubicBezTo>
                  <a:cubicBezTo>
                    <a:pt x="0" y="22"/>
                    <a:pt x="22" y="0"/>
                    <a:pt x="65" y="0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1311" y="0"/>
                    <a:pt x="1355" y="22"/>
                    <a:pt x="1355" y="66"/>
                  </a:cubicBezTo>
                  <a:cubicBezTo>
                    <a:pt x="1355" y="109"/>
                    <a:pt x="1311" y="131"/>
                    <a:pt x="1268" y="13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íšļiḑe">
              <a:extLst>
                <a:ext uri="{FF2B5EF4-FFF2-40B4-BE49-F238E27FC236}">
                  <a16:creationId xmlns:a16="http://schemas.microsoft.com/office/drawing/2014/main" xmlns="" id="{E6556A89-30D0-4277-AFD9-EAFDABE964E2}"/>
                </a:ext>
              </a:extLst>
            </p:cNvPr>
            <p:cNvSpPr/>
            <p:nvPr/>
          </p:nvSpPr>
          <p:spPr bwMode="auto">
            <a:xfrm>
              <a:off x="1912417" y="1585511"/>
              <a:ext cx="59618" cy="59617"/>
            </a:xfrm>
            <a:custGeom>
              <a:avLst/>
              <a:gdLst>
                <a:gd name="T0" fmla="*/ 131 w 242"/>
                <a:gd name="T1" fmla="*/ 0 h 242"/>
                <a:gd name="T2" fmla="*/ 131 w 242"/>
                <a:gd name="T3" fmla="*/ 0 h 242"/>
                <a:gd name="T4" fmla="*/ 0 w 242"/>
                <a:gd name="T5" fmla="*/ 110 h 242"/>
                <a:gd name="T6" fmla="*/ 0 w 242"/>
                <a:gd name="T7" fmla="*/ 132 h 242"/>
                <a:gd name="T8" fmla="*/ 131 w 242"/>
                <a:gd name="T9" fmla="*/ 241 h 242"/>
                <a:gd name="T10" fmla="*/ 241 w 242"/>
                <a:gd name="T11" fmla="*/ 132 h 242"/>
                <a:gd name="T12" fmla="*/ 241 w 242"/>
                <a:gd name="T13" fmla="*/ 110 h 242"/>
                <a:gd name="T14" fmla="*/ 131 w 242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42">
                  <a:moveTo>
                    <a:pt x="131" y="0"/>
                  </a:moveTo>
                  <a:lnTo>
                    <a:pt x="131" y="0"/>
                  </a:lnTo>
                  <a:cubicBezTo>
                    <a:pt x="65" y="0"/>
                    <a:pt x="0" y="44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98"/>
                    <a:pt x="65" y="241"/>
                    <a:pt x="131" y="241"/>
                  </a:cubicBezTo>
                  <a:cubicBezTo>
                    <a:pt x="197" y="241"/>
                    <a:pt x="241" y="198"/>
                    <a:pt x="241" y="132"/>
                  </a:cubicBezTo>
                  <a:cubicBezTo>
                    <a:pt x="241" y="110"/>
                    <a:pt x="241" y="110"/>
                    <a:pt x="241" y="110"/>
                  </a:cubicBezTo>
                  <a:cubicBezTo>
                    <a:pt x="241" y="44"/>
                    <a:pt x="197" y="0"/>
                    <a:pt x="13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íṣļîḋe">
              <a:extLst>
                <a:ext uri="{FF2B5EF4-FFF2-40B4-BE49-F238E27FC236}">
                  <a16:creationId xmlns:a16="http://schemas.microsoft.com/office/drawing/2014/main" xmlns="" id="{7DE5D953-CF01-4F46-926E-09F5774876DF}"/>
                </a:ext>
              </a:extLst>
            </p:cNvPr>
            <p:cNvSpPr/>
            <p:nvPr/>
          </p:nvSpPr>
          <p:spPr bwMode="auto">
            <a:xfrm>
              <a:off x="1020319" y="1988744"/>
              <a:ext cx="1832975" cy="3230197"/>
            </a:xfrm>
            <a:custGeom>
              <a:avLst/>
              <a:gdLst>
                <a:gd name="T0" fmla="*/ 7456 w 7457"/>
                <a:gd name="T1" fmla="*/ 13139 h 13140"/>
                <a:gd name="T2" fmla="*/ 0 w 7457"/>
                <a:gd name="T3" fmla="*/ 13139 h 13140"/>
                <a:gd name="T4" fmla="*/ 0 w 7457"/>
                <a:gd name="T5" fmla="*/ 0 h 13140"/>
                <a:gd name="T6" fmla="*/ 7456 w 7457"/>
                <a:gd name="T7" fmla="*/ 0 h 13140"/>
                <a:gd name="T8" fmla="*/ 7456 w 7457"/>
                <a:gd name="T9" fmla="*/ 13139 h 13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7" h="13140">
                  <a:moveTo>
                    <a:pt x="7456" y="13139"/>
                  </a:moveTo>
                  <a:lnTo>
                    <a:pt x="0" y="13139"/>
                  </a:lnTo>
                  <a:lnTo>
                    <a:pt x="0" y="0"/>
                  </a:lnTo>
                  <a:lnTo>
                    <a:pt x="7456" y="0"/>
                  </a:lnTo>
                  <a:lnTo>
                    <a:pt x="7456" y="13139"/>
                  </a:lnTo>
                </a:path>
              </a:pathLst>
            </a:custGeom>
            <a:blipFill>
              <a:blip r:embed="rId3"/>
              <a:srcRect/>
              <a:stretch>
                <a:fillRect l="-88170" t="-4" r="-86954" b="-4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î$ļiḋe">
              <a:extLst>
                <a:ext uri="{FF2B5EF4-FFF2-40B4-BE49-F238E27FC236}">
                  <a16:creationId xmlns:a16="http://schemas.microsoft.com/office/drawing/2014/main" xmlns="" id="{6220BE3D-3693-4EE6-AF7C-0FA314C55EBF}"/>
                </a:ext>
              </a:extLst>
            </p:cNvPr>
            <p:cNvSpPr/>
            <p:nvPr/>
          </p:nvSpPr>
          <p:spPr bwMode="auto">
            <a:xfrm>
              <a:off x="859893" y="1338369"/>
              <a:ext cx="2154912" cy="4530948"/>
            </a:xfrm>
            <a:custGeom>
              <a:avLst/>
              <a:gdLst>
                <a:gd name="T0" fmla="*/ 8417 w 8768"/>
                <a:gd name="T1" fmla="*/ 437 h 18431"/>
                <a:gd name="T2" fmla="*/ 8417 w 8768"/>
                <a:gd name="T3" fmla="*/ 437 h 18431"/>
                <a:gd name="T4" fmla="*/ 7543 w 8768"/>
                <a:gd name="T5" fmla="*/ 87 h 18431"/>
                <a:gd name="T6" fmla="*/ 7280 w 8768"/>
                <a:gd name="T7" fmla="*/ 87 h 18431"/>
                <a:gd name="T8" fmla="*/ 7280 w 8768"/>
                <a:gd name="T9" fmla="*/ 43 h 18431"/>
                <a:gd name="T10" fmla="*/ 7259 w 8768"/>
                <a:gd name="T11" fmla="*/ 0 h 18431"/>
                <a:gd name="T12" fmla="*/ 5903 w 8768"/>
                <a:gd name="T13" fmla="*/ 0 h 18431"/>
                <a:gd name="T14" fmla="*/ 5859 w 8768"/>
                <a:gd name="T15" fmla="*/ 43 h 18431"/>
                <a:gd name="T16" fmla="*/ 5859 w 8768"/>
                <a:gd name="T17" fmla="*/ 87 h 18431"/>
                <a:gd name="T18" fmla="*/ 1268 w 8768"/>
                <a:gd name="T19" fmla="*/ 87 h 18431"/>
                <a:gd name="T20" fmla="*/ 43 w 8768"/>
                <a:gd name="T21" fmla="*/ 1312 h 18431"/>
                <a:gd name="T22" fmla="*/ 43 w 8768"/>
                <a:gd name="T23" fmla="*/ 2602 h 18431"/>
                <a:gd name="T24" fmla="*/ 43 w 8768"/>
                <a:gd name="T25" fmla="*/ 2602 h 18431"/>
                <a:gd name="T26" fmla="*/ 0 w 8768"/>
                <a:gd name="T27" fmla="*/ 2624 h 18431"/>
                <a:gd name="T28" fmla="*/ 0 w 8768"/>
                <a:gd name="T29" fmla="*/ 3389 h 18431"/>
                <a:gd name="T30" fmla="*/ 43 w 8768"/>
                <a:gd name="T31" fmla="*/ 3432 h 18431"/>
                <a:gd name="T32" fmla="*/ 43 w 8768"/>
                <a:gd name="T33" fmla="*/ 3432 h 18431"/>
                <a:gd name="T34" fmla="*/ 43 w 8768"/>
                <a:gd name="T35" fmla="*/ 3761 h 18431"/>
                <a:gd name="T36" fmla="*/ 43 w 8768"/>
                <a:gd name="T37" fmla="*/ 3761 h 18431"/>
                <a:gd name="T38" fmla="*/ 0 w 8768"/>
                <a:gd name="T39" fmla="*/ 3804 h 18431"/>
                <a:gd name="T40" fmla="*/ 0 w 8768"/>
                <a:gd name="T41" fmla="*/ 4941 h 18431"/>
                <a:gd name="T42" fmla="*/ 43 w 8768"/>
                <a:gd name="T43" fmla="*/ 4963 h 18431"/>
                <a:gd name="T44" fmla="*/ 43 w 8768"/>
                <a:gd name="T45" fmla="*/ 4963 h 18431"/>
                <a:gd name="T46" fmla="*/ 43 w 8768"/>
                <a:gd name="T47" fmla="*/ 5269 h 18431"/>
                <a:gd name="T48" fmla="*/ 43 w 8768"/>
                <a:gd name="T49" fmla="*/ 5269 h 18431"/>
                <a:gd name="T50" fmla="*/ 0 w 8768"/>
                <a:gd name="T51" fmla="*/ 5313 h 18431"/>
                <a:gd name="T52" fmla="*/ 0 w 8768"/>
                <a:gd name="T53" fmla="*/ 6472 h 18431"/>
                <a:gd name="T54" fmla="*/ 43 w 8768"/>
                <a:gd name="T55" fmla="*/ 6493 h 18431"/>
                <a:gd name="T56" fmla="*/ 43 w 8768"/>
                <a:gd name="T57" fmla="*/ 6493 h 18431"/>
                <a:gd name="T58" fmla="*/ 43 w 8768"/>
                <a:gd name="T59" fmla="*/ 17206 h 18431"/>
                <a:gd name="T60" fmla="*/ 1268 w 8768"/>
                <a:gd name="T61" fmla="*/ 18430 h 18431"/>
                <a:gd name="T62" fmla="*/ 7543 w 8768"/>
                <a:gd name="T63" fmla="*/ 18430 h 18431"/>
                <a:gd name="T64" fmla="*/ 8767 w 8768"/>
                <a:gd name="T65" fmla="*/ 17206 h 18431"/>
                <a:gd name="T66" fmla="*/ 8767 w 8768"/>
                <a:gd name="T67" fmla="*/ 1312 h 18431"/>
                <a:gd name="T68" fmla="*/ 8417 w 8768"/>
                <a:gd name="T69" fmla="*/ 437 h 18431"/>
                <a:gd name="T70" fmla="*/ 8592 w 8768"/>
                <a:gd name="T71" fmla="*/ 17206 h 18431"/>
                <a:gd name="T72" fmla="*/ 8592 w 8768"/>
                <a:gd name="T73" fmla="*/ 17206 h 18431"/>
                <a:gd name="T74" fmla="*/ 7543 w 8768"/>
                <a:gd name="T75" fmla="*/ 18255 h 18431"/>
                <a:gd name="T76" fmla="*/ 1268 w 8768"/>
                <a:gd name="T77" fmla="*/ 18255 h 18431"/>
                <a:gd name="T78" fmla="*/ 218 w 8768"/>
                <a:gd name="T79" fmla="*/ 17206 h 18431"/>
                <a:gd name="T80" fmla="*/ 218 w 8768"/>
                <a:gd name="T81" fmla="*/ 1312 h 18431"/>
                <a:gd name="T82" fmla="*/ 1268 w 8768"/>
                <a:gd name="T83" fmla="*/ 262 h 18431"/>
                <a:gd name="T84" fmla="*/ 7543 w 8768"/>
                <a:gd name="T85" fmla="*/ 262 h 18431"/>
                <a:gd name="T86" fmla="*/ 8592 w 8768"/>
                <a:gd name="T87" fmla="*/ 1312 h 18431"/>
                <a:gd name="T88" fmla="*/ 8592 w 8768"/>
                <a:gd name="T89" fmla="*/ 17206 h 18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68" h="18431">
                  <a:moveTo>
                    <a:pt x="8417" y="437"/>
                  </a:moveTo>
                  <a:lnTo>
                    <a:pt x="8417" y="437"/>
                  </a:lnTo>
                  <a:cubicBezTo>
                    <a:pt x="8199" y="218"/>
                    <a:pt x="7893" y="87"/>
                    <a:pt x="7543" y="87"/>
                  </a:cubicBezTo>
                  <a:cubicBezTo>
                    <a:pt x="7280" y="87"/>
                    <a:pt x="7280" y="87"/>
                    <a:pt x="7280" y="87"/>
                  </a:cubicBezTo>
                  <a:cubicBezTo>
                    <a:pt x="7280" y="43"/>
                    <a:pt x="7280" y="43"/>
                    <a:pt x="7280" y="43"/>
                  </a:cubicBezTo>
                  <a:cubicBezTo>
                    <a:pt x="7280" y="22"/>
                    <a:pt x="7280" y="0"/>
                    <a:pt x="7259" y="0"/>
                  </a:cubicBezTo>
                  <a:cubicBezTo>
                    <a:pt x="5903" y="0"/>
                    <a:pt x="5903" y="0"/>
                    <a:pt x="5903" y="0"/>
                  </a:cubicBezTo>
                  <a:cubicBezTo>
                    <a:pt x="5881" y="0"/>
                    <a:pt x="5859" y="22"/>
                    <a:pt x="5859" y="43"/>
                  </a:cubicBezTo>
                  <a:cubicBezTo>
                    <a:pt x="5859" y="87"/>
                    <a:pt x="5859" y="87"/>
                    <a:pt x="5859" y="87"/>
                  </a:cubicBezTo>
                  <a:cubicBezTo>
                    <a:pt x="1268" y="87"/>
                    <a:pt x="1268" y="87"/>
                    <a:pt x="1268" y="87"/>
                  </a:cubicBezTo>
                  <a:cubicBezTo>
                    <a:pt x="568" y="87"/>
                    <a:pt x="43" y="590"/>
                    <a:pt x="43" y="1312"/>
                  </a:cubicBezTo>
                  <a:cubicBezTo>
                    <a:pt x="43" y="2602"/>
                    <a:pt x="43" y="2602"/>
                    <a:pt x="43" y="2602"/>
                  </a:cubicBezTo>
                  <a:lnTo>
                    <a:pt x="43" y="2602"/>
                  </a:lnTo>
                  <a:cubicBezTo>
                    <a:pt x="22" y="2602"/>
                    <a:pt x="0" y="2602"/>
                    <a:pt x="0" y="2624"/>
                  </a:cubicBezTo>
                  <a:cubicBezTo>
                    <a:pt x="0" y="3389"/>
                    <a:pt x="0" y="3389"/>
                    <a:pt x="0" y="3389"/>
                  </a:cubicBezTo>
                  <a:cubicBezTo>
                    <a:pt x="0" y="3411"/>
                    <a:pt x="22" y="3432"/>
                    <a:pt x="43" y="3432"/>
                  </a:cubicBezTo>
                  <a:lnTo>
                    <a:pt x="43" y="3432"/>
                  </a:lnTo>
                  <a:cubicBezTo>
                    <a:pt x="43" y="3761"/>
                    <a:pt x="43" y="3761"/>
                    <a:pt x="43" y="3761"/>
                  </a:cubicBezTo>
                  <a:lnTo>
                    <a:pt x="43" y="3761"/>
                  </a:lnTo>
                  <a:cubicBezTo>
                    <a:pt x="22" y="3761"/>
                    <a:pt x="0" y="3782"/>
                    <a:pt x="0" y="3804"/>
                  </a:cubicBezTo>
                  <a:cubicBezTo>
                    <a:pt x="0" y="4941"/>
                    <a:pt x="0" y="4941"/>
                    <a:pt x="0" y="4941"/>
                  </a:cubicBezTo>
                  <a:cubicBezTo>
                    <a:pt x="0" y="4963"/>
                    <a:pt x="22" y="4963"/>
                    <a:pt x="43" y="4963"/>
                  </a:cubicBezTo>
                  <a:lnTo>
                    <a:pt x="43" y="4963"/>
                  </a:lnTo>
                  <a:cubicBezTo>
                    <a:pt x="43" y="5269"/>
                    <a:pt x="43" y="5269"/>
                    <a:pt x="43" y="5269"/>
                  </a:cubicBezTo>
                  <a:lnTo>
                    <a:pt x="43" y="5269"/>
                  </a:lnTo>
                  <a:cubicBezTo>
                    <a:pt x="22" y="5269"/>
                    <a:pt x="0" y="5291"/>
                    <a:pt x="0" y="5313"/>
                  </a:cubicBezTo>
                  <a:cubicBezTo>
                    <a:pt x="0" y="6472"/>
                    <a:pt x="0" y="6472"/>
                    <a:pt x="0" y="6472"/>
                  </a:cubicBezTo>
                  <a:cubicBezTo>
                    <a:pt x="0" y="6493"/>
                    <a:pt x="22" y="6493"/>
                    <a:pt x="43" y="6493"/>
                  </a:cubicBezTo>
                  <a:lnTo>
                    <a:pt x="43" y="6493"/>
                  </a:lnTo>
                  <a:cubicBezTo>
                    <a:pt x="43" y="17206"/>
                    <a:pt x="43" y="17206"/>
                    <a:pt x="43" y="17206"/>
                  </a:cubicBezTo>
                  <a:cubicBezTo>
                    <a:pt x="43" y="17883"/>
                    <a:pt x="590" y="18430"/>
                    <a:pt x="1268" y="18430"/>
                  </a:cubicBezTo>
                  <a:cubicBezTo>
                    <a:pt x="7543" y="18430"/>
                    <a:pt x="7543" y="18430"/>
                    <a:pt x="7543" y="18430"/>
                  </a:cubicBezTo>
                  <a:cubicBezTo>
                    <a:pt x="8221" y="18430"/>
                    <a:pt x="8767" y="17883"/>
                    <a:pt x="8767" y="17206"/>
                  </a:cubicBezTo>
                  <a:cubicBezTo>
                    <a:pt x="8767" y="1312"/>
                    <a:pt x="8767" y="1312"/>
                    <a:pt x="8767" y="1312"/>
                  </a:cubicBezTo>
                  <a:cubicBezTo>
                    <a:pt x="8767" y="984"/>
                    <a:pt x="8658" y="678"/>
                    <a:pt x="8417" y="437"/>
                  </a:cubicBezTo>
                  <a:close/>
                  <a:moveTo>
                    <a:pt x="8592" y="17206"/>
                  </a:moveTo>
                  <a:lnTo>
                    <a:pt x="8592" y="17206"/>
                  </a:lnTo>
                  <a:cubicBezTo>
                    <a:pt x="8592" y="17795"/>
                    <a:pt x="8133" y="18255"/>
                    <a:pt x="7543" y="18255"/>
                  </a:cubicBezTo>
                  <a:cubicBezTo>
                    <a:pt x="1268" y="18255"/>
                    <a:pt x="1268" y="18255"/>
                    <a:pt x="1268" y="18255"/>
                  </a:cubicBezTo>
                  <a:cubicBezTo>
                    <a:pt x="700" y="18255"/>
                    <a:pt x="218" y="17795"/>
                    <a:pt x="218" y="17206"/>
                  </a:cubicBezTo>
                  <a:cubicBezTo>
                    <a:pt x="218" y="1312"/>
                    <a:pt x="218" y="1312"/>
                    <a:pt x="218" y="1312"/>
                  </a:cubicBezTo>
                  <a:cubicBezTo>
                    <a:pt x="218" y="700"/>
                    <a:pt x="656" y="262"/>
                    <a:pt x="1268" y="262"/>
                  </a:cubicBezTo>
                  <a:cubicBezTo>
                    <a:pt x="7543" y="262"/>
                    <a:pt x="7543" y="262"/>
                    <a:pt x="7543" y="262"/>
                  </a:cubicBezTo>
                  <a:cubicBezTo>
                    <a:pt x="8155" y="262"/>
                    <a:pt x="8592" y="721"/>
                    <a:pt x="8592" y="1312"/>
                  </a:cubicBezTo>
                  <a:lnTo>
                    <a:pt x="8592" y="1720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5" name="isľíḑè">
              <a:extLst>
                <a:ext uri="{FF2B5EF4-FFF2-40B4-BE49-F238E27FC236}">
                  <a16:creationId xmlns:a16="http://schemas.microsoft.com/office/drawing/2014/main" xmlns="" id="{30DBFAA4-B5BB-4813-A674-B3E16ABAABB0}"/>
                </a:ext>
              </a:extLst>
            </p:cNvPr>
            <p:cNvGrpSpPr/>
            <p:nvPr/>
          </p:nvGrpSpPr>
          <p:grpSpPr>
            <a:xfrm>
              <a:off x="7188586" y="3064902"/>
              <a:ext cx="1948665" cy="1111889"/>
              <a:chOff x="895130" y="3290524"/>
              <a:chExt cx="2039620" cy="1111889"/>
            </a:xfrm>
          </p:grpSpPr>
          <p:sp>
            <p:nvSpPr>
              <p:cNvPr id="25" name="íślïdé">
                <a:extLst>
                  <a:ext uri="{FF2B5EF4-FFF2-40B4-BE49-F238E27FC236}">
                    <a16:creationId xmlns:a16="http://schemas.microsoft.com/office/drawing/2014/main" xmlns="" id="{DD28591E-A413-4896-931A-549060BCF02A}"/>
                  </a:ext>
                </a:extLst>
              </p:cNvPr>
              <p:cNvSpPr/>
              <p:nvPr/>
            </p:nvSpPr>
            <p:spPr bwMode="auto">
              <a:xfrm>
                <a:off x="895130" y="367812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6" name="îṥlíḍe">
                <a:extLst>
                  <a:ext uri="{FF2B5EF4-FFF2-40B4-BE49-F238E27FC236}">
                    <a16:creationId xmlns:a16="http://schemas.microsoft.com/office/drawing/2014/main" xmlns="" id="{46FEF5CF-E88A-49E5-B319-15F14979B90A}"/>
                  </a:ext>
                </a:extLst>
              </p:cNvPr>
              <p:cNvSpPr txBox="1"/>
              <p:nvPr/>
            </p:nvSpPr>
            <p:spPr bwMode="auto">
              <a:xfrm>
                <a:off x="895130" y="329052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6" name="ïsļîḍè">
              <a:extLst>
                <a:ext uri="{FF2B5EF4-FFF2-40B4-BE49-F238E27FC236}">
                  <a16:creationId xmlns:a16="http://schemas.microsoft.com/office/drawing/2014/main" xmlns="" id="{95B10106-67B5-4C53-B6DF-B477B9DF2800}"/>
                </a:ext>
              </a:extLst>
            </p:cNvPr>
            <p:cNvGrpSpPr/>
            <p:nvPr/>
          </p:nvGrpSpPr>
          <p:grpSpPr>
            <a:xfrm>
              <a:off x="3076623" y="3049775"/>
              <a:ext cx="1948665" cy="1111889"/>
              <a:chOff x="895130" y="3150794"/>
              <a:chExt cx="2039620" cy="1111889"/>
            </a:xfrm>
          </p:grpSpPr>
          <p:sp>
            <p:nvSpPr>
              <p:cNvPr id="23" name="íṥ1îḓe">
                <a:extLst>
                  <a:ext uri="{FF2B5EF4-FFF2-40B4-BE49-F238E27FC236}">
                    <a16:creationId xmlns:a16="http://schemas.microsoft.com/office/drawing/2014/main" xmlns="" id="{D320C3F0-0378-4F60-BAC2-04CEC2A889A2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4" name="îşľiḑé">
                <a:extLst>
                  <a:ext uri="{FF2B5EF4-FFF2-40B4-BE49-F238E27FC236}">
                    <a16:creationId xmlns:a16="http://schemas.microsoft.com/office/drawing/2014/main" xmlns="" id="{EFD5C5BD-F560-465A-B4A1-F79C42236602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7" name="ïSḻíḍê">
              <a:extLst>
                <a:ext uri="{FF2B5EF4-FFF2-40B4-BE49-F238E27FC236}">
                  <a16:creationId xmlns:a16="http://schemas.microsoft.com/office/drawing/2014/main" xmlns="" id="{9B2CCA09-0A1F-4227-841D-396644A5E00C}"/>
                </a:ext>
              </a:extLst>
            </p:cNvPr>
            <p:cNvGrpSpPr/>
            <p:nvPr/>
          </p:nvGrpSpPr>
          <p:grpSpPr>
            <a:xfrm>
              <a:off x="5129420" y="3057338"/>
              <a:ext cx="1948665" cy="1111889"/>
              <a:chOff x="895130" y="3150794"/>
              <a:chExt cx="2039620" cy="1111889"/>
            </a:xfrm>
          </p:grpSpPr>
          <p:sp>
            <p:nvSpPr>
              <p:cNvPr id="21" name="íŝḷîḑê">
                <a:extLst>
                  <a:ext uri="{FF2B5EF4-FFF2-40B4-BE49-F238E27FC236}">
                    <a16:creationId xmlns:a16="http://schemas.microsoft.com/office/drawing/2014/main" xmlns="" id="{9A9206C0-0BEE-41B1-B770-544CBED6F9BE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2" name="ïṩļïḓé">
                <a:extLst>
                  <a:ext uri="{FF2B5EF4-FFF2-40B4-BE49-F238E27FC236}">
                    <a16:creationId xmlns:a16="http://schemas.microsoft.com/office/drawing/2014/main" xmlns="" id="{839DFF1A-8ABE-47A8-9341-B22EB875F66C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8" name="îṩḷîde">
              <a:extLst>
                <a:ext uri="{FF2B5EF4-FFF2-40B4-BE49-F238E27FC236}">
                  <a16:creationId xmlns:a16="http://schemas.microsoft.com/office/drawing/2014/main" xmlns="" id="{142675F8-DCB6-4741-AF74-9682BDA74623}"/>
                </a:ext>
              </a:extLst>
            </p:cNvPr>
            <p:cNvGrpSpPr/>
            <p:nvPr/>
          </p:nvGrpSpPr>
          <p:grpSpPr>
            <a:xfrm>
              <a:off x="9244567" y="3072465"/>
              <a:ext cx="1948665" cy="1111889"/>
              <a:chOff x="895130" y="3150794"/>
              <a:chExt cx="2039620" cy="1111889"/>
            </a:xfrm>
          </p:grpSpPr>
          <p:sp>
            <p:nvSpPr>
              <p:cNvPr id="19" name="íṥḷïḍe">
                <a:extLst>
                  <a:ext uri="{FF2B5EF4-FFF2-40B4-BE49-F238E27FC236}">
                    <a16:creationId xmlns:a16="http://schemas.microsoft.com/office/drawing/2014/main" xmlns="" id="{2095AFE2-866F-421D-B1FE-7728EE916CA6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0" name="ïslíḋé">
                <a:extLst>
                  <a:ext uri="{FF2B5EF4-FFF2-40B4-BE49-F238E27FC236}">
                    <a16:creationId xmlns:a16="http://schemas.microsoft.com/office/drawing/2014/main" xmlns="" id="{5D7E84AC-4F35-4D78-9585-D04A0571AFBF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086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ṥlíḋe">
            <a:extLst>
              <a:ext uri="{FF2B5EF4-FFF2-40B4-BE49-F238E27FC236}">
                <a16:creationId xmlns:a16="http://schemas.microsoft.com/office/drawing/2014/main" xmlns="" id="{CC271DDF-400C-4CAB-95D3-C7A11D7A19D5}"/>
              </a:ext>
            </a:extLst>
          </p:cNvPr>
          <p:cNvSpPr/>
          <p:nvPr/>
        </p:nvSpPr>
        <p:spPr>
          <a:xfrm>
            <a:off x="4961779" y="3509236"/>
            <a:ext cx="2181114" cy="2397622"/>
          </a:xfrm>
          <a:prstGeom prst="triangle">
            <a:avLst/>
          </a:prstGeom>
          <a:solidFill>
            <a:srgbClr val="00A695">
              <a:alpha val="70000"/>
            </a:srgb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02E5A726-ADCB-4715-B1E9-0E91BE18B190}"/>
              </a:ext>
            </a:extLst>
          </p:cNvPr>
          <p:cNvCxnSpPr/>
          <p:nvPr/>
        </p:nvCxnSpPr>
        <p:spPr>
          <a:xfrm flipV="1">
            <a:off x="6052336" y="2695708"/>
            <a:ext cx="0" cy="891146"/>
          </a:xfrm>
          <a:prstGeom prst="line">
            <a:avLst/>
          </a:prstGeom>
          <a:solidFill>
            <a:srgbClr val="362E84">
              <a:alpha val="70000"/>
            </a:srgbClr>
          </a:solidFill>
          <a:ln w="12700" cap="flat" cmpd="sng" algn="ctr">
            <a:solidFill>
              <a:srgbClr val="00A695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5" name="ïşliḑè">
            <a:extLst>
              <a:ext uri="{FF2B5EF4-FFF2-40B4-BE49-F238E27FC236}">
                <a16:creationId xmlns:a16="http://schemas.microsoft.com/office/drawing/2014/main" xmlns="" id="{AB60BF50-AF5A-489C-BEAB-D042696C061F}"/>
              </a:ext>
            </a:extLst>
          </p:cNvPr>
          <p:cNvSpPr txBox="1"/>
          <p:nvPr/>
        </p:nvSpPr>
        <p:spPr>
          <a:xfrm>
            <a:off x="5130748" y="2084534"/>
            <a:ext cx="1843179" cy="571517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 fontScale="925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</a:p>
        </p:txBody>
      </p:sp>
      <p:sp>
        <p:nvSpPr>
          <p:cNvPr id="6" name="íṥļíḍe">
            <a:extLst>
              <a:ext uri="{FF2B5EF4-FFF2-40B4-BE49-F238E27FC236}">
                <a16:creationId xmlns:a16="http://schemas.microsoft.com/office/drawing/2014/main" xmlns="" id="{79AA4362-9890-44E7-826B-AA9E3951C89A}"/>
              </a:ext>
            </a:extLst>
          </p:cNvPr>
          <p:cNvSpPr/>
          <p:nvPr/>
        </p:nvSpPr>
        <p:spPr>
          <a:xfrm>
            <a:off x="5130747" y="1660858"/>
            <a:ext cx="1843180" cy="423676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" name="ïśļîḑé">
            <a:extLst>
              <a:ext uri="{FF2B5EF4-FFF2-40B4-BE49-F238E27FC236}">
                <a16:creationId xmlns:a16="http://schemas.microsoft.com/office/drawing/2014/main" xmlns="" id="{C87002AE-2D64-45A6-86E1-9F444A2A5D7A}"/>
              </a:ext>
            </a:extLst>
          </p:cNvPr>
          <p:cNvSpPr/>
          <p:nvPr/>
        </p:nvSpPr>
        <p:spPr>
          <a:xfrm>
            <a:off x="1145680" y="3773856"/>
            <a:ext cx="2181114" cy="2133001"/>
          </a:xfrm>
          <a:prstGeom prst="triangle">
            <a:avLst/>
          </a:prstGeom>
          <a:solidFill>
            <a:srgbClr val="00A695">
              <a:alpha val="70000"/>
            </a:srgb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1FB1C7B-D994-439A-8995-17E9C35F12C6}"/>
              </a:ext>
            </a:extLst>
          </p:cNvPr>
          <p:cNvCxnSpPr/>
          <p:nvPr/>
        </p:nvCxnSpPr>
        <p:spPr>
          <a:xfrm flipV="1">
            <a:off x="2236237" y="2980643"/>
            <a:ext cx="0" cy="891146"/>
          </a:xfrm>
          <a:prstGeom prst="line">
            <a:avLst/>
          </a:prstGeom>
          <a:solidFill>
            <a:srgbClr val="362E84">
              <a:alpha val="70000"/>
            </a:srgbClr>
          </a:solidFill>
          <a:ln w="12700" cap="flat" cmpd="sng" algn="ctr">
            <a:solidFill>
              <a:srgbClr val="00A695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9" name="îşļïḋê">
            <a:extLst>
              <a:ext uri="{FF2B5EF4-FFF2-40B4-BE49-F238E27FC236}">
                <a16:creationId xmlns:a16="http://schemas.microsoft.com/office/drawing/2014/main" xmlns="" id="{8D3297C2-0B34-4D89-953B-790611B58C8A}"/>
              </a:ext>
            </a:extLst>
          </p:cNvPr>
          <p:cNvSpPr txBox="1"/>
          <p:nvPr/>
        </p:nvSpPr>
        <p:spPr>
          <a:xfrm>
            <a:off x="1314648" y="2362780"/>
            <a:ext cx="1843179" cy="571517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 fontScale="925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</a:p>
        </p:txBody>
      </p:sp>
      <p:sp>
        <p:nvSpPr>
          <p:cNvPr id="10" name="íŝľíḍê">
            <a:extLst>
              <a:ext uri="{FF2B5EF4-FFF2-40B4-BE49-F238E27FC236}">
                <a16:creationId xmlns:a16="http://schemas.microsoft.com/office/drawing/2014/main" xmlns="" id="{74F012F9-7406-4811-8D09-D35CE60A410B}"/>
              </a:ext>
            </a:extLst>
          </p:cNvPr>
          <p:cNvSpPr/>
          <p:nvPr/>
        </p:nvSpPr>
        <p:spPr>
          <a:xfrm>
            <a:off x="1314647" y="1939104"/>
            <a:ext cx="1843180" cy="423676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11" name="ísliḑè">
            <a:extLst>
              <a:ext uri="{FF2B5EF4-FFF2-40B4-BE49-F238E27FC236}">
                <a16:creationId xmlns:a16="http://schemas.microsoft.com/office/drawing/2014/main" xmlns="" id="{4EDBBEE2-4694-48E7-A3AA-F4C0AC105A2E}"/>
              </a:ext>
            </a:extLst>
          </p:cNvPr>
          <p:cNvSpPr/>
          <p:nvPr/>
        </p:nvSpPr>
        <p:spPr>
          <a:xfrm>
            <a:off x="6869829" y="4599793"/>
            <a:ext cx="2181114" cy="1307065"/>
          </a:xfrm>
          <a:prstGeom prst="triangle">
            <a:avLst/>
          </a:prstGeom>
          <a:solidFill>
            <a:srgbClr val="FFFFFF">
              <a:lumMod val="50000"/>
              <a:alpha val="70000"/>
            </a:srgb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5FB910C-FE60-498F-A9E2-AB97190896E7}"/>
              </a:ext>
            </a:extLst>
          </p:cNvPr>
          <p:cNvCxnSpPr/>
          <p:nvPr/>
        </p:nvCxnSpPr>
        <p:spPr>
          <a:xfrm flipV="1">
            <a:off x="7960386" y="3778144"/>
            <a:ext cx="0" cy="891146"/>
          </a:xfrm>
          <a:prstGeom prst="line">
            <a:avLst/>
          </a:prstGeom>
          <a:solidFill>
            <a:srgbClr val="FFFFFF">
              <a:lumMod val="50000"/>
              <a:alpha val="70000"/>
            </a:srgbClr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grpSp>
        <p:nvGrpSpPr>
          <p:cNvPr id="13" name="îṣlïḋè">
            <a:extLst>
              <a:ext uri="{FF2B5EF4-FFF2-40B4-BE49-F238E27FC236}">
                <a16:creationId xmlns:a16="http://schemas.microsoft.com/office/drawing/2014/main" xmlns="" id="{C0464821-8DD0-423A-961D-30EBB1BDD77B}"/>
              </a:ext>
            </a:extLst>
          </p:cNvPr>
          <p:cNvGrpSpPr/>
          <p:nvPr/>
        </p:nvGrpSpPr>
        <p:grpSpPr>
          <a:xfrm>
            <a:off x="7038797" y="2728798"/>
            <a:ext cx="1843180" cy="995193"/>
            <a:chOff x="7124522" y="2686330"/>
            <a:chExt cx="1843180" cy="995193"/>
          </a:xfrm>
        </p:grpSpPr>
        <p:sp>
          <p:nvSpPr>
            <p:cNvPr id="33" name="iŝlïdé">
              <a:extLst>
                <a:ext uri="{FF2B5EF4-FFF2-40B4-BE49-F238E27FC236}">
                  <a16:creationId xmlns:a16="http://schemas.microsoft.com/office/drawing/2014/main" xmlns="" id="{3FCB3B6A-8CC4-4178-AD29-27FA0C4D9A7C}"/>
                </a:ext>
              </a:extLst>
            </p:cNvPr>
            <p:cNvSpPr txBox="1"/>
            <p:nvPr/>
          </p:nvSpPr>
          <p:spPr>
            <a:xfrm>
              <a:off x="7124523" y="3110006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 </a:t>
              </a:r>
            </a:p>
          </p:txBody>
        </p:sp>
        <p:sp>
          <p:nvSpPr>
            <p:cNvPr id="34" name="ïṡḻîḓê">
              <a:extLst>
                <a:ext uri="{FF2B5EF4-FFF2-40B4-BE49-F238E27FC236}">
                  <a16:creationId xmlns:a16="http://schemas.microsoft.com/office/drawing/2014/main" xmlns="" id="{2F048A99-91A9-4D31-AAE5-44DB377AA318}"/>
                </a:ext>
              </a:extLst>
            </p:cNvPr>
            <p:cNvSpPr/>
            <p:nvPr/>
          </p:nvSpPr>
          <p:spPr>
            <a:xfrm>
              <a:off x="7124522" y="2686330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14" name="ïṧ1îďè">
            <a:extLst>
              <a:ext uri="{FF2B5EF4-FFF2-40B4-BE49-F238E27FC236}">
                <a16:creationId xmlns:a16="http://schemas.microsoft.com/office/drawing/2014/main" xmlns="" id="{0D06DA99-9FE5-4BE6-8E27-DE57E8958AD3}"/>
              </a:ext>
            </a:extLst>
          </p:cNvPr>
          <p:cNvSpPr/>
          <p:nvPr/>
        </p:nvSpPr>
        <p:spPr>
          <a:xfrm>
            <a:off x="8777880" y="4599793"/>
            <a:ext cx="2181114" cy="1307065"/>
          </a:xfrm>
          <a:prstGeom prst="triangle">
            <a:avLst/>
          </a:prstGeom>
          <a:solidFill>
            <a:srgbClr val="00A695">
              <a:alpha val="70000"/>
            </a:srgb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65424C6-3978-46DB-9442-2CF00EC47B6E}"/>
              </a:ext>
            </a:extLst>
          </p:cNvPr>
          <p:cNvCxnSpPr/>
          <p:nvPr/>
        </p:nvCxnSpPr>
        <p:spPr>
          <a:xfrm flipV="1">
            <a:off x="9865764" y="3778144"/>
            <a:ext cx="0" cy="891146"/>
          </a:xfrm>
          <a:prstGeom prst="line">
            <a:avLst/>
          </a:prstGeom>
          <a:solidFill>
            <a:srgbClr val="362E84">
              <a:alpha val="70000"/>
            </a:srgbClr>
          </a:solidFill>
          <a:ln w="12700" cap="flat" cmpd="sng" algn="ctr">
            <a:solidFill>
              <a:srgbClr val="00A695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grpSp>
        <p:nvGrpSpPr>
          <p:cNvPr id="16" name="íşlïḍè">
            <a:extLst>
              <a:ext uri="{FF2B5EF4-FFF2-40B4-BE49-F238E27FC236}">
                <a16:creationId xmlns:a16="http://schemas.microsoft.com/office/drawing/2014/main" xmlns="" id="{AD98F101-59A9-416C-B690-6CEDE97A2DB9}"/>
              </a:ext>
            </a:extLst>
          </p:cNvPr>
          <p:cNvGrpSpPr/>
          <p:nvPr/>
        </p:nvGrpSpPr>
        <p:grpSpPr>
          <a:xfrm>
            <a:off x="8944174" y="2728798"/>
            <a:ext cx="1843180" cy="995193"/>
            <a:chOff x="9029899" y="2681173"/>
            <a:chExt cx="1843180" cy="995193"/>
          </a:xfrm>
        </p:grpSpPr>
        <p:sp>
          <p:nvSpPr>
            <p:cNvPr id="31" name="íşḷíḓê">
              <a:extLst>
                <a:ext uri="{FF2B5EF4-FFF2-40B4-BE49-F238E27FC236}">
                  <a16:creationId xmlns:a16="http://schemas.microsoft.com/office/drawing/2014/main" xmlns="" id="{02199EAB-AED9-49D0-A968-CED4133CD13B}"/>
                </a:ext>
              </a:extLst>
            </p:cNvPr>
            <p:cNvSpPr txBox="1"/>
            <p:nvPr/>
          </p:nvSpPr>
          <p:spPr>
            <a:xfrm>
              <a:off x="9029900" y="3104849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 </a:t>
              </a:r>
            </a:p>
          </p:txBody>
        </p:sp>
        <p:sp>
          <p:nvSpPr>
            <p:cNvPr id="32" name="ïS1îdè">
              <a:extLst>
                <a:ext uri="{FF2B5EF4-FFF2-40B4-BE49-F238E27FC236}">
                  <a16:creationId xmlns:a16="http://schemas.microsoft.com/office/drawing/2014/main" xmlns="" id="{6A929FE7-9DDF-4203-9292-FE466EC1EC61}"/>
                </a:ext>
              </a:extLst>
            </p:cNvPr>
            <p:cNvSpPr/>
            <p:nvPr/>
          </p:nvSpPr>
          <p:spPr>
            <a:xfrm>
              <a:off x="9029899" y="2681173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17" name="iŝļiḍê">
            <a:extLst>
              <a:ext uri="{FF2B5EF4-FFF2-40B4-BE49-F238E27FC236}">
                <a16:creationId xmlns:a16="http://schemas.microsoft.com/office/drawing/2014/main" xmlns="" id="{B7FCFD21-90B0-4D32-901B-858A04228A8F}"/>
              </a:ext>
            </a:extLst>
          </p:cNvPr>
          <p:cNvSpPr/>
          <p:nvPr/>
        </p:nvSpPr>
        <p:spPr>
          <a:xfrm>
            <a:off x="3053729" y="4599793"/>
            <a:ext cx="2181114" cy="1307065"/>
          </a:xfrm>
          <a:prstGeom prst="triangle">
            <a:avLst/>
          </a:prstGeom>
          <a:solidFill>
            <a:srgbClr val="FFFFFF">
              <a:lumMod val="50000"/>
              <a:alpha val="70000"/>
            </a:srgb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BF82905-C076-4F7A-B96C-A018ED6DB929}"/>
              </a:ext>
            </a:extLst>
          </p:cNvPr>
          <p:cNvCxnSpPr/>
          <p:nvPr/>
        </p:nvCxnSpPr>
        <p:spPr>
          <a:xfrm flipV="1">
            <a:off x="4141208" y="3778144"/>
            <a:ext cx="0" cy="891146"/>
          </a:xfrm>
          <a:prstGeom prst="line">
            <a:avLst/>
          </a:prstGeom>
          <a:solidFill>
            <a:srgbClr val="FFFFFF">
              <a:lumMod val="50000"/>
              <a:alpha val="70000"/>
            </a:srgbClr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19" name="íṧḻïďê">
            <a:extLst>
              <a:ext uri="{FF2B5EF4-FFF2-40B4-BE49-F238E27FC236}">
                <a16:creationId xmlns:a16="http://schemas.microsoft.com/office/drawing/2014/main" xmlns="" id="{D38C591C-FAC4-476D-9984-9E14615FCAA7}"/>
              </a:ext>
            </a:extLst>
          </p:cNvPr>
          <p:cNvSpPr txBox="1"/>
          <p:nvPr/>
        </p:nvSpPr>
        <p:spPr>
          <a:xfrm>
            <a:off x="3219620" y="3148857"/>
            <a:ext cx="1843179" cy="571517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 fontScale="925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</a:p>
        </p:txBody>
      </p:sp>
      <p:sp>
        <p:nvSpPr>
          <p:cNvPr id="20" name="ïṧḻíḍé">
            <a:extLst>
              <a:ext uri="{FF2B5EF4-FFF2-40B4-BE49-F238E27FC236}">
                <a16:creationId xmlns:a16="http://schemas.microsoft.com/office/drawing/2014/main" xmlns="" id="{97768449-A4BA-4791-86F4-3AF4BAF9CD35}"/>
              </a:ext>
            </a:extLst>
          </p:cNvPr>
          <p:cNvSpPr/>
          <p:nvPr/>
        </p:nvSpPr>
        <p:spPr>
          <a:xfrm>
            <a:off x="3219619" y="2725181"/>
            <a:ext cx="1843180" cy="423676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21" name="ïṥlïḓé">
            <a:extLst>
              <a:ext uri="{FF2B5EF4-FFF2-40B4-BE49-F238E27FC236}">
                <a16:creationId xmlns:a16="http://schemas.microsoft.com/office/drawing/2014/main" xmlns="" id="{1148F452-90E8-4E74-B124-CCC8BE865DD6}"/>
              </a:ext>
            </a:extLst>
          </p:cNvPr>
          <p:cNvSpPr/>
          <p:nvPr/>
        </p:nvSpPr>
        <p:spPr bwMode="auto">
          <a:xfrm>
            <a:off x="3789561" y="5048428"/>
            <a:ext cx="675706" cy="677390"/>
          </a:xfrm>
          <a:custGeom>
            <a:avLst/>
            <a:gdLst>
              <a:gd name="T0" fmla="*/ 2594 w 5188"/>
              <a:gd name="T1" fmla="*/ 0 h 5188"/>
              <a:gd name="T2" fmla="*/ 2594 w 5188"/>
              <a:gd name="T3" fmla="*/ 0 h 5188"/>
              <a:gd name="T4" fmla="*/ 0 w 5188"/>
              <a:gd name="T5" fmla="*/ 2593 h 5188"/>
              <a:gd name="T6" fmla="*/ 2594 w 5188"/>
              <a:gd name="T7" fmla="*/ 5188 h 5188"/>
              <a:gd name="T8" fmla="*/ 5188 w 5188"/>
              <a:gd name="T9" fmla="*/ 2593 h 5188"/>
              <a:gd name="T10" fmla="*/ 2594 w 5188"/>
              <a:gd name="T11" fmla="*/ 0 h 5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88" h="5188">
                <a:moveTo>
                  <a:pt x="2594" y="0"/>
                </a:moveTo>
                <a:lnTo>
                  <a:pt x="2594" y="0"/>
                </a:lnTo>
                <a:cubicBezTo>
                  <a:pt x="1161" y="0"/>
                  <a:pt x="0" y="1160"/>
                  <a:pt x="0" y="2593"/>
                </a:cubicBezTo>
                <a:cubicBezTo>
                  <a:pt x="0" y="4026"/>
                  <a:pt x="1161" y="5188"/>
                  <a:pt x="2594" y="5188"/>
                </a:cubicBezTo>
                <a:cubicBezTo>
                  <a:pt x="4027" y="5188"/>
                  <a:pt x="5188" y="4026"/>
                  <a:pt x="5188" y="2593"/>
                </a:cubicBezTo>
                <a:cubicBezTo>
                  <a:pt x="5188" y="1160"/>
                  <a:pt x="4027" y="0"/>
                  <a:pt x="2594" y="0"/>
                </a:cubicBezTo>
                <a:close/>
              </a:path>
            </a:pathLst>
          </a:custGeom>
          <a:solidFill>
            <a:srgbClr val="FFFFFF">
              <a:lumMod val="50000"/>
            </a:srgbClr>
          </a:solidFill>
          <a:ln w="19050">
            <a:noFill/>
            <a:prstDash val="solid"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2" name="îṧḻíďe">
            <a:extLst>
              <a:ext uri="{FF2B5EF4-FFF2-40B4-BE49-F238E27FC236}">
                <a16:creationId xmlns:a16="http://schemas.microsoft.com/office/drawing/2014/main" xmlns="" id="{ECB14241-8939-4D7D-BBB2-A471E81F9B75}"/>
              </a:ext>
            </a:extLst>
          </p:cNvPr>
          <p:cNvSpPr/>
          <p:nvPr/>
        </p:nvSpPr>
        <p:spPr bwMode="auto">
          <a:xfrm>
            <a:off x="3950310" y="5237458"/>
            <a:ext cx="354208" cy="29933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3" name="îslîḑe">
            <a:extLst>
              <a:ext uri="{FF2B5EF4-FFF2-40B4-BE49-F238E27FC236}">
                <a16:creationId xmlns:a16="http://schemas.microsoft.com/office/drawing/2014/main" xmlns="" id="{5DEEE09A-84EF-4CA6-B97A-9A8DAF7BE1DD}"/>
              </a:ext>
            </a:extLst>
          </p:cNvPr>
          <p:cNvSpPr/>
          <p:nvPr/>
        </p:nvSpPr>
        <p:spPr bwMode="auto">
          <a:xfrm>
            <a:off x="1898383" y="4742445"/>
            <a:ext cx="675706" cy="679076"/>
          </a:xfrm>
          <a:custGeom>
            <a:avLst/>
            <a:gdLst>
              <a:gd name="T0" fmla="*/ 1285 w 2570"/>
              <a:gd name="T1" fmla="*/ 0 h 2569"/>
              <a:gd name="T2" fmla="*/ 1285 w 2570"/>
              <a:gd name="T3" fmla="*/ 0 h 2569"/>
              <a:gd name="T4" fmla="*/ 0 w 2570"/>
              <a:gd name="T5" fmla="*/ 1284 h 2569"/>
              <a:gd name="T6" fmla="*/ 1285 w 2570"/>
              <a:gd name="T7" fmla="*/ 2569 h 2569"/>
              <a:gd name="T8" fmla="*/ 2570 w 2570"/>
              <a:gd name="T9" fmla="*/ 1284 h 2569"/>
              <a:gd name="T10" fmla="*/ 1285 w 2570"/>
              <a:gd name="T11" fmla="*/ 0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0" h="2569">
                <a:moveTo>
                  <a:pt x="1285" y="0"/>
                </a:moveTo>
                <a:lnTo>
                  <a:pt x="1285" y="0"/>
                </a:lnTo>
                <a:cubicBezTo>
                  <a:pt x="575" y="0"/>
                  <a:pt x="0" y="574"/>
                  <a:pt x="0" y="1284"/>
                </a:cubicBezTo>
                <a:cubicBezTo>
                  <a:pt x="0" y="1994"/>
                  <a:pt x="575" y="2569"/>
                  <a:pt x="1285" y="2569"/>
                </a:cubicBezTo>
                <a:cubicBezTo>
                  <a:pt x="1995" y="2569"/>
                  <a:pt x="2570" y="1994"/>
                  <a:pt x="2570" y="1284"/>
                </a:cubicBezTo>
                <a:cubicBezTo>
                  <a:pt x="2570" y="574"/>
                  <a:pt x="1995" y="0"/>
                  <a:pt x="12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  <a:prstDash val="solid"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4" name="íŝľiḋe">
            <a:extLst>
              <a:ext uri="{FF2B5EF4-FFF2-40B4-BE49-F238E27FC236}">
                <a16:creationId xmlns:a16="http://schemas.microsoft.com/office/drawing/2014/main" xmlns="" id="{1A2B5A2E-F052-491A-BBF0-B7CB31E4362C}"/>
              </a:ext>
            </a:extLst>
          </p:cNvPr>
          <p:cNvSpPr/>
          <p:nvPr/>
        </p:nvSpPr>
        <p:spPr bwMode="auto">
          <a:xfrm>
            <a:off x="9527911" y="5081812"/>
            <a:ext cx="675706" cy="677390"/>
          </a:xfrm>
          <a:custGeom>
            <a:avLst/>
            <a:gdLst>
              <a:gd name="T0" fmla="*/ 1545 w 3090"/>
              <a:gd name="T1" fmla="*/ 0 h 3090"/>
              <a:gd name="T2" fmla="*/ 1545 w 3090"/>
              <a:gd name="T3" fmla="*/ 0 h 3090"/>
              <a:gd name="T4" fmla="*/ 0 w 3090"/>
              <a:gd name="T5" fmla="*/ 1544 h 3090"/>
              <a:gd name="T6" fmla="*/ 1545 w 3090"/>
              <a:gd name="T7" fmla="*/ 3090 h 3090"/>
              <a:gd name="T8" fmla="*/ 3090 w 3090"/>
              <a:gd name="T9" fmla="*/ 1544 h 3090"/>
              <a:gd name="T10" fmla="*/ 1545 w 3090"/>
              <a:gd name="T11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0" h="3090">
                <a:moveTo>
                  <a:pt x="1545" y="0"/>
                </a:moveTo>
                <a:lnTo>
                  <a:pt x="1545" y="0"/>
                </a:lnTo>
                <a:cubicBezTo>
                  <a:pt x="691" y="0"/>
                  <a:pt x="0" y="691"/>
                  <a:pt x="0" y="1544"/>
                </a:cubicBezTo>
                <a:cubicBezTo>
                  <a:pt x="0" y="2398"/>
                  <a:pt x="691" y="3090"/>
                  <a:pt x="1545" y="3090"/>
                </a:cubicBezTo>
                <a:cubicBezTo>
                  <a:pt x="2398" y="3090"/>
                  <a:pt x="3090" y="2398"/>
                  <a:pt x="3090" y="1544"/>
                </a:cubicBezTo>
                <a:cubicBezTo>
                  <a:pt x="3090" y="691"/>
                  <a:pt x="2398" y="0"/>
                  <a:pt x="154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  <a:prstDash val="solid"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5" name="íṩḻïḑe">
            <a:extLst>
              <a:ext uri="{FF2B5EF4-FFF2-40B4-BE49-F238E27FC236}">
                <a16:creationId xmlns:a16="http://schemas.microsoft.com/office/drawing/2014/main" xmlns="" id="{DAF03EB3-6094-4BFA-B2DE-40F1B8AE0FCA}"/>
              </a:ext>
            </a:extLst>
          </p:cNvPr>
          <p:cNvSpPr/>
          <p:nvPr/>
        </p:nvSpPr>
        <p:spPr bwMode="auto">
          <a:xfrm>
            <a:off x="2059132" y="4932318"/>
            <a:ext cx="354208" cy="29933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6" name="iṩļîďè">
            <a:extLst>
              <a:ext uri="{FF2B5EF4-FFF2-40B4-BE49-F238E27FC236}">
                <a16:creationId xmlns:a16="http://schemas.microsoft.com/office/drawing/2014/main" xmlns="" id="{6A56EE05-8A56-480B-9DC2-5156375F232D}"/>
              </a:ext>
            </a:extLst>
          </p:cNvPr>
          <p:cNvSpPr/>
          <p:nvPr/>
        </p:nvSpPr>
        <p:spPr bwMode="auto">
          <a:xfrm>
            <a:off x="9688660" y="5270842"/>
            <a:ext cx="354208" cy="29933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isḻïḓé">
            <a:extLst>
              <a:ext uri="{FF2B5EF4-FFF2-40B4-BE49-F238E27FC236}">
                <a16:creationId xmlns:a16="http://schemas.microsoft.com/office/drawing/2014/main" xmlns="" id="{39D4F99D-C2BA-4756-97AB-94B609FD9557}"/>
              </a:ext>
            </a:extLst>
          </p:cNvPr>
          <p:cNvSpPr/>
          <p:nvPr/>
        </p:nvSpPr>
        <p:spPr bwMode="auto">
          <a:xfrm>
            <a:off x="5734641" y="4708047"/>
            <a:ext cx="677392" cy="679076"/>
          </a:xfrm>
          <a:custGeom>
            <a:avLst/>
            <a:gdLst>
              <a:gd name="T0" fmla="*/ 1726 w 3453"/>
              <a:gd name="T1" fmla="*/ 0 h 3453"/>
              <a:gd name="T2" fmla="*/ 1726 w 3453"/>
              <a:gd name="T3" fmla="*/ 0 h 3453"/>
              <a:gd name="T4" fmla="*/ 0 w 3453"/>
              <a:gd name="T5" fmla="*/ 1726 h 3453"/>
              <a:gd name="T6" fmla="*/ 1726 w 3453"/>
              <a:gd name="T7" fmla="*/ 3453 h 3453"/>
              <a:gd name="T8" fmla="*/ 3453 w 3453"/>
              <a:gd name="T9" fmla="*/ 1726 h 3453"/>
              <a:gd name="T10" fmla="*/ 1726 w 3453"/>
              <a:gd name="T11" fmla="*/ 0 h 3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3" h="3453">
                <a:moveTo>
                  <a:pt x="1726" y="0"/>
                </a:moveTo>
                <a:lnTo>
                  <a:pt x="1726" y="0"/>
                </a:lnTo>
                <a:cubicBezTo>
                  <a:pt x="773" y="0"/>
                  <a:pt x="0" y="772"/>
                  <a:pt x="0" y="1726"/>
                </a:cubicBezTo>
                <a:cubicBezTo>
                  <a:pt x="0" y="2679"/>
                  <a:pt x="773" y="3453"/>
                  <a:pt x="1726" y="3453"/>
                </a:cubicBezTo>
                <a:cubicBezTo>
                  <a:pt x="2680" y="3453"/>
                  <a:pt x="3453" y="2679"/>
                  <a:pt x="3453" y="1726"/>
                </a:cubicBezTo>
                <a:cubicBezTo>
                  <a:pt x="3453" y="772"/>
                  <a:pt x="2680" y="0"/>
                  <a:pt x="172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  <a:prstDash val="solid"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8" name="ïsḻïḍê">
            <a:extLst>
              <a:ext uri="{FF2B5EF4-FFF2-40B4-BE49-F238E27FC236}">
                <a16:creationId xmlns:a16="http://schemas.microsoft.com/office/drawing/2014/main" xmlns="" id="{477193A5-4EF4-4586-87D2-F533C37F4760}"/>
              </a:ext>
            </a:extLst>
          </p:cNvPr>
          <p:cNvSpPr/>
          <p:nvPr/>
        </p:nvSpPr>
        <p:spPr bwMode="auto">
          <a:xfrm>
            <a:off x="7618881" y="5070789"/>
            <a:ext cx="675706" cy="677390"/>
          </a:xfrm>
          <a:custGeom>
            <a:avLst/>
            <a:gdLst>
              <a:gd name="T0" fmla="*/ 1545 w 3090"/>
              <a:gd name="T1" fmla="*/ 0 h 3090"/>
              <a:gd name="T2" fmla="*/ 1545 w 3090"/>
              <a:gd name="T3" fmla="*/ 0 h 3090"/>
              <a:gd name="T4" fmla="*/ 0 w 3090"/>
              <a:gd name="T5" fmla="*/ 1544 h 3090"/>
              <a:gd name="T6" fmla="*/ 1545 w 3090"/>
              <a:gd name="T7" fmla="*/ 3090 h 3090"/>
              <a:gd name="T8" fmla="*/ 3090 w 3090"/>
              <a:gd name="T9" fmla="*/ 1544 h 3090"/>
              <a:gd name="T10" fmla="*/ 1545 w 3090"/>
              <a:gd name="T11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0" h="3090">
                <a:moveTo>
                  <a:pt x="1545" y="0"/>
                </a:moveTo>
                <a:lnTo>
                  <a:pt x="1545" y="0"/>
                </a:lnTo>
                <a:cubicBezTo>
                  <a:pt x="691" y="0"/>
                  <a:pt x="0" y="691"/>
                  <a:pt x="0" y="1544"/>
                </a:cubicBezTo>
                <a:cubicBezTo>
                  <a:pt x="0" y="2398"/>
                  <a:pt x="691" y="3090"/>
                  <a:pt x="1545" y="3090"/>
                </a:cubicBezTo>
                <a:cubicBezTo>
                  <a:pt x="2398" y="3090"/>
                  <a:pt x="3090" y="2398"/>
                  <a:pt x="3090" y="1544"/>
                </a:cubicBezTo>
                <a:cubicBezTo>
                  <a:pt x="3090" y="691"/>
                  <a:pt x="2398" y="0"/>
                  <a:pt x="1545" y="0"/>
                </a:cubicBezTo>
                <a:close/>
              </a:path>
            </a:pathLst>
          </a:custGeom>
          <a:solidFill>
            <a:srgbClr val="FFFFFF">
              <a:lumMod val="50000"/>
            </a:srgbClr>
          </a:solidFill>
          <a:ln w="19050">
            <a:noFill/>
            <a:prstDash val="solid"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9" name="î$lïdé">
            <a:extLst>
              <a:ext uri="{FF2B5EF4-FFF2-40B4-BE49-F238E27FC236}">
                <a16:creationId xmlns:a16="http://schemas.microsoft.com/office/drawing/2014/main" xmlns="" id="{AD33D28A-36E2-4001-827D-29EE586C753A}"/>
              </a:ext>
            </a:extLst>
          </p:cNvPr>
          <p:cNvSpPr/>
          <p:nvPr/>
        </p:nvSpPr>
        <p:spPr bwMode="auto">
          <a:xfrm>
            <a:off x="5896233" y="4897920"/>
            <a:ext cx="354208" cy="29933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0" name="iṣliḑè">
            <a:extLst>
              <a:ext uri="{FF2B5EF4-FFF2-40B4-BE49-F238E27FC236}">
                <a16:creationId xmlns:a16="http://schemas.microsoft.com/office/drawing/2014/main" xmlns="" id="{AF7A49C5-0277-466F-99C8-B8D399B57A42}"/>
              </a:ext>
            </a:extLst>
          </p:cNvPr>
          <p:cNvSpPr/>
          <p:nvPr/>
        </p:nvSpPr>
        <p:spPr bwMode="auto">
          <a:xfrm>
            <a:off x="7779630" y="5259819"/>
            <a:ext cx="354208" cy="29933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3905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1488</Words>
  <Application>Microsoft Office PowerPoint</Application>
  <PresentationFormat>宽屏</PresentationFormat>
  <Paragraphs>229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 Unicode MS</vt:lpstr>
      <vt:lpstr>Century Gothic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 模板网</cp:keywords>
  <dc:description>www.51p pt moban.com</dc:description>
  <cp:lastModifiedBy>Microsoft 帐户</cp:lastModifiedBy>
  <cp:revision>14</cp:revision>
  <dcterms:created xsi:type="dcterms:W3CDTF">2019-10-20T01:34:19Z</dcterms:created>
  <dcterms:modified xsi:type="dcterms:W3CDTF">2020-08-04T12:24:11Z</dcterms:modified>
</cp:coreProperties>
</file>