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ags/tag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handoutMasterIdLst>
    <p:handoutMasterId r:id="rId26"/>
  </p:handoutMasterIdLst>
  <p:sldIdLst>
    <p:sldId id="256" r:id="rId2"/>
    <p:sldId id="257" r:id="rId3"/>
    <p:sldId id="258" r:id="rId4"/>
    <p:sldId id="268" r:id="rId5"/>
    <p:sldId id="267" r:id="rId6"/>
    <p:sldId id="269" r:id="rId7"/>
    <p:sldId id="270" r:id="rId8"/>
    <p:sldId id="271" r:id="rId9"/>
    <p:sldId id="272" r:id="rId10"/>
    <p:sldId id="273" r:id="rId11"/>
    <p:sldId id="274" r:id="rId12"/>
    <p:sldId id="275" r:id="rId13"/>
    <p:sldId id="277" r:id="rId14"/>
    <p:sldId id="278" r:id="rId15"/>
    <p:sldId id="279" r:id="rId16"/>
    <p:sldId id="284" r:id="rId17"/>
    <p:sldId id="280" r:id="rId18"/>
    <p:sldId id="281" r:id="rId19"/>
    <p:sldId id="282" r:id="rId20"/>
    <p:sldId id="276" r:id="rId21"/>
    <p:sldId id="283" r:id="rId22"/>
    <p:sldId id="285" r:id="rId23"/>
    <p:sldId id="286" r:id="rId24"/>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04" userDrawn="1">
          <p15:clr>
            <a:srgbClr val="A4A3A4"/>
          </p15:clr>
        </p15:guide>
        <p15:guide id="3" pos="304" userDrawn="1">
          <p15:clr>
            <a:srgbClr val="A4A3A4"/>
          </p15:clr>
        </p15:guide>
        <p15:guide id="4" pos="7368" userDrawn="1">
          <p15:clr>
            <a:srgbClr val="A4A3A4"/>
          </p15:clr>
        </p15:guide>
        <p15:guide id="5" orient="horz" pos="560" userDrawn="1">
          <p15:clr>
            <a:srgbClr val="A4A3A4"/>
          </p15:clr>
        </p15:guide>
        <p15:guide id="6" orient="horz" pos="624" userDrawn="1">
          <p15:clr>
            <a:srgbClr val="A4A3A4"/>
          </p15:clr>
        </p15:guide>
        <p15:guide id="7" orient="horz" pos="4056" userDrawn="1">
          <p15:clr>
            <a:srgbClr val="A4A3A4"/>
          </p15:clr>
        </p15:guide>
        <p15:guide id="8" orient="horz" pos="3992"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ECCF"/>
    <a:srgbClr val="D5CAB2"/>
    <a:srgbClr val="CFC4A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797" autoAdjust="0"/>
    <p:restoredTop sz="94660"/>
  </p:normalViewPr>
  <p:slideViewPr>
    <p:cSldViewPr snapToGrid="0" showGuides="1">
      <p:cViewPr>
        <p:scale>
          <a:sx n="66" d="100"/>
          <a:sy n="66" d="100"/>
        </p:scale>
        <p:origin x="1374" y="984"/>
      </p:cViewPr>
      <p:guideLst>
        <p:guide orient="horz" pos="2304"/>
        <p:guide pos="304"/>
        <p:guide pos="7368"/>
        <p:guide orient="horz" pos="560"/>
        <p:guide orient="horz" pos="624"/>
        <p:guide orient="horz" pos="4056"/>
        <p:guide orient="horz" pos="3992"/>
      </p:guideLst>
    </p:cSldViewPr>
  </p:slideViewPr>
  <p:notesTextViewPr>
    <p:cViewPr>
      <p:scale>
        <a:sx n="50" d="100"/>
        <a:sy n="50" d="100"/>
      </p:scale>
      <p:origin x="0" y="0"/>
    </p:cViewPr>
  </p:notesTextViewPr>
  <p:notesViewPr>
    <p:cSldViewPr snapToGrid="0" showGuides="1">
      <p:cViewPr varScale="1">
        <p:scale>
          <a:sx n="56" d="100"/>
          <a:sy n="56" d="100"/>
        </p:scale>
        <p:origin x="1440" y="6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6.xlsx"/><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Pt>
            <c:idx val="0"/>
            <c:invertIfNegative val="0"/>
            <c:bubble3D val="0"/>
            <c:spPr>
              <a:solidFill>
                <a:schemeClr val="accent2"/>
              </a:solidFill>
              <a:ln>
                <a:noFill/>
              </a:ln>
              <a:effectLst/>
            </c:spPr>
            <c:extLst xmlns:c16r2="http://schemas.microsoft.com/office/drawing/2015/06/chart">
              <c:ext xmlns:c16="http://schemas.microsoft.com/office/drawing/2014/chart" uri="{C3380CC4-5D6E-409C-BE32-E72D297353CC}">
                <c16:uniqueId val="{00000004-4A6A-4070-BA82-E817FB6100D3}"/>
              </c:ext>
            </c:extLst>
          </c:dPt>
          <c:dPt>
            <c:idx val="1"/>
            <c:invertIfNegative val="0"/>
            <c:bubble3D val="0"/>
            <c:spPr>
              <a:solidFill>
                <a:schemeClr val="accent3"/>
              </a:solidFill>
              <a:ln>
                <a:noFill/>
              </a:ln>
              <a:effectLst/>
            </c:spPr>
            <c:extLst xmlns:c16r2="http://schemas.microsoft.com/office/drawing/2015/06/chart">
              <c:ext xmlns:c16="http://schemas.microsoft.com/office/drawing/2014/chart" uri="{C3380CC4-5D6E-409C-BE32-E72D297353CC}">
                <c16:uniqueId val="{00000005-4A6A-4070-BA82-E817FB6100D3}"/>
              </c:ext>
            </c:extLst>
          </c:dPt>
          <c:dPt>
            <c:idx val="2"/>
            <c:invertIfNegative val="0"/>
            <c:bubble3D val="0"/>
            <c:spPr>
              <a:solidFill>
                <a:schemeClr val="accent4"/>
              </a:solidFill>
              <a:ln>
                <a:noFill/>
              </a:ln>
              <a:effectLst/>
            </c:spPr>
            <c:extLst xmlns:c16r2="http://schemas.microsoft.com/office/drawing/2015/06/chart">
              <c:ext xmlns:c16="http://schemas.microsoft.com/office/drawing/2014/chart" uri="{C3380CC4-5D6E-409C-BE32-E72D297353CC}">
                <c16:uniqueId val="{00000006-4A6A-4070-BA82-E817FB6100D3}"/>
              </c:ext>
            </c:extLst>
          </c:dPt>
          <c:dPt>
            <c:idx val="3"/>
            <c:invertIfNegative val="0"/>
            <c:bubble3D val="0"/>
            <c:spPr>
              <a:solidFill>
                <a:schemeClr val="tx2"/>
              </a:solidFill>
              <a:ln>
                <a:noFill/>
              </a:ln>
              <a:effectLst/>
            </c:spPr>
            <c:extLst xmlns:c16r2="http://schemas.microsoft.com/office/drawing/2015/06/chart">
              <c:ext xmlns:c16="http://schemas.microsoft.com/office/drawing/2014/chart" uri="{C3380CC4-5D6E-409C-BE32-E72D297353CC}">
                <c16:uniqueId val="{00000007-4A6A-4070-BA82-E817FB6100D3}"/>
              </c:ext>
            </c:extLst>
          </c:dPt>
          <c:cat>
            <c:strRef>
              <c:f>Sheet1!$A$2:$A$5</c:f>
              <c:strCache>
                <c:ptCount val="4"/>
                <c:pt idx="0">
                  <c:v>人才市场</c:v>
                </c:pt>
                <c:pt idx="1">
                  <c:v>报媒</c:v>
                </c:pt>
                <c:pt idx="2">
                  <c:v>网络</c:v>
                </c:pt>
                <c:pt idx="3">
                  <c:v>朋友</c:v>
                </c:pt>
              </c:strCache>
            </c:strRef>
          </c:cat>
          <c:val>
            <c:numRef>
              <c:f>Sheet1!$B$2:$B$5</c:f>
              <c:numCache>
                <c:formatCode>0%</c:formatCode>
                <c:ptCount val="4"/>
                <c:pt idx="0">
                  <c:v>0.35</c:v>
                </c:pt>
                <c:pt idx="1">
                  <c:v>0.23</c:v>
                </c:pt>
                <c:pt idx="2">
                  <c:v>0.17</c:v>
                </c:pt>
                <c:pt idx="3">
                  <c:v>0.18</c:v>
                </c:pt>
              </c:numCache>
            </c:numRef>
          </c:val>
          <c:extLst xmlns:c16r2="http://schemas.microsoft.com/office/drawing/2015/06/chart">
            <c:ext xmlns:c16="http://schemas.microsoft.com/office/drawing/2014/chart" uri="{C3380CC4-5D6E-409C-BE32-E72D297353CC}">
              <c16:uniqueId val="{00000000-4A6A-4070-BA82-E817FB6100D3}"/>
            </c:ext>
          </c:extLst>
        </c:ser>
        <c:dLbls>
          <c:showLegendKey val="0"/>
          <c:showVal val="0"/>
          <c:showCatName val="0"/>
          <c:showSerName val="0"/>
          <c:showPercent val="0"/>
          <c:showBubbleSize val="0"/>
        </c:dLbls>
        <c:gapWidth val="119"/>
        <c:overlap val="-27"/>
        <c:axId val="-492328320"/>
        <c:axId val="-492337568"/>
      </c:barChart>
      <c:catAx>
        <c:axId val="-492328320"/>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492337568"/>
        <c:crosses val="autoZero"/>
        <c:auto val="1"/>
        <c:lblAlgn val="ctr"/>
        <c:lblOffset val="100"/>
        <c:noMultiLvlLbl val="0"/>
      </c:catAx>
      <c:valAx>
        <c:axId val="-492337568"/>
        <c:scaling>
          <c:orientation val="minMax"/>
        </c:scaling>
        <c:delete val="0"/>
        <c:axPos val="l"/>
        <c:majorGridlines>
          <c:spPr>
            <a:ln w="9525" cap="flat" cmpd="sng" algn="ctr">
              <a:solidFill>
                <a:srgbClr val="F9ECCF">
                  <a:alpha val="20000"/>
                </a:srgbClr>
              </a:solidFill>
              <a:round/>
            </a:ln>
            <a:effectLst/>
          </c:spPr>
        </c:majorGridlines>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492328320"/>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accent2"/>
            </a:solidFill>
            <a:ln>
              <a:noFill/>
            </a:ln>
            <a:effectLst/>
          </c:spPr>
          <c:invertIfNegative val="0"/>
          <c:dPt>
            <c:idx val="0"/>
            <c:invertIfNegative val="0"/>
            <c:bubble3D val="0"/>
            <c:spPr>
              <a:solidFill>
                <a:schemeClr val="accent4"/>
              </a:solidFill>
              <a:ln>
                <a:noFill/>
              </a:ln>
              <a:effectLst/>
            </c:spPr>
            <c:extLst xmlns:c16r2="http://schemas.microsoft.com/office/drawing/2015/06/chart">
              <c:ext xmlns:c16="http://schemas.microsoft.com/office/drawing/2014/chart" uri="{C3380CC4-5D6E-409C-BE32-E72D297353CC}">
                <c16:uniqueId val="{00000005-3DE4-47E1-9485-D135E570445A}"/>
              </c:ext>
            </c:extLst>
          </c:dPt>
          <c:dPt>
            <c:idx val="1"/>
            <c:invertIfNegative val="0"/>
            <c:bubble3D val="0"/>
            <c:spPr>
              <a:solidFill>
                <a:schemeClr val="accent3"/>
              </a:solidFill>
              <a:ln>
                <a:noFill/>
              </a:ln>
              <a:effectLst/>
            </c:spPr>
            <c:extLst xmlns:c16r2="http://schemas.microsoft.com/office/drawing/2015/06/chart">
              <c:ext xmlns:c16="http://schemas.microsoft.com/office/drawing/2014/chart" uri="{C3380CC4-5D6E-409C-BE32-E72D297353CC}">
                <c16:uniqueId val="{00000004-3DE4-47E1-9485-D135E570445A}"/>
              </c:ext>
            </c:extLst>
          </c:dPt>
          <c:cat>
            <c:strRef>
              <c:f>Sheet1!$A$2:$A$4</c:f>
              <c:strCache>
                <c:ptCount val="3"/>
                <c:pt idx="0">
                  <c:v>人才市场</c:v>
                </c:pt>
                <c:pt idx="1">
                  <c:v>报媒</c:v>
                </c:pt>
                <c:pt idx="2">
                  <c:v>网络</c:v>
                </c:pt>
              </c:strCache>
            </c:strRef>
          </c:cat>
          <c:val>
            <c:numRef>
              <c:f>Sheet1!$B$2:$B$4</c:f>
              <c:numCache>
                <c:formatCode>0%</c:formatCode>
                <c:ptCount val="3"/>
                <c:pt idx="0">
                  <c:v>0.35</c:v>
                </c:pt>
                <c:pt idx="1">
                  <c:v>0.23</c:v>
                </c:pt>
                <c:pt idx="2">
                  <c:v>0.17</c:v>
                </c:pt>
              </c:numCache>
            </c:numRef>
          </c:val>
          <c:extLst xmlns:c16r2="http://schemas.microsoft.com/office/drawing/2015/06/chart">
            <c:ext xmlns:c16="http://schemas.microsoft.com/office/drawing/2014/chart" uri="{C3380CC4-5D6E-409C-BE32-E72D297353CC}">
              <c16:uniqueId val="{00000000-3DE4-47E1-9485-D135E570445A}"/>
            </c:ext>
          </c:extLst>
        </c:ser>
        <c:ser>
          <c:idx val="1"/>
          <c:order val="1"/>
          <c:tx>
            <c:strRef>
              <c:f>Sheet1!$C$1</c:f>
              <c:strCache>
                <c:ptCount val="1"/>
                <c:pt idx="0">
                  <c:v>列1</c:v>
                </c:pt>
              </c:strCache>
            </c:strRef>
          </c:tx>
          <c:spPr>
            <a:solidFill>
              <a:schemeClr val="accent2"/>
            </a:solidFill>
            <a:ln>
              <a:noFill/>
            </a:ln>
            <a:effectLst/>
          </c:spPr>
          <c:invertIfNegative val="0"/>
          <c:cat>
            <c:strRef>
              <c:f>Sheet1!$A$2:$A$4</c:f>
              <c:strCache>
                <c:ptCount val="3"/>
                <c:pt idx="0">
                  <c:v>人才市场</c:v>
                </c:pt>
                <c:pt idx="1">
                  <c:v>报媒</c:v>
                </c:pt>
                <c:pt idx="2">
                  <c:v>网络</c:v>
                </c:pt>
              </c:strCache>
            </c:strRef>
          </c:cat>
          <c:val>
            <c:numRef>
              <c:f>Sheet1!$C$2:$C$5</c:f>
              <c:numCache>
                <c:formatCode>General</c:formatCode>
                <c:ptCount val="3"/>
              </c:numCache>
            </c:numRef>
          </c:val>
          <c:extLst xmlns:c16r2="http://schemas.microsoft.com/office/drawing/2015/06/chart">
            <c:ext xmlns:c16="http://schemas.microsoft.com/office/drawing/2014/chart" uri="{C3380CC4-5D6E-409C-BE32-E72D297353CC}">
              <c16:uniqueId val="{00000001-3DE4-47E1-9485-D135E570445A}"/>
            </c:ext>
          </c:extLst>
        </c:ser>
        <c:dLbls>
          <c:showLegendKey val="0"/>
          <c:showVal val="0"/>
          <c:showCatName val="0"/>
          <c:showSerName val="0"/>
          <c:showPercent val="0"/>
          <c:showBubbleSize val="0"/>
        </c:dLbls>
        <c:gapWidth val="182"/>
        <c:axId val="-492337024"/>
        <c:axId val="-492352256"/>
        <c:extLst xmlns:c16r2="http://schemas.microsoft.com/office/drawing/2015/06/chart">
          <c:ext xmlns:c15="http://schemas.microsoft.com/office/drawing/2012/chart" uri="{02D57815-91ED-43cb-92C2-25804820EDAC}">
            <c15:filteredBarSeries>
              <c15:ser>
                <c:idx val="2"/>
                <c:order val="2"/>
                <c:tx>
                  <c:strRef>
                    <c:extLst xmlns:c16r2="http://schemas.microsoft.com/office/drawing/2015/06/chart">
                      <c:ext uri="{02D57815-91ED-43cb-92C2-25804820EDAC}">
                        <c15:formulaRef>
                          <c15:sqref>Sheet1!$D$1</c15:sqref>
                        </c15:formulaRef>
                      </c:ext>
                    </c:extLst>
                    <c:strCache>
                      <c:ptCount val="1"/>
                      <c:pt idx="0">
                        <c:v>列2</c:v>
                      </c:pt>
                    </c:strCache>
                  </c:strRef>
                </c:tx>
                <c:spPr>
                  <a:solidFill>
                    <a:schemeClr val="accent3"/>
                  </a:solidFill>
                  <a:ln>
                    <a:noFill/>
                  </a:ln>
                  <a:effectLst/>
                </c:spPr>
                <c:invertIfNegative val="0"/>
                <c:cat>
                  <c:strRef>
                    <c:extLst xmlns:c16r2="http://schemas.microsoft.com/office/drawing/2015/06/chart">
                      <c:ext uri="{02D57815-91ED-43cb-92C2-25804820EDAC}">
                        <c15:formulaRef>
                          <c15:sqref>Sheet1!$A$2:$A$4</c15:sqref>
                        </c15:formulaRef>
                      </c:ext>
                    </c:extLst>
                    <c:strCache>
                      <c:ptCount val="3"/>
                      <c:pt idx="0">
                        <c:v>人才市场</c:v>
                      </c:pt>
                      <c:pt idx="1">
                        <c:v>报媒</c:v>
                      </c:pt>
                      <c:pt idx="2">
                        <c:v>网络</c:v>
                      </c:pt>
                    </c:strCache>
                  </c:strRef>
                </c:cat>
                <c:val>
                  <c:numRef>
                    <c:extLst xmlns:c16r2="http://schemas.microsoft.com/office/drawing/2015/06/chart">
                      <c:ext uri="{02D57815-91ED-43cb-92C2-25804820EDAC}">
                        <c15:formulaRef>
                          <c15:sqref>Sheet1!$D$2:$D$5</c15:sqref>
                        </c15:formulaRef>
                      </c:ext>
                    </c:extLst>
                    <c:numCache>
                      <c:formatCode>General</c:formatCode>
                      <c:ptCount val="3"/>
                    </c:numCache>
                  </c:numRef>
                </c:val>
                <c:extLst xmlns:c16r2="http://schemas.microsoft.com/office/drawing/2015/06/chart">
                  <c:ext xmlns:c16="http://schemas.microsoft.com/office/drawing/2014/chart" uri="{C3380CC4-5D6E-409C-BE32-E72D297353CC}">
                    <c16:uniqueId val="{00000002-3DE4-47E1-9485-D135E570445A}"/>
                  </c:ext>
                </c:extLst>
              </c15:ser>
            </c15:filteredBarSeries>
          </c:ext>
        </c:extLst>
      </c:barChart>
      <c:catAx>
        <c:axId val="-49233702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492352256"/>
        <c:crosses val="autoZero"/>
        <c:auto val="1"/>
        <c:lblAlgn val="ctr"/>
        <c:lblOffset val="100"/>
        <c:noMultiLvlLbl val="0"/>
      </c:catAx>
      <c:valAx>
        <c:axId val="-492352256"/>
        <c:scaling>
          <c:orientation val="minMax"/>
        </c:scaling>
        <c:delete val="0"/>
        <c:axPos val="b"/>
        <c:majorGridlines>
          <c:spPr>
            <a:ln w="9525" cap="flat" cmpd="sng" algn="ctr">
              <a:solidFill>
                <a:schemeClr val="accent2">
                  <a:alpha val="20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492337024"/>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tx2"/>
              </a:solidFill>
              <a:ln w="19050">
                <a:noFill/>
              </a:ln>
              <a:effectLst/>
            </c:spPr>
            <c:extLst xmlns:c16r2="http://schemas.microsoft.com/office/drawing/2015/06/chart">
              <c:ext xmlns:c16="http://schemas.microsoft.com/office/drawing/2014/chart" uri="{C3380CC4-5D6E-409C-BE32-E72D297353CC}">
                <c16:uniqueId val="{00000002-A0BF-4A4C-9A0A-59D4D5BEEF7B}"/>
              </c:ext>
            </c:extLst>
          </c:dPt>
          <c:dPt>
            <c:idx val="1"/>
            <c:bubble3D val="0"/>
            <c:spPr>
              <a:solidFill>
                <a:schemeClr val="accent2"/>
              </a:solidFill>
              <a:ln w="19050">
                <a:noFill/>
              </a:ln>
              <a:effectLst/>
            </c:spPr>
            <c:extLst xmlns:c16r2="http://schemas.microsoft.com/office/drawing/2015/06/chart">
              <c:ext xmlns:c16="http://schemas.microsoft.com/office/drawing/2014/chart" uri="{C3380CC4-5D6E-409C-BE32-E72D297353CC}">
                <c16:uniqueId val="{00000005-A0BF-4A4C-9A0A-59D4D5BEEF7B}"/>
              </c:ext>
            </c:extLst>
          </c:dPt>
          <c:dPt>
            <c:idx val="2"/>
            <c:bubble3D val="0"/>
            <c:spPr>
              <a:solidFill>
                <a:schemeClr val="accent3"/>
              </a:solidFill>
              <a:ln w="19050">
                <a:noFill/>
              </a:ln>
              <a:effectLst/>
            </c:spPr>
            <c:extLst xmlns:c16r2="http://schemas.microsoft.com/office/drawing/2015/06/chart">
              <c:ext xmlns:c16="http://schemas.microsoft.com/office/drawing/2014/chart" uri="{C3380CC4-5D6E-409C-BE32-E72D297353CC}">
                <c16:uniqueId val="{00000003-A0BF-4A4C-9A0A-59D4D5BEEF7B}"/>
              </c:ext>
            </c:extLst>
          </c:dPt>
          <c:dPt>
            <c:idx val="3"/>
            <c:bubble3D val="0"/>
            <c:spPr>
              <a:solidFill>
                <a:schemeClr val="accent4"/>
              </a:solidFill>
              <a:ln w="19050">
                <a:noFill/>
              </a:ln>
              <a:effectLst/>
            </c:spPr>
            <c:extLst xmlns:c16r2="http://schemas.microsoft.com/office/drawing/2015/06/chart">
              <c:ext xmlns:c16="http://schemas.microsoft.com/office/drawing/2014/chart" uri="{C3380CC4-5D6E-409C-BE32-E72D297353CC}">
                <c16:uniqueId val="{00000004-A0BF-4A4C-9A0A-59D4D5BEEF7B}"/>
              </c:ext>
            </c:extLst>
          </c:dPt>
          <c:dLbls>
            <c:dLbl>
              <c:idx val="0"/>
              <c:layout>
                <c:manualLayout>
                  <c:x val="-0.2823529411764707"/>
                  <c:y val="-7.6414418859319197E-2"/>
                </c:manualLayout>
              </c:layout>
              <c:spPr>
                <a:noFill/>
                <a:ln>
                  <a:noFill/>
                </a:ln>
                <a:effectLst/>
              </c:spPr>
              <c:txPr>
                <a:bodyPr rot="0" spcFirstLastPara="1" vertOverflow="clip" horzOverflow="clip" vert="horz" wrap="square" lIns="38100" tIns="19050" rIns="38100" bIns="19050" anchor="ctr" anchorCtr="1">
                  <a:spAutoFit/>
                </a:bodyPr>
                <a:lstStyle/>
                <a:p>
                  <a:pPr>
                    <a:defRPr sz="1800"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A0BF-4A4C-9A0A-59D4D5BEEF7B}"/>
                </c:ext>
                <c:ext xmlns:c15="http://schemas.microsoft.com/office/drawing/2012/chart" uri="{CE6537A1-D6FC-4f65-9D91-7224C49458BB}">
                  <c15:spPr xmlns:c15="http://schemas.microsoft.com/office/drawing/2012/chart">
                    <a:prstGeom prst="wedgeRectCallout">
                      <a:avLst/>
                    </a:prstGeom>
                    <a:noFill/>
                    <a:ln>
                      <a:noFill/>
                    </a:ln>
                  </c15:spPr>
                  <c15:layout/>
                </c:ext>
              </c:extLst>
            </c:dLbl>
            <c:dLbl>
              <c:idx val="1"/>
              <c:delete val="1"/>
              <c:extLst xmlns:c16r2="http://schemas.microsoft.com/office/drawing/2015/06/chart">
                <c:ext xmlns:c16="http://schemas.microsoft.com/office/drawing/2014/chart" uri="{C3380CC4-5D6E-409C-BE32-E72D297353CC}">
                  <c16:uniqueId val="{00000005-A0BF-4A4C-9A0A-59D4D5BEEF7B}"/>
                </c:ext>
                <c:ext xmlns:c15="http://schemas.microsoft.com/office/drawing/2012/chart" uri="{CE6537A1-D6FC-4f65-9D91-7224C49458BB}"/>
              </c:extLst>
            </c:dLbl>
            <c:dLbl>
              <c:idx val="2"/>
              <c:delete val="1"/>
              <c:extLst xmlns:c16r2="http://schemas.microsoft.com/office/drawing/2015/06/chart">
                <c:ext xmlns:c16="http://schemas.microsoft.com/office/drawing/2014/chart" uri="{C3380CC4-5D6E-409C-BE32-E72D297353CC}">
                  <c16:uniqueId val="{00000003-A0BF-4A4C-9A0A-59D4D5BEEF7B}"/>
                </c:ext>
                <c:ext xmlns:c15="http://schemas.microsoft.com/office/drawing/2012/chart" uri="{CE6537A1-D6FC-4f65-9D91-7224C49458BB}"/>
              </c:extLst>
            </c:dLbl>
            <c:dLbl>
              <c:idx val="3"/>
              <c:delete val="1"/>
              <c:extLst xmlns:c16r2="http://schemas.microsoft.com/office/drawing/2015/06/chart">
                <c:ext xmlns:c16="http://schemas.microsoft.com/office/drawing/2014/chart" uri="{C3380CC4-5D6E-409C-BE32-E72D297353CC}">
                  <c16:uniqueId val="{00000004-A0BF-4A4C-9A0A-59D4D5BEEF7B}"/>
                </c:ext>
                <c:ext xmlns:c15="http://schemas.microsoft.com/office/drawing/2012/chart" uri="{CE6537A1-D6FC-4f65-9D91-7224C49458BB}"/>
              </c:extLst>
            </c:dLbl>
            <c:spPr>
              <a:solidFill>
                <a:srgbClr val="F2F2F2"/>
              </a:solidFill>
              <a:ln>
                <a:noFill/>
              </a:ln>
              <a:effectLst/>
            </c:spPr>
            <c:txPr>
              <a:bodyPr rot="0" spcFirstLastPara="1" vertOverflow="clip" horzOverflow="clip" vert="horz" wrap="square" lIns="38100" tIns="19050" rIns="38100" bIns="19050" anchor="ctr" anchorCtr="1">
                <a:spAutoFit/>
              </a:bodyPr>
              <a:lstStyle/>
              <a:p>
                <a:pPr>
                  <a:defRPr sz="1800" b="0" i="0" u="none" strike="noStrike" kern="1200" baseline="0">
                    <a:solidFill>
                      <a:schemeClr val="bg1"/>
                    </a:solidFill>
                    <a:latin typeface="+mn-lt"/>
                    <a:ea typeface="+mn-ea"/>
                    <a:cs typeface="+mn-cs"/>
                  </a:defRPr>
                </a:pPr>
                <a:endParaRPr lang="zh-CN"/>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15:spPr xmlns:c15="http://schemas.microsoft.com/office/drawing/2012/chart">
                  <a:prstGeom prst="wedgeRectCallout">
                    <a:avLst/>
                  </a:prstGeom>
                  <a:noFill/>
                  <a:ln>
                    <a:noFill/>
                  </a:ln>
                </c15:spPr>
              </c:ext>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0-A0BF-4A4C-9A0A-59D4D5BEEF7B}"/>
            </c:ext>
          </c:extLst>
        </c:ser>
        <c:dLbls>
          <c:showLegendKey val="0"/>
          <c:showVal val="0"/>
          <c:showCatName val="0"/>
          <c:showSerName val="0"/>
          <c:showPercent val="0"/>
          <c:showBubbleSize val="0"/>
          <c:showLeaderLines val="1"/>
        </c:dLbls>
        <c:firstSliceAng val="0"/>
        <c:holeSize val="60"/>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tx2"/>
              </a:solidFill>
              <a:ln w="19050">
                <a:noFill/>
              </a:ln>
              <a:effectLst/>
            </c:spPr>
            <c:extLst xmlns:c16r2="http://schemas.microsoft.com/office/drawing/2015/06/chart">
              <c:ext xmlns:c16="http://schemas.microsoft.com/office/drawing/2014/chart" uri="{C3380CC4-5D6E-409C-BE32-E72D297353CC}">
                <c16:uniqueId val="{00000001-AF15-47DE-9217-DBCAA5DDC1EB}"/>
              </c:ext>
            </c:extLst>
          </c:dPt>
          <c:dPt>
            <c:idx val="1"/>
            <c:bubble3D val="0"/>
            <c:spPr>
              <a:solidFill>
                <a:schemeClr val="accent2"/>
              </a:solidFill>
              <a:ln w="19050">
                <a:noFill/>
              </a:ln>
              <a:effectLst/>
            </c:spPr>
            <c:extLst xmlns:c16r2="http://schemas.microsoft.com/office/drawing/2015/06/chart">
              <c:ext xmlns:c16="http://schemas.microsoft.com/office/drawing/2014/chart" uri="{C3380CC4-5D6E-409C-BE32-E72D297353CC}">
                <c16:uniqueId val="{00000003-AF15-47DE-9217-DBCAA5DDC1EB}"/>
              </c:ext>
            </c:extLst>
          </c:dPt>
          <c:dPt>
            <c:idx val="2"/>
            <c:bubble3D val="0"/>
            <c:spPr>
              <a:solidFill>
                <a:schemeClr val="accent3"/>
              </a:solidFill>
              <a:ln w="19050">
                <a:noFill/>
              </a:ln>
              <a:effectLst/>
            </c:spPr>
            <c:extLst xmlns:c16r2="http://schemas.microsoft.com/office/drawing/2015/06/chart">
              <c:ext xmlns:c16="http://schemas.microsoft.com/office/drawing/2014/chart" uri="{C3380CC4-5D6E-409C-BE32-E72D297353CC}">
                <c16:uniqueId val="{00000005-AF15-47DE-9217-DBCAA5DDC1EB}"/>
              </c:ext>
            </c:extLst>
          </c:dPt>
          <c:dPt>
            <c:idx val="3"/>
            <c:bubble3D val="0"/>
            <c:spPr>
              <a:solidFill>
                <a:schemeClr val="accent4"/>
              </a:solidFill>
              <a:ln w="19050">
                <a:noFill/>
              </a:ln>
              <a:effectLst/>
            </c:spPr>
            <c:extLst xmlns:c16r2="http://schemas.microsoft.com/office/drawing/2015/06/chart">
              <c:ext xmlns:c16="http://schemas.microsoft.com/office/drawing/2014/chart" uri="{C3380CC4-5D6E-409C-BE32-E72D297353CC}">
                <c16:uniqueId val="{00000007-AF15-47DE-9217-DBCAA5DDC1EB}"/>
              </c:ext>
            </c:extLst>
          </c:dPt>
          <c:dLbls>
            <c:dLbl>
              <c:idx val="0"/>
              <c:layout>
                <c:manualLayout>
                  <c:x val="-0.2823529411764707"/>
                  <c:y val="-7.6414418859319197E-2"/>
                </c:manualLayout>
              </c:layout>
              <c:spPr>
                <a:noFill/>
                <a:ln>
                  <a:noFill/>
                </a:ln>
                <a:effectLst/>
              </c:spPr>
              <c:txPr>
                <a:bodyPr rot="0" spcFirstLastPara="1" vertOverflow="clip" horzOverflow="clip" vert="horz" wrap="square" lIns="38100" tIns="19050" rIns="38100" bIns="19050" anchor="ctr" anchorCtr="1">
                  <a:spAutoFit/>
                </a:bodyPr>
                <a:lstStyle/>
                <a:p>
                  <a:pPr>
                    <a:defRPr sz="1800"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AF15-47DE-9217-DBCAA5DDC1EB}"/>
                </c:ext>
                <c:ext xmlns:c15="http://schemas.microsoft.com/office/drawing/2012/chart" uri="{CE6537A1-D6FC-4f65-9D91-7224C49458BB}">
                  <c15:spPr xmlns:c15="http://schemas.microsoft.com/office/drawing/2012/chart">
                    <a:prstGeom prst="wedgeRectCallout">
                      <a:avLst/>
                    </a:prstGeom>
                    <a:noFill/>
                    <a:ln>
                      <a:noFill/>
                    </a:ln>
                  </c15:spPr>
                  <c15:layout/>
                </c:ext>
              </c:extLst>
            </c:dLbl>
            <c:dLbl>
              <c:idx val="1"/>
              <c:delete val="1"/>
              <c:extLst xmlns:c16r2="http://schemas.microsoft.com/office/drawing/2015/06/chart">
                <c:ext xmlns:c16="http://schemas.microsoft.com/office/drawing/2014/chart" uri="{C3380CC4-5D6E-409C-BE32-E72D297353CC}">
                  <c16:uniqueId val="{00000003-AF15-47DE-9217-DBCAA5DDC1EB}"/>
                </c:ext>
                <c:ext xmlns:c15="http://schemas.microsoft.com/office/drawing/2012/chart" uri="{CE6537A1-D6FC-4f65-9D91-7224C49458BB}"/>
              </c:extLst>
            </c:dLbl>
            <c:dLbl>
              <c:idx val="2"/>
              <c:delete val="1"/>
              <c:extLst xmlns:c16r2="http://schemas.microsoft.com/office/drawing/2015/06/chart">
                <c:ext xmlns:c16="http://schemas.microsoft.com/office/drawing/2014/chart" uri="{C3380CC4-5D6E-409C-BE32-E72D297353CC}">
                  <c16:uniqueId val="{00000005-AF15-47DE-9217-DBCAA5DDC1EB}"/>
                </c:ext>
                <c:ext xmlns:c15="http://schemas.microsoft.com/office/drawing/2012/chart" uri="{CE6537A1-D6FC-4f65-9D91-7224C49458BB}"/>
              </c:extLst>
            </c:dLbl>
            <c:dLbl>
              <c:idx val="3"/>
              <c:delete val="1"/>
              <c:extLst xmlns:c16r2="http://schemas.microsoft.com/office/drawing/2015/06/chart">
                <c:ext xmlns:c16="http://schemas.microsoft.com/office/drawing/2014/chart" uri="{C3380CC4-5D6E-409C-BE32-E72D297353CC}">
                  <c16:uniqueId val="{00000007-AF15-47DE-9217-DBCAA5DDC1EB}"/>
                </c:ext>
                <c:ext xmlns:c15="http://schemas.microsoft.com/office/drawing/2012/chart" uri="{CE6537A1-D6FC-4f65-9D91-7224C49458BB}"/>
              </c:extLst>
            </c:dLbl>
            <c:spPr>
              <a:solidFill>
                <a:srgbClr val="F2F2F2"/>
              </a:solidFill>
              <a:ln>
                <a:noFill/>
              </a:ln>
              <a:effectLst/>
            </c:spPr>
            <c:txPr>
              <a:bodyPr rot="0" spcFirstLastPara="1" vertOverflow="clip" horzOverflow="clip" vert="horz" wrap="square" lIns="38100" tIns="19050" rIns="38100" bIns="19050" anchor="ctr" anchorCtr="1">
                <a:spAutoFit/>
              </a:bodyPr>
              <a:lstStyle/>
              <a:p>
                <a:pPr>
                  <a:defRPr sz="1800" b="0" i="0" u="none" strike="noStrike" kern="1200" baseline="0">
                    <a:solidFill>
                      <a:schemeClr val="bg1"/>
                    </a:solidFill>
                    <a:latin typeface="+mn-lt"/>
                    <a:ea typeface="+mn-ea"/>
                    <a:cs typeface="+mn-cs"/>
                  </a:defRPr>
                </a:pPr>
                <a:endParaRPr lang="zh-CN"/>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15:spPr xmlns:c15="http://schemas.microsoft.com/office/drawing/2012/chart">
                  <a:prstGeom prst="wedgeRectCallout">
                    <a:avLst/>
                  </a:prstGeom>
                  <a:noFill/>
                  <a:ln>
                    <a:noFill/>
                  </a:ln>
                </c15:spPr>
              </c:ext>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8-AF15-47DE-9217-DBCAA5DDC1EB}"/>
            </c:ext>
          </c:extLst>
        </c:ser>
        <c:dLbls>
          <c:showLegendKey val="0"/>
          <c:showVal val="0"/>
          <c:showCatName val="0"/>
          <c:showSerName val="0"/>
          <c:showPercent val="0"/>
          <c:showBubbleSize val="0"/>
          <c:showLeaderLines val="1"/>
        </c:dLbls>
        <c:firstSliceAng val="0"/>
        <c:holeSize val="60"/>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tx2"/>
              </a:solidFill>
              <a:ln w="19050">
                <a:noFill/>
              </a:ln>
              <a:effectLst/>
            </c:spPr>
            <c:extLst xmlns:c16r2="http://schemas.microsoft.com/office/drawing/2015/06/chart">
              <c:ext xmlns:c16="http://schemas.microsoft.com/office/drawing/2014/chart" uri="{C3380CC4-5D6E-409C-BE32-E72D297353CC}">
                <c16:uniqueId val="{00000001-4965-4238-A1D4-95194F120080}"/>
              </c:ext>
            </c:extLst>
          </c:dPt>
          <c:dPt>
            <c:idx val="1"/>
            <c:bubble3D val="0"/>
            <c:spPr>
              <a:solidFill>
                <a:schemeClr val="accent2"/>
              </a:solidFill>
              <a:ln w="19050">
                <a:noFill/>
              </a:ln>
              <a:effectLst/>
            </c:spPr>
            <c:extLst xmlns:c16r2="http://schemas.microsoft.com/office/drawing/2015/06/chart">
              <c:ext xmlns:c16="http://schemas.microsoft.com/office/drawing/2014/chart" uri="{C3380CC4-5D6E-409C-BE32-E72D297353CC}">
                <c16:uniqueId val="{00000003-4965-4238-A1D4-95194F120080}"/>
              </c:ext>
            </c:extLst>
          </c:dPt>
          <c:dPt>
            <c:idx val="2"/>
            <c:bubble3D val="0"/>
            <c:spPr>
              <a:solidFill>
                <a:schemeClr val="accent3"/>
              </a:solidFill>
              <a:ln w="19050">
                <a:noFill/>
              </a:ln>
              <a:effectLst/>
            </c:spPr>
            <c:extLst xmlns:c16r2="http://schemas.microsoft.com/office/drawing/2015/06/chart">
              <c:ext xmlns:c16="http://schemas.microsoft.com/office/drawing/2014/chart" uri="{C3380CC4-5D6E-409C-BE32-E72D297353CC}">
                <c16:uniqueId val="{00000005-4965-4238-A1D4-95194F120080}"/>
              </c:ext>
            </c:extLst>
          </c:dPt>
          <c:dPt>
            <c:idx val="3"/>
            <c:bubble3D val="0"/>
            <c:spPr>
              <a:solidFill>
                <a:schemeClr val="accent4"/>
              </a:solidFill>
              <a:ln w="19050">
                <a:noFill/>
              </a:ln>
              <a:effectLst/>
            </c:spPr>
            <c:extLst xmlns:c16r2="http://schemas.microsoft.com/office/drawing/2015/06/chart">
              <c:ext xmlns:c16="http://schemas.microsoft.com/office/drawing/2014/chart" uri="{C3380CC4-5D6E-409C-BE32-E72D297353CC}">
                <c16:uniqueId val="{00000007-4965-4238-A1D4-95194F120080}"/>
              </c:ext>
            </c:extLst>
          </c:dPt>
          <c:dLbls>
            <c:dLbl>
              <c:idx val="0"/>
              <c:layout>
                <c:manualLayout>
                  <c:x val="-0.2823529411764707"/>
                  <c:y val="-7.6414418859319197E-2"/>
                </c:manualLayout>
              </c:layout>
              <c:spPr>
                <a:noFill/>
                <a:ln>
                  <a:noFill/>
                </a:ln>
                <a:effectLst/>
              </c:spPr>
              <c:txPr>
                <a:bodyPr rot="0" spcFirstLastPara="1" vertOverflow="clip" horzOverflow="clip" vert="horz" wrap="square" lIns="38100" tIns="19050" rIns="38100" bIns="19050" anchor="ctr" anchorCtr="1">
                  <a:spAutoFit/>
                </a:bodyPr>
                <a:lstStyle/>
                <a:p>
                  <a:pPr>
                    <a:defRPr sz="1800"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4965-4238-A1D4-95194F120080}"/>
                </c:ext>
                <c:ext xmlns:c15="http://schemas.microsoft.com/office/drawing/2012/chart" uri="{CE6537A1-D6FC-4f65-9D91-7224C49458BB}">
                  <c15:spPr xmlns:c15="http://schemas.microsoft.com/office/drawing/2012/chart">
                    <a:prstGeom prst="wedgeRectCallout">
                      <a:avLst/>
                    </a:prstGeom>
                    <a:noFill/>
                    <a:ln>
                      <a:noFill/>
                    </a:ln>
                  </c15:spPr>
                  <c15:layout/>
                </c:ext>
              </c:extLst>
            </c:dLbl>
            <c:dLbl>
              <c:idx val="1"/>
              <c:delete val="1"/>
              <c:extLst xmlns:c16r2="http://schemas.microsoft.com/office/drawing/2015/06/chart">
                <c:ext xmlns:c16="http://schemas.microsoft.com/office/drawing/2014/chart" uri="{C3380CC4-5D6E-409C-BE32-E72D297353CC}">
                  <c16:uniqueId val="{00000003-4965-4238-A1D4-95194F120080}"/>
                </c:ext>
                <c:ext xmlns:c15="http://schemas.microsoft.com/office/drawing/2012/chart" uri="{CE6537A1-D6FC-4f65-9D91-7224C49458BB}"/>
              </c:extLst>
            </c:dLbl>
            <c:dLbl>
              <c:idx val="2"/>
              <c:delete val="1"/>
              <c:extLst xmlns:c16r2="http://schemas.microsoft.com/office/drawing/2015/06/chart">
                <c:ext xmlns:c16="http://schemas.microsoft.com/office/drawing/2014/chart" uri="{C3380CC4-5D6E-409C-BE32-E72D297353CC}">
                  <c16:uniqueId val="{00000005-4965-4238-A1D4-95194F120080}"/>
                </c:ext>
                <c:ext xmlns:c15="http://schemas.microsoft.com/office/drawing/2012/chart" uri="{CE6537A1-D6FC-4f65-9D91-7224C49458BB}"/>
              </c:extLst>
            </c:dLbl>
            <c:dLbl>
              <c:idx val="3"/>
              <c:delete val="1"/>
              <c:extLst xmlns:c16r2="http://schemas.microsoft.com/office/drawing/2015/06/chart">
                <c:ext xmlns:c16="http://schemas.microsoft.com/office/drawing/2014/chart" uri="{C3380CC4-5D6E-409C-BE32-E72D297353CC}">
                  <c16:uniqueId val="{00000007-4965-4238-A1D4-95194F120080}"/>
                </c:ext>
                <c:ext xmlns:c15="http://schemas.microsoft.com/office/drawing/2012/chart" uri="{CE6537A1-D6FC-4f65-9D91-7224C49458BB}"/>
              </c:extLst>
            </c:dLbl>
            <c:spPr>
              <a:solidFill>
                <a:srgbClr val="F2F2F2"/>
              </a:solidFill>
              <a:ln>
                <a:noFill/>
              </a:ln>
              <a:effectLst/>
            </c:spPr>
            <c:txPr>
              <a:bodyPr rot="0" spcFirstLastPara="1" vertOverflow="clip" horzOverflow="clip" vert="horz" wrap="square" lIns="38100" tIns="19050" rIns="38100" bIns="19050" anchor="ctr" anchorCtr="1">
                <a:spAutoFit/>
              </a:bodyPr>
              <a:lstStyle/>
              <a:p>
                <a:pPr>
                  <a:defRPr sz="1800" b="0" i="0" u="none" strike="noStrike" kern="1200" baseline="0">
                    <a:solidFill>
                      <a:schemeClr val="bg1"/>
                    </a:solidFill>
                    <a:latin typeface="+mn-lt"/>
                    <a:ea typeface="+mn-ea"/>
                    <a:cs typeface="+mn-cs"/>
                  </a:defRPr>
                </a:pPr>
                <a:endParaRPr lang="zh-CN"/>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15:spPr xmlns:c15="http://schemas.microsoft.com/office/drawing/2012/chart">
                  <a:prstGeom prst="wedgeRectCallout">
                    <a:avLst/>
                  </a:prstGeom>
                  <a:noFill/>
                  <a:ln>
                    <a:noFill/>
                  </a:ln>
                </c15:spPr>
              </c:ext>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8-4965-4238-A1D4-95194F120080}"/>
            </c:ext>
          </c:extLst>
        </c:ser>
        <c:dLbls>
          <c:showLegendKey val="0"/>
          <c:showVal val="0"/>
          <c:showCatName val="0"/>
          <c:showSerName val="0"/>
          <c:showPercent val="0"/>
          <c:showBubbleSize val="0"/>
          <c:showLeaderLines val="1"/>
        </c:dLbls>
        <c:firstSliceAng val="0"/>
        <c:holeSize val="60"/>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19474735369063331"/>
          <c:y val="0.20771974885482158"/>
          <c:w val="0.6585952663088791"/>
          <c:h val="0.62974000441630906"/>
        </c:manualLayout>
      </c:layout>
      <c:pie3DChart>
        <c:varyColors val="1"/>
        <c:ser>
          <c:idx val="0"/>
          <c:order val="0"/>
          <c:tx>
            <c:strRef>
              <c:f>Sheet1!$B$1</c:f>
              <c:strCache>
                <c:ptCount val="1"/>
                <c:pt idx="0">
                  <c:v>销售额</c:v>
                </c:pt>
              </c:strCache>
            </c:strRef>
          </c:tx>
          <c:spPr>
            <a:solidFill>
              <a:schemeClr val="tx2"/>
            </a:solidFill>
            <a:ln>
              <a:noFill/>
            </a:ln>
          </c:spPr>
          <c:dPt>
            <c:idx val="0"/>
            <c:bubble3D val="0"/>
            <c:spPr>
              <a:solidFill>
                <a:schemeClr val="tx2"/>
              </a:solidFill>
              <a:ln w="25400">
                <a:noFill/>
              </a:ln>
              <a:effectLst/>
              <a:sp3d/>
            </c:spPr>
            <c:extLst xmlns:c16r2="http://schemas.microsoft.com/office/drawing/2015/06/chart">
              <c:ext xmlns:c16="http://schemas.microsoft.com/office/drawing/2014/chart" uri="{C3380CC4-5D6E-409C-BE32-E72D297353CC}">
                <c16:uniqueId val="{00000005-85F4-4AAC-9186-F9D9C6B103CE}"/>
              </c:ext>
            </c:extLst>
          </c:dPt>
          <c:dPt>
            <c:idx val="1"/>
            <c:bubble3D val="0"/>
            <c:spPr>
              <a:solidFill>
                <a:schemeClr val="accent2"/>
              </a:solidFill>
              <a:ln w="25400">
                <a:noFill/>
              </a:ln>
              <a:effectLst/>
              <a:sp3d/>
            </c:spPr>
            <c:extLst xmlns:c16r2="http://schemas.microsoft.com/office/drawing/2015/06/chart">
              <c:ext xmlns:c16="http://schemas.microsoft.com/office/drawing/2014/chart" uri="{C3380CC4-5D6E-409C-BE32-E72D297353CC}">
                <c16:uniqueId val="{00000002-85F4-4AAC-9186-F9D9C6B103CE}"/>
              </c:ext>
            </c:extLst>
          </c:dPt>
          <c:dPt>
            <c:idx val="2"/>
            <c:bubble3D val="0"/>
            <c:spPr>
              <a:solidFill>
                <a:schemeClr val="accent4"/>
              </a:solidFill>
              <a:ln w="25400">
                <a:noFill/>
              </a:ln>
              <a:effectLst/>
              <a:sp3d/>
            </c:spPr>
            <c:extLst xmlns:c16r2="http://schemas.microsoft.com/office/drawing/2015/06/chart">
              <c:ext xmlns:c16="http://schemas.microsoft.com/office/drawing/2014/chart" uri="{C3380CC4-5D6E-409C-BE32-E72D297353CC}">
                <c16:uniqueId val="{00000003-85F4-4AAC-9186-F9D9C6B103CE}"/>
              </c:ext>
            </c:extLst>
          </c:dPt>
          <c:dPt>
            <c:idx val="3"/>
            <c:bubble3D val="0"/>
            <c:spPr>
              <a:solidFill>
                <a:schemeClr val="tx2"/>
              </a:solidFill>
              <a:ln w="25400">
                <a:noFill/>
              </a:ln>
              <a:effectLst/>
              <a:sp3d/>
            </c:spPr>
            <c:extLst xmlns:c16r2="http://schemas.microsoft.com/office/drawing/2015/06/chart">
              <c:ext xmlns:c16="http://schemas.microsoft.com/office/drawing/2014/chart" uri="{C3380CC4-5D6E-409C-BE32-E72D297353CC}">
                <c16:uniqueId val="{00000004-85F4-4AAC-9186-F9D9C6B103CE}"/>
              </c:ext>
            </c:extLst>
          </c:dPt>
          <c:dLbls>
            <c:dLbl>
              <c:idx val="0"/>
              <c:spPr>
                <a:solidFill>
                  <a:srgbClr val="D8B288">
                    <a:lumMod val="20000"/>
                    <a:lumOff val="80000"/>
                  </a:srgbClr>
                </a:solidFill>
                <a:ln>
                  <a:noFill/>
                </a:ln>
                <a:effectLst/>
              </c:spPr>
              <c:txPr>
                <a:bodyPr rot="0" spcFirstLastPara="1" vertOverflow="clip" horzOverflow="clip" vert="horz" wrap="square" lIns="38100" tIns="19050" rIns="38100" bIns="19050" anchor="ctr" anchorCtr="1">
                  <a:spAutoFit/>
                </a:bodyPr>
                <a:lstStyle/>
                <a:p>
                  <a:pPr>
                    <a:defRPr sz="1197" b="0" i="0" u="none" strike="noStrike" kern="1200" baseline="0">
                      <a:solidFill>
                        <a:schemeClr val="dk1">
                          <a:lumMod val="65000"/>
                          <a:lumOff val="35000"/>
                        </a:schemeClr>
                      </a:solidFill>
                      <a:latin typeface="+mn-lt"/>
                      <a:ea typeface="+mn-ea"/>
                      <a:cs typeface="+mn-cs"/>
                    </a:defRPr>
                  </a:pPr>
                  <a:endParaRPr lang="zh-CN"/>
                </a:p>
              </c:txPr>
              <c:dLblPos val="outEnd"/>
              <c:showLegendKey val="0"/>
              <c:showVal val="1"/>
              <c:showCatName val="1"/>
              <c:showSerName val="0"/>
              <c:showPercent val="1"/>
              <c:showBubbleSize val="0"/>
              <c:extLst xmlns:c16r2="http://schemas.microsoft.com/office/drawing/2015/06/chart">
                <c:ext xmlns:c16="http://schemas.microsoft.com/office/drawing/2014/chart" uri="{C3380CC4-5D6E-409C-BE32-E72D297353CC}">
                  <c16:uniqueId val="{00000005-85F4-4AAC-9186-F9D9C6B103CE}"/>
                </c:ext>
                <c:ext xmlns:c15="http://schemas.microsoft.com/office/drawing/2012/chart" uri="{CE6537A1-D6FC-4f65-9D91-7224C49458BB}">
                  <c15:spPr xmlns:c15="http://schemas.microsoft.com/office/drawing/2012/chart">
                    <a:prstGeom prst="wedgeRoundRectCallout">
                      <a:avLst/>
                    </a:prstGeom>
                    <a:noFill/>
                    <a:ln>
                      <a:noFill/>
                    </a:ln>
                  </c15:spPr>
                </c:ext>
              </c:extLst>
            </c:dLbl>
            <c:dLbl>
              <c:idx val="1"/>
              <c:spPr>
                <a:solidFill>
                  <a:srgbClr val="D8B288">
                    <a:lumMod val="20000"/>
                    <a:lumOff val="80000"/>
                  </a:srgbClr>
                </a:solidFill>
                <a:ln>
                  <a:noFill/>
                </a:ln>
                <a:effectLst/>
              </c:spPr>
              <c:txPr>
                <a:bodyPr rot="0" spcFirstLastPara="1" vertOverflow="clip" horzOverflow="clip" vert="horz" wrap="square" lIns="38100" tIns="19050" rIns="38100" bIns="19050" anchor="ctr" anchorCtr="1">
                  <a:spAutoFit/>
                </a:bodyPr>
                <a:lstStyle/>
                <a:p>
                  <a:pPr>
                    <a:defRPr sz="1197" b="0" i="0" u="none" strike="noStrike" kern="1200" baseline="0">
                      <a:solidFill>
                        <a:schemeClr val="dk1">
                          <a:lumMod val="65000"/>
                          <a:lumOff val="35000"/>
                        </a:schemeClr>
                      </a:solidFill>
                      <a:latin typeface="+mn-lt"/>
                      <a:ea typeface="+mn-ea"/>
                      <a:cs typeface="+mn-cs"/>
                    </a:defRPr>
                  </a:pPr>
                  <a:endParaRPr lang="zh-CN"/>
                </a:p>
              </c:txPr>
              <c:dLblPos val="outEnd"/>
              <c:showLegendKey val="0"/>
              <c:showVal val="1"/>
              <c:showCatName val="1"/>
              <c:showSerName val="0"/>
              <c:showPercent val="1"/>
              <c:showBubbleSize val="0"/>
              <c:extLst xmlns:c16r2="http://schemas.microsoft.com/office/drawing/2015/06/chart">
                <c:ext xmlns:c16="http://schemas.microsoft.com/office/drawing/2014/chart" uri="{C3380CC4-5D6E-409C-BE32-E72D297353CC}">
                  <c16:uniqueId val="{00000002-85F4-4AAC-9186-F9D9C6B103CE}"/>
                </c:ext>
                <c:ext xmlns:c15="http://schemas.microsoft.com/office/drawing/2012/chart" uri="{CE6537A1-D6FC-4f65-9D91-7224C49458BB}">
                  <c15:spPr xmlns:c15="http://schemas.microsoft.com/office/drawing/2012/chart">
                    <a:prstGeom prst="wedgeRoundRectCallout">
                      <a:avLst/>
                    </a:prstGeom>
                    <a:noFill/>
                    <a:ln>
                      <a:noFill/>
                    </a:ln>
                  </c15:spPr>
                </c:ext>
              </c:extLst>
            </c:dLbl>
            <c:dLbl>
              <c:idx val="2"/>
              <c:layout>
                <c:manualLayout>
                  <c:x val="-7.8146266412301005E-2"/>
                  <c:y val="4.0338968235354176E-2"/>
                </c:manualLayout>
              </c:layout>
              <c:spPr>
                <a:solidFill>
                  <a:srgbClr val="D8B288">
                    <a:lumMod val="20000"/>
                    <a:lumOff val="80000"/>
                  </a:srgbClr>
                </a:solidFill>
                <a:ln>
                  <a:noFill/>
                </a:ln>
                <a:effectLst/>
              </c:spPr>
              <c:txPr>
                <a:bodyPr rot="0" spcFirstLastPara="1" vertOverflow="clip" horzOverflow="clip" vert="horz" wrap="square" lIns="38100" tIns="19050" rIns="38100" bIns="19050" anchor="ctr" anchorCtr="1">
                  <a:noAutofit/>
                </a:bodyPr>
                <a:lstStyle/>
                <a:p>
                  <a:pPr>
                    <a:defRPr sz="1197" b="0" i="0" u="none" strike="noStrike" kern="1200" baseline="0">
                      <a:solidFill>
                        <a:schemeClr val="dk1">
                          <a:lumMod val="65000"/>
                          <a:lumOff val="35000"/>
                        </a:schemeClr>
                      </a:solidFill>
                      <a:latin typeface="+mn-lt"/>
                      <a:ea typeface="+mn-ea"/>
                      <a:cs typeface="+mn-cs"/>
                    </a:defRPr>
                  </a:pPr>
                  <a:endParaRPr lang="zh-CN"/>
                </a:p>
              </c:txPr>
              <c:dLblPos val="bestFit"/>
              <c:showLegendKey val="0"/>
              <c:showVal val="1"/>
              <c:showCatName val="1"/>
              <c:showSerName val="0"/>
              <c:showPercent val="1"/>
              <c:showBubbleSize val="0"/>
              <c:extLst xmlns:c16r2="http://schemas.microsoft.com/office/drawing/2015/06/chart">
                <c:ext xmlns:c16="http://schemas.microsoft.com/office/drawing/2014/chart" uri="{C3380CC4-5D6E-409C-BE32-E72D297353CC}">
                  <c16:uniqueId val="{00000003-85F4-4AAC-9186-F9D9C6B103CE}"/>
                </c:ext>
                <c:ext xmlns:c15="http://schemas.microsoft.com/office/drawing/2012/chart" uri="{CE6537A1-D6FC-4f65-9D91-7224C49458BB}">
                  <c15:spPr xmlns:c15="http://schemas.microsoft.com/office/drawing/2012/chart">
                    <a:prstGeom prst="wedgeRoundRectCallout">
                      <a:avLst/>
                    </a:prstGeom>
                    <a:noFill/>
                    <a:ln>
                      <a:noFill/>
                    </a:ln>
                  </c15:spPr>
                  <c15:layout>
                    <c:manualLayout>
                      <c:w val="0.21158263109428591"/>
                      <c:h val="0.10972825469652103"/>
                    </c:manualLayout>
                  </c15:layout>
                </c:ext>
              </c:extLst>
            </c:dLbl>
            <c:dLbl>
              <c:idx val="3"/>
              <c:layout>
                <c:manualLayout>
                  <c:x val="0.17963362397947846"/>
                  <c:y val="-5.3375465294239768E-2"/>
                </c:manualLayout>
              </c:layout>
              <c:spPr>
                <a:solidFill>
                  <a:srgbClr val="D8B288">
                    <a:lumMod val="20000"/>
                    <a:lumOff val="80000"/>
                  </a:srgbClr>
                </a:solidFill>
                <a:ln>
                  <a:noFill/>
                </a:ln>
                <a:effectLst/>
              </c:spPr>
              <c:txPr>
                <a:bodyPr rot="0" spcFirstLastPara="1" vertOverflow="clip" horzOverflow="clip" vert="horz" wrap="square" lIns="38100" tIns="19050" rIns="38100" bIns="19050" anchor="ctr" anchorCtr="1">
                  <a:noAutofit/>
                </a:bodyPr>
                <a:lstStyle/>
                <a:p>
                  <a:pPr>
                    <a:defRPr sz="1197" b="0" i="0" u="none" strike="noStrike" kern="1200" baseline="0">
                      <a:solidFill>
                        <a:schemeClr val="dk1">
                          <a:lumMod val="65000"/>
                          <a:lumOff val="35000"/>
                        </a:schemeClr>
                      </a:solidFill>
                      <a:latin typeface="+mn-lt"/>
                      <a:ea typeface="+mn-ea"/>
                      <a:cs typeface="+mn-cs"/>
                    </a:defRPr>
                  </a:pPr>
                  <a:endParaRPr lang="zh-CN"/>
                </a:p>
              </c:txPr>
              <c:dLblPos val="bestFit"/>
              <c:showLegendKey val="0"/>
              <c:showVal val="1"/>
              <c:showCatName val="1"/>
              <c:showSerName val="0"/>
              <c:showPercent val="1"/>
              <c:showBubbleSize val="0"/>
              <c:extLst xmlns:c16r2="http://schemas.microsoft.com/office/drawing/2015/06/chart">
                <c:ext xmlns:c16="http://schemas.microsoft.com/office/drawing/2014/chart" uri="{C3380CC4-5D6E-409C-BE32-E72D297353CC}">
                  <c16:uniqueId val="{00000004-85F4-4AAC-9186-F9D9C6B103CE}"/>
                </c:ext>
                <c:ext xmlns:c15="http://schemas.microsoft.com/office/drawing/2012/chart" uri="{CE6537A1-D6FC-4f65-9D91-7224C49458BB}">
                  <c15:spPr xmlns:c15="http://schemas.microsoft.com/office/drawing/2012/chart">
                    <a:prstGeom prst="wedgeRoundRectCallout">
                      <a:avLst/>
                    </a:prstGeom>
                    <a:noFill/>
                    <a:ln>
                      <a:noFill/>
                    </a:ln>
                  </c15:spPr>
                  <c15:layout>
                    <c:manualLayout>
                      <c:w val="0.20210805428960432"/>
                      <c:h val="0.10972825469652103"/>
                    </c:manualLayout>
                  </c15:layout>
                </c:ext>
              </c:extLst>
            </c:dLbl>
            <c:spPr>
              <a:solidFill>
                <a:schemeClr val="accent2">
                  <a:lumMod val="20000"/>
                  <a:lumOff val="80000"/>
                </a:schemeClr>
              </a:solidFill>
              <a:ln>
                <a:noFill/>
              </a:ln>
              <a:effectLst/>
            </c:spPr>
            <c:txPr>
              <a:bodyPr rot="0" spcFirstLastPara="1" vertOverflow="clip" horzOverflow="clip" vert="horz" wrap="square" lIns="38100" tIns="19050" rIns="38100" bIns="19050" anchor="ctr" anchorCtr="1">
                <a:spAutoFit/>
              </a:bodyPr>
              <a:lstStyle/>
              <a:p>
                <a:pPr>
                  <a:defRPr sz="1197" b="0" i="0" u="none" strike="noStrike" kern="1200" baseline="0">
                    <a:solidFill>
                      <a:schemeClr val="dk1">
                        <a:lumMod val="65000"/>
                        <a:lumOff val="35000"/>
                      </a:schemeClr>
                    </a:solidFill>
                    <a:latin typeface="+mn-lt"/>
                    <a:ea typeface="+mn-ea"/>
                    <a:cs typeface="+mn-cs"/>
                  </a:defRPr>
                </a:pPr>
                <a:endParaRPr lang="zh-CN"/>
              </a:p>
            </c:txPr>
            <c:dLblPos val="outEnd"/>
            <c:showLegendKey val="0"/>
            <c:showVal val="1"/>
            <c:showCatName val="1"/>
            <c:showSerName val="0"/>
            <c:showPercent val="1"/>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wedgeRectCallout">
                    <a:avLst/>
                  </a:prstGeom>
                  <a:noFill/>
                  <a:ln>
                    <a:noFill/>
                  </a:ln>
                </c15:spPr>
              </c:ext>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0-85F4-4AAC-9186-F9D9C6B103CE}"/>
            </c:ext>
          </c:extLst>
        </c:ser>
        <c:dLbls>
          <c:showLegendKey val="0"/>
          <c:showVal val="0"/>
          <c:showCatName val="0"/>
          <c:showSerName val="0"/>
          <c:showPercent val="0"/>
          <c:showBubbleSize val="0"/>
          <c:showLeaderLines val="0"/>
        </c:dLbls>
      </c:pie3D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xmlns="" id="{BBB5839A-1317-479B-AAD8-D485AA023DD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xmlns="" id="{D3C8D718-90A1-40D0-BAE3-209AFDA6076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725C94D-0A87-46E9-87AD-23A873D51003}" type="datetimeFigureOut">
              <a:rPr lang="zh-CN" altLang="en-US" smtClean="0"/>
              <a:t>2020/8/4</a:t>
            </a:fld>
            <a:endParaRPr lang="zh-CN" altLang="en-US"/>
          </a:p>
        </p:txBody>
      </p:sp>
      <p:sp>
        <p:nvSpPr>
          <p:cNvPr id="4" name="页脚占位符 3">
            <a:extLst>
              <a:ext uri="{FF2B5EF4-FFF2-40B4-BE49-F238E27FC236}">
                <a16:creationId xmlns:a16="http://schemas.microsoft.com/office/drawing/2014/main" xmlns="" id="{43DC84C4-A1E4-42FC-A667-4BED6882BA9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xmlns="" id="{4C04A6EB-1C52-4A09-9D18-304FCAB7C43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093A102-ADD8-47A7-8CB0-67A27A0CD367}" type="slidenum">
              <a:rPr lang="zh-CN" altLang="en-US" smtClean="0"/>
              <a:t>‹#›</a:t>
            </a:fld>
            <a:endParaRPr lang="zh-CN" altLang="en-US"/>
          </a:p>
        </p:txBody>
      </p:sp>
    </p:spTree>
    <p:extLst>
      <p:ext uri="{BB962C8B-B14F-4D97-AF65-F5344CB8AC3E}">
        <p14:creationId xmlns:p14="http://schemas.microsoft.com/office/powerpoint/2010/main" val="843021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4EDE6C5-585F-4271-8845-C7EAEA110B72}" type="datetimeFigureOut">
              <a:rPr lang="zh-CN" altLang="en-US" smtClean="0"/>
              <a:t>2020/8/4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32F339-519F-4F1D-B76E-EC42DA7C7E62}" type="slidenum">
              <a:rPr lang="zh-CN" altLang="en-US" smtClean="0"/>
              <a:t>‹#›</a:t>
            </a:fld>
            <a:endParaRPr lang="zh-CN" altLang="en-US"/>
          </a:p>
        </p:txBody>
      </p:sp>
    </p:spTree>
    <p:extLst>
      <p:ext uri="{BB962C8B-B14F-4D97-AF65-F5344CB8AC3E}">
        <p14:creationId xmlns:p14="http://schemas.microsoft.com/office/powerpoint/2010/main" val="13579607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E32F339-519F-4F1D-B76E-EC42DA7C7E62}" type="slidenum">
              <a:rPr lang="zh-CN" altLang="en-US" smtClean="0"/>
              <a:t>2</a:t>
            </a:fld>
            <a:endParaRPr lang="zh-CN" altLang="en-US"/>
          </a:p>
        </p:txBody>
      </p:sp>
    </p:spTree>
    <p:extLst>
      <p:ext uri="{BB962C8B-B14F-4D97-AF65-F5344CB8AC3E}">
        <p14:creationId xmlns:p14="http://schemas.microsoft.com/office/powerpoint/2010/main" val="40812454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E32F339-519F-4F1D-B76E-EC42DA7C7E62}" type="slidenum">
              <a:rPr lang="zh-CN" altLang="en-US" smtClean="0"/>
              <a:t>4</a:t>
            </a:fld>
            <a:endParaRPr lang="zh-CN" altLang="en-US"/>
          </a:p>
        </p:txBody>
      </p:sp>
    </p:spTree>
    <p:extLst>
      <p:ext uri="{BB962C8B-B14F-4D97-AF65-F5344CB8AC3E}">
        <p14:creationId xmlns:p14="http://schemas.microsoft.com/office/powerpoint/2010/main" val="76666347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3" name="图片 2" descr="图片包含 户外, 自然, 山, 日落&#10;&#10;描述已自动生成">
            <a:extLst>
              <a:ext uri="{FF2B5EF4-FFF2-40B4-BE49-F238E27FC236}">
                <a16:creationId xmlns:a16="http://schemas.microsoft.com/office/drawing/2014/main" xmlns="" id="{0846BA39-AABA-404F-AD71-DEE0642638D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5755"/>
          <a:stretch/>
        </p:blipFill>
        <p:spPr>
          <a:xfrm>
            <a:off x="-15240" y="-12153"/>
            <a:ext cx="12237720" cy="6878329"/>
          </a:xfrm>
          <a:prstGeom prst="rect">
            <a:avLst/>
          </a:prstGeom>
        </p:spPr>
      </p:pic>
      <p:sp>
        <p:nvSpPr>
          <p:cNvPr id="19" name="矩形 18">
            <a:extLst>
              <a:ext uri="{FF2B5EF4-FFF2-40B4-BE49-F238E27FC236}">
                <a16:creationId xmlns:a16="http://schemas.microsoft.com/office/drawing/2014/main" xmlns="" id="{F606E437-4291-41A8-A6C8-A50F2A3FE5EA}"/>
              </a:ext>
            </a:extLst>
          </p:cNvPr>
          <p:cNvSpPr/>
          <p:nvPr userDrawn="1"/>
        </p:nvSpPr>
        <p:spPr>
          <a:xfrm>
            <a:off x="-15240" y="-1"/>
            <a:ext cx="12237720" cy="6858001"/>
          </a:xfrm>
          <a:prstGeom prst="rect">
            <a:avLst/>
          </a:prstGeom>
          <a:gradFill flip="none" rotWithShape="1">
            <a:gsLst>
              <a:gs pos="4000">
                <a:schemeClr val="tx1">
                  <a:alpha val="0"/>
                </a:schemeClr>
              </a:gs>
              <a:gs pos="100000">
                <a:schemeClr val="tx1">
                  <a:alpha val="78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流程图: 手动操作 4">
            <a:extLst>
              <a:ext uri="{FF2B5EF4-FFF2-40B4-BE49-F238E27FC236}">
                <a16:creationId xmlns:a16="http://schemas.microsoft.com/office/drawing/2014/main" xmlns="" id="{F4F6AA01-1C99-4A69-9C73-BA976FD4C677}"/>
              </a:ext>
            </a:extLst>
          </p:cNvPr>
          <p:cNvSpPr/>
          <p:nvPr userDrawn="1"/>
        </p:nvSpPr>
        <p:spPr>
          <a:xfrm rot="16200000">
            <a:off x="-388620" y="373379"/>
            <a:ext cx="6858000" cy="6111240"/>
          </a:xfrm>
          <a:prstGeom prst="flowChartManualOperation">
            <a:avLst/>
          </a:prstGeom>
          <a:gradFill flip="none" rotWithShape="1">
            <a:gsLst>
              <a:gs pos="2000">
                <a:schemeClr val="tx1">
                  <a:alpha val="0"/>
                </a:schemeClr>
              </a:gs>
              <a:gs pos="95000">
                <a:schemeClr val="tx1">
                  <a:alpha val="80000"/>
                </a:schemeClr>
              </a:gs>
            </a:gsLst>
            <a:lin ang="1620000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a16="http://schemas.microsoft.com/office/drawing/2014/main" xmlns="" id="{6F402AEF-8681-4FA1-A0A8-C1470BA65233}"/>
              </a:ext>
            </a:extLst>
          </p:cNvPr>
          <p:cNvSpPr/>
          <p:nvPr userDrawn="1"/>
        </p:nvSpPr>
        <p:spPr>
          <a:xfrm>
            <a:off x="1999733" y="1927860"/>
            <a:ext cx="8208787" cy="3459480"/>
          </a:xfrm>
          <a:prstGeom prst="rect">
            <a:avLst/>
          </a:prstGeom>
          <a:solidFill>
            <a:schemeClr val="tx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图片占位符 3">
            <a:extLst>
              <a:ext uri="{FF2B5EF4-FFF2-40B4-BE49-F238E27FC236}">
                <a16:creationId xmlns:a16="http://schemas.microsoft.com/office/drawing/2014/main" xmlns="" id="{546CB9B7-D018-495A-8D88-0771B15F09C7}"/>
              </a:ext>
            </a:extLst>
          </p:cNvPr>
          <p:cNvSpPr>
            <a:spLocks noGrp="1"/>
          </p:cNvSpPr>
          <p:nvPr>
            <p:ph type="pic" sz="quarter" idx="10"/>
          </p:nvPr>
        </p:nvSpPr>
        <p:spPr>
          <a:xfrm>
            <a:off x="5482113" y="677206"/>
            <a:ext cx="1243013" cy="479425"/>
          </a:xfrm>
        </p:spPr>
        <p:txBody>
          <a:bodyPr/>
          <a:lstStyle/>
          <a:p>
            <a:endParaRPr lang="zh-CN" altLang="en-US"/>
          </a:p>
        </p:txBody>
      </p:sp>
    </p:spTree>
    <p:extLst>
      <p:ext uri="{BB962C8B-B14F-4D97-AF65-F5344CB8AC3E}">
        <p14:creationId xmlns:p14="http://schemas.microsoft.com/office/powerpoint/2010/main" val="34716223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pic>
        <p:nvPicPr>
          <p:cNvPr id="3" name="图片 2" descr="图片包含 户外, 山, 男人, 自然&#10;&#10;描述已自动生成">
            <a:extLst>
              <a:ext uri="{FF2B5EF4-FFF2-40B4-BE49-F238E27FC236}">
                <a16:creationId xmlns:a16="http://schemas.microsoft.com/office/drawing/2014/main" xmlns="" id="{AB2AC76D-05EF-4712-AC7F-9CB38ACA4C7F}"/>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11550"/>
          <a:stretch/>
        </p:blipFill>
        <p:spPr>
          <a:xfrm>
            <a:off x="-15240" y="-12153"/>
            <a:ext cx="12268200" cy="6858001"/>
          </a:xfrm>
          <a:prstGeom prst="rect">
            <a:avLst/>
          </a:prstGeom>
        </p:spPr>
      </p:pic>
      <p:sp>
        <p:nvSpPr>
          <p:cNvPr id="19" name="矩形 18">
            <a:extLst>
              <a:ext uri="{FF2B5EF4-FFF2-40B4-BE49-F238E27FC236}">
                <a16:creationId xmlns:a16="http://schemas.microsoft.com/office/drawing/2014/main" xmlns="" id="{F606E437-4291-41A8-A6C8-A50F2A3FE5EA}"/>
              </a:ext>
            </a:extLst>
          </p:cNvPr>
          <p:cNvSpPr/>
          <p:nvPr userDrawn="1"/>
        </p:nvSpPr>
        <p:spPr>
          <a:xfrm>
            <a:off x="-15240" y="-1"/>
            <a:ext cx="12237720" cy="6858001"/>
          </a:xfrm>
          <a:prstGeom prst="rect">
            <a:avLst/>
          </a:prstGeom>
          <a:gradFill flip="none" rotWithShape="1">
            <a:gsLst>
              <a:gs pos="4000">
                <a:schemeClr val="tx1">
                  <a:alpha val="80000"/>
                </a:schemeClr>
              </a:gs>
              <a:gs pos="99000">
                <a:schemeClr val="tx1">
                  <a:alpha val="87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占位符 29">
            <a:extLst>
              <a:ext uri="{FF2B5EF4-FFF2-40B4-BE49-F238E27FC236}">
                <a16:creationId xmlns:a16="http://schemas.microsoft.com/office/drawing/2014/main" xmlns="" id="{6FFE5C55-EC94-4D60-90FB-462C00DA7D4E}"/>
              </a:ext>
            </a:extLst>
          </p:cNvPr>
          <p:cNvSpPr>
            <a:spLocks noGrp="1"/>
          </p:cNvSpPr>
          <p:nvPr>
            <p:ph type="body" sz="quarter" idx="19" hasCustomPrompt="1"/>
          </p:nvPr>
        </p:nvSpPr>
        <p:spPr>
          <a:xfrm>
            <a:off x="482599" y="3111500"/>
            <a:ext cx="3798277" cy="1064260"/>
          </a:xfrm>
        </p:spPr>
        <p:txBody>
          <a:bodyPr anchor="ctr">
            <a:noAutofit/>
          </a:bodyPr>
          <a:lstStyle>
            <a:lvl1pPr marL="0" indent="0" algn="ctr">
              <a:lnSpc>
                <a:spcPct val="100000"/>
              </a:lnSpc>
              <a:buNone/>
              <a:defRPr lang="zh-CN" altLang="en-US" sz="3600" kern="1200" dirty="0">
                <a:gradFill flip="none" rotWithShape="1">
                  <a:gsLst>
                    <a:gs pos="4000">
                      <a:srgbClr val="F9ECCF"/>
                    </a:gs>
                    <a:gs pos="100000">
                      <a:schemeClr val="accent2"/>
                    </a:gs>
                  </a:gsLst>
                  <a:lin ang="5400000" scaled="0"/>
                  <a:tileRect/>
                </a:gradFill>
                <a:latin typeface="+mj-ea"/>
                <a:ea typeface="+mj-ea"/>
                <a:cs typeface="+mn-cs"/>
              </a:defRPr>
            </a:lvl1pPr>
          </a:lstStyle>
          <a:p>
            <a:pPr marL="0" lvl="0" indent="0" algn="ctr" defTabSz="914400" rtl="0" eaLnBrk="1" latinLnBrk="0" hangingPunct="1">
              <a:lnSpc>
                <a:spcPct val="100000"/>
              </a:lnSpc>
              <a:spcBef>
                <a:spcPts val="1000"/>
              </a:spcBef>
              <a:buFont typeface="Arial" panose="020B0604020202020204" pitchFamily="34" charset="0"/>
              <a:buNone/>
            </a:pPr>
            <a:r>
              <a:rPr lang="zh-CN" altLang="en-US" dirty="0"/>
              <a:t>输入内容</a:t>
            </a:r>
          </a:p>
        </p:txBody>
      </p:sp>
      <p:sp>
        <p:nvSpPr>
          <p:cNvPr id="4" name="图表占位符 3">
            <a:extLst>
              <a:ext uri="{FF2B5EF4-FFF2-40B4-BE49-F238E27FC236}">
                <a16:creationId xmlns:a16="http://schemas.microsoft.com/office/drawing/2014/main" xmlns="" id="{840AD5AD-24CC-4E77-BB42-525750A30324}"/>
              </a:ext>
            </a:extLst>
          </p:cNvPr>
          <p:cNvSpPr>
            <a:spLocks noGrp="1"/>
          </p:cNvSpPr>
          <p:nvPr>
            <p:ph type="chart" sz="quarter" idx="20"/>
          </p:nvPr>
        </p:nvSpPr>
        <p:spPr>
          <a:xfrm>
            <a:off x="4311357" y="1266825"/>
            <a:ext cx="3628683" cy="4781550"/>
          </a:xfrm>
        </p:spPr>
        <p:txBody>
          <a:bodyPr/>
          <a:lstStyle/>
          <a:p>
            <a:endParaRPr lang="zh-CN" altLang="en-US"/>
          </a:p>
        </p:txBody>
      </p:sp>
      <p:sp>
        <p:nvSpPr>
          <p:cNvPr id="26" name="矩形 25">
            <a:extLst>
              <a:ext uri="{FF2B5EF4-FFF2-40B4-BE49-F238E27FC236}">
                <a16:creationId xmlns:a16="http://schemas.microsoft.com/office/drawing/2014/main" xmlns="" id="{C11946DB-4CBC-4EE1-AA67-26A65AA661CC}"/>
              </a:ext>
            </a:extLst>
          </p:cNvPr>
          <p:cNvSpPr/>
          <p:nvPr userDrawn="1"/>
        </p:nvSpPr>
        <p:spPr>
          <a:xfrm>
            <a:off x="-15240" y="655512"/>
            <a:ext cx="482600" cy="2334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xmlns="" id="{01034500-D7E7-43BD-8171-C1DB0C9B82E3}"/>
              </a:ext>
            </a:extLst>
          </p:cNvPr>
          <p:cNvSpPr/>
          <p:nvPr userDrawn="1"/>
        </p:nvSpPr>
        <p:spPr>
          <a:xfrm>
            <a:off x="11159490" y="6438900"/>
            <a:ext cx="537210"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占位符 2">
            <a:extLst>
              <a:ext uri="{FF2B5EF4-FFF2-40B4-BE49-F238E27FC236}">
                <a16:creationId xmlns:a16="http://schemas.microsoft.com/office/drawing/2014/main" xmlns="" id="{AB7BB053-8ACB-4449-8A9F-40C7EE130237}"/>
              </a:ext>
            </a:extLst>
          </p:cNvPr>
          <p:cNvSpPr>
            <a:spLocks noGrp="1"/>
          </p:cNvSpPr>
          <p:nvPr>
            <p:ph type="body" sz="quarter" idx="11" hasCustomPrompt="1"/>
          </p:nvPr>
        </p:nvSpPr>
        <p:spPr>
          <a:xfrm>
            <a:off x="482600" y="533400"/>
            <a:ext cx="4302125" cy="431800"/>
          </a:xfrm>
        </p:spPr>
        <p:txBody>
          <a:bodyPr>
            <a:noAutofit/>
          </a:bodyPr>
          <a:lstStyle>
            <a:lvl1pPr marL="0" indent="0">
              <a:buNone/>
              <a:defRPr sz="2800">
                <a:solidFill>
                  <a:schemeClr val="bg1"/>
                </a:solidFill>
              </a:defRPr>
            </a:lvl1pPr>
          </a:lstStyle>
          <a:p>
            <a:pPr lvl="0"/>
            <a:r>
              <a:rPr lang="zh-CN" altLang="en-US" dirty="0"/>
              <a:t>输入小标题</a:t>
            </a:r>
          </a:p>
        </p:txBody>
      </p:sp>
    </p:spTree>
    <p:extLst>
      <p:ext uri="{BB962C8B-B14F-4D97-AF65-F5344CB8AC3E}">
        <p14:creationId xmlns:p14="http://schemas.microsoft.com/office/powerpoint/2010/main" val="881429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3_标题幻灯片">
    <p:spTree>
      <p:nvGrpSpPr>
        <p:cNvPr id="1" name=""/>
        <p:cNvGrpSpPr/>
        <p:nvPr/>
      </p:nvGrpSpPr>
      <p:grpSpPr>
        <a:xfrm>
          <a:off x="0" y="0"/>
          <a:ext cx="0" cy="0"/>
          <a:chOff x="0" y="0"/>
          <a:chExt cx="0" cy="0"/>
        </a:xfrm>
      </p:grpSpPr>
      <p:pic>
        <p:nvPicPr>
          <p:cNvPr id="3" name="图片 2" descr="图片包含 户外, 山, 男人, 自然&#10;&#10;描述已自动生成">
            <a:extLst>
              <a:ext uri="{FF2B5EF4-FFF2-40B4-BE49-F238E27FC236}">
                <a16:creationId xmlns:a16="http://schemas.microsoft.com/office/drawing/2014/main" xmlns="" id="{AB2AC76D-05EF-4712-AC7F-9CB38ACA4C7F}"/>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11550"/>
          <a:stretch/>
        </p:blipFill>
        <p:spPr>
          <a:xfrm flipH="1">
            <a:off x="-15240" y="-12153"/>
            <a:ext cx="12268200" cy="6858001"/>
          </a:xfrm>
          <a:prstGeom prst="rect">
            <a:avLst/>
          </a:prstGeom>
        </p:spPr>
      </p:pic>
      <p:sp>
        <p:nvSpPr>
          <p:cNvPr id="19" name="矩形 18">
            <a:extLst>
              <a:ext uri="{FF2B5EF4-FFF2-40B4-BE49-F238E27FC236}">
                <a16:creationId xmlns:a16="http://schemas.microsoft.com/office/drawing/2014/main" xmlns="" id="{F606E437-4291-41A8-A6C8-A50F2A3FE5EA}"/>
              </a:ext>
            </a:extLst>
          </p:cNvPr>
          <p:cNvSpPr/>
          <p:nvPr userDrawn="1"/>
        </p:nvSpPr>
        <p:spPr>
          <a:xfrm>
            <a:off x="-15240" y="-1"/>
            <a:ext cx="12237720" cy="6858001"/>
          </a:xfrm>
          <a:prstGeom prst="rect">
            <a:avLst/>
          </a:prstGeom>
          <a:gradFill flip="none" rotWithShape="1">
            <a:gsLst>
              <a:gs pos="4000">
                <a:schemeClr val="tx1">
                  <a:alpha val="80000"/>
                </a:schemeClr>
              </a:gs>
              <a:gs pos="99000">
                <a:schemeClr val="tx1">
                  <a:alpha val="87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图表占位符 3">
            <a:extLst>
              <a:ext uri="{FF2B5EF4-FFF2-40B4-BE49-F238E27FC236}">
                <a16:creationId xmlns:a16="http://schemas.microsoft.com/office/drawing/2014/main" xmlns="" id="{840AD5AD-24CC-4E77-BB42-525750A30324}"/>
              </a:ext>
            </a:extLst>
          </p:cNvPr>
          <p:cNvSpPr>
            <a:spLocks noGrp="1"/>
          </p:cNvSpPr>
          <p:nvPr>
            <p:ph type="chart" sz="quarter" idx="20"/>
          </p:nvPr>
        </p:nvSpPr>
        <p:spPr>
          <a:xfrm>
            <a:off x="1127761" y="2225040"/>
            <a:ext cx="5090159" cy="3413760"/>
          </a:xfrm>
        </p:spPr>
        <p:txBody>
          <a:bodyPr/>
          <a:lstStyle/>
          <a:p>
            <a:endParaRPr lang="zh-CN" altLang="en-US"/>
          </a:p>
        </p:txBody>
      </p:sp>
      <p:sp>
        <p:nvSpPr>
          <p:cNvPr id="26" name="矩形 25">
            <a:extLst>
              <a:ext uri="{FF2B5EF4-FFF2-40B4-BE49-F238E27FC236}">
                <a16:creationId xmlns:a16="http://schemas.microsoft.com/office/drawing/2014/main" xmlns="" id="{C11946DB-4CBC-4EE1-AA67-26A65AA661CC}"/>
              </a:ext>
            </a:extLst>
          </p:cNvPr>
          <p:cNvSpPr/>
          <p:nvPr userDrawn="1"/>
        </p:nvSpPr>
        <p:spPr>
          <a:xfrm>
            <a:off x="-15240" y="655512"/>
            <a:ext cx="482600" cy="2334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xmlns="" id="{01034500-D7E7-43BD-8171-C1DB0C9B82E3}"/>
              </a:ext>
            </a:extLst>
          </p:cNvPr>
          <p:cNvSpPr/>
          <p:nvPr userDrawn="1"/>
        </p:nvSpPr>
        <p:spPr>
          <a:xfrm>
            <a:off x="11159490" y="6438900"/>
            <a:ext cx="537210"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占位符 2">
            <a:extLst>
              <a:ext uri="{FF2B5EF4-FFF2-40B4-BE49-F238E27FC236}">
                <a16:creationId xmlns:a16="http://schemas.microsoft.com/office/drawing/2014/main" xmlns="" id="{AB7BB053-8ACB-4449-8A9F-40C7EE130237}"/>
              </a:ext>
            </a:extLst>
          </p:cNvPr>
          <p:cNvSpPr>
            <a:spLocks noGrp="1"/>
          </p:cNvSpPr>
          <p:nvPr>
            <p:ph type="body" sz="quarter" idx="11" hasCustomPrompt="1"/>
          </p:nvPr>
        </p:nvSpPr>
        <p:spPr>
          <a:xfrm>
            <a:off x="482600" y="533400"/>
            <a:ext cx="4302125" cy="431800"/>
          </a:xfrm>
        </p:spPr>
        <p:txBody>
          <a:bodyPr>
            <a:noAutofit/>
          </a:bodyPr>
          <a:lstStyle>
            <a:lvl1pPr marL="0" indent="0">
              <a:buNone/>
              <a:defRPr sz="2800">
                <a:solidFill>
                  <a:schemeClr val="bg1"/>
                </a:solidFill>
              </a:defRPr>
            </a:lvl1pPr>
          </a:lstStyle>
          <a:p>
            <a:pPr lvl="0"/>
            <a:r>
              <a:rPr lang="zh-CN" altLang="en-US" dirty="0"/>
              <a:t>输入小标题</a:t>
            </a:r>
          </a:p>
        </p:txBody>
      </p:sp>
    </p:spTree>
    <p:extLst>
      <p:ext uri="{BB962C8B-B14F-4D97-AF65-F5344CB8AC3E}">
        <p14:creationId xmlns:p14="http://schemas.microsoft.com/office/powerpoint/2010/main" val="15335192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标题幻灯片">
    <p:spTree>
      <p:nvGrpSpPr>
        <p:cNvPr id="1" name=""/>
        <p:cNvGrpSpPr/>
        <p:nvPr/>
      </p:nvGrpSpPr>
      <p:grpSpPr>
        <a:xfrm>
          <a:off x="0" y="0"/>
          <a:ext cx="0" cy="0"/>
          <a:chOff x="0" y="0"/>
          <a:chExt cx="0" cy="0"/>
        </a:xfrm>
      </p:grpSpPr>
      <p:pic>
        <p:nvPicPr>
          <p:cNvPr id="67" name="图片 66" descr="图片包含 户外, 日落, 游戏机, 太阳&#10;&#10;描述已自动生成">
            <a:extLst>
              <a:ext uri="{FF2B5EF4-FFF2-40B4-BE49-F238E27FC236}">
                <a16:creationId xmlns:a16="http://schemas.microsoft.com/office/drawing/2014/main" xmlns="" id="{FD25E5AD-CF10-4EF0-ACA7-71198881828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5250" y="0"/>
            <a:ext cx="12001500" cy="6858000"/>
          </a:xfrm>
          <a:prstGeom prst="rect">
            <a:avLst/>
          </a:prstGeom>
        </p:spPr>
      </p:pic>
      <p:sp>
        <p:nvSpPr>
          <p:cNvPr id="19" name="矩形 18">
            <a:extLst>
              <a:ext uri="{FF2B5EF4-FFF2-40B4-BE49-F238E27FC236}">
                <a16:creationId xmlns:a16="http://schemas.microsoft.com/office/drawing/2014/main" xmlns="" id="{F606E437-4291-41A8-A6C8-A50F2A3FE5EA}"/>
              </a:ext>
            </a:extLst>
          </p:cNvPr>
          <p:cNvSpPr/>
          <p:nvPr userDrawn="1"/>
        </p:nvSpPr>
        <p:spPr>
          <a:xfrm>
            <a:off x="-15240" y="-1"/>
            <a:ext cx="12237720" cy="6858001"/>
          </a:xfrm>
          <a:prstGeom prst="rect">
            <a:avLst/>
          </a:prstGeom>
          <a:gradFill flip="none" rotWithShape="1">
            <a:gsLst>
              <a:gs pos="4000">
                <a:schemeClr val="tx1">
                  <a:alpha val="76000"/>
                </a:schemeClr>
              </a:gs>
              <a:gs pos="55000">
                <a:schemeClr val="tx1">
                  <a:alpha val="65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descr="图片包含 白色, 游戏机, 黑色, 男人&#10;&#10;描述已自动生成">
            <a:extLst>
              <a:ext uri="{FF2B5EF4-FFF2-40B4-BE49-F238E27FC236}">
                <a16:creationId xmlns:a16="http://schemas.microsoft.com/office/drawing/2014/main" xmlns="" id="{5424E9BD-2656-4255-ACC1-A9E90A9764C5}"/>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0" y="-12152"/>
            <a:ext cx="12239625" cy="6870151"/>
          </a:xfrm>
          <a:prstGeom prst="rect">
            <a:avLst/>
          </a:prstGeom>
        </p:spPr>
      </p:pic>
      <p:sp>
        <p:nvSpPr>
          <p:cNvPr id="27" name="矩形 26">
            <a:extLst>
              <a:ext uri="{FF2B5EF4-FFF2-40B4-BE49-F238E27FC236}">
                <a16:creationId xmlns:a16="http://schemas.microsoft.com/office/drawing/2014/main" xmlns="" id="{60DE0A58-560C-473E-9ABD-9CE6F2DE4632}"/>
              </a:ext>
            </a:extLst>
          </p:cNvPr>
          <p:cNvSpPr/>
          <p:nvPr userDrawn="1"/>
        </p:nvSpPr>
        <p:spPr>
          <a:xfrm>
            <a:off x="-15240" y="655512"/>
            <a:ext cx="482600" cy="2334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a:extLst>
              <a:ext uri="{FF2B5EF4-FFF2-40B4-BE49-F238E27FC236}">
                <a16:creationId xmlns:a16="http://schemas.microsoft.com/office/drawing/2014/main" xmlns="" id="{BD367AA6-24D1-4238-9852-7448AB2C8AA8}"/>
              </a:ext>
            </a:extLst>
          </p:cNvPr>
          <p:cNvSpPr/>
          <p:nvPr userDrawn="1"/>
        </p:nvSpPr>
        <p:spPr>
          <a:xfrm>
            <a:off x="11159490" y="6438900"/>
            <a:ext cx="537210"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占位符 2">
            <a:extLst>
              <a:ext uri="{FF2B5EF4-FFF2-40B4-BE49-F238E27FC236}">
                <a16:creationId xmlns:a16="http://schemas.microsoft.com/office/drawing/2014/main" xmlns="" id="{F9B56A73-C4D8-4B4B-BC09-1E1C548CB771}"/>
              </a:ext>
            </a:extLst>
          </p:cNvPr>
          <p:cNvSpPr>
            <a:spLocks noGrp="1"/>
          </p:cNvSpPr>
          <p:nvPr>
            <p:ph type="body" sz="quarter" idx="11" hasCustomPrompt="1"/>
          </p:nvPr>
        </p:nvSpPr>
        <p:spPr>
          <a:xfrm>
            <a:off x="482600" y="533400"/>
            <a:ext cx="4302125" cy="431800"/>
          </a:xfrm>
        </p:spPr>
        <p:txBody>
          <a:bodyPr>
            <a:noAutofit/>
          </a:bodyPr>
          <a:lstStyle>
            <a:lvl1pPr marL="0" indent="0">
              <a:buNone/>
              <a:defRPr sz="2800">
                <a:solidFill>
                  <a:schemeClr val="bg1"/>
                </a:solidFill>
              </a:defRPr>
            </a:lvl1pPr>
          </a:lstStyle>
          <a:p>
            <a:pPr lvl="0"/>
            <a:r>
              <a:rPr lang="zh-CN" altLang="en-US" dirty="0"/>
              <a:t>输入小标题</a:t>
            </a:r>
          </a:p>
        </p:txBody>
      </p:sp>
      <p:sp>
        <p:nvSpPr>
          <p:cNvPr id="9" name="图表占位符 3">
            <a:extLst>
              <a:ext uri="{FF2B5EF4-FFF2-40B4-BE49-F238E27FC236}">
                <a16:creationId xmlns:a16="http://schemas.microsoft.com/office/drawing/2014/main" xmlns="" id="{62F4D670-6502-47C7-8B98-480FB4535ABB}"/>
              </a:ext>
            </a:extLst>
          </p:cNvPr>
          <p:cNvSpPr>
            <a:spLocks noGrp="1"/>
          </p:cNvSpPr>
          <p:nvPr>
            <p:ph type="chart" sz="quarter" idx="20"/>
          </p:nvPr>
        </p:nvSpPr>
        <p:spPr>
          <a:xfrm>
            <a:off x="5016000" y="2059440"/>
            <a:ext cx="2160000" cy="2160000"/>
          </a:xfrm>
        </p:spPr>
        <p:txBody>
          <a:bodyPr/>
          <a:lstStyle/>
          <a:p>
            <a:endParaRPr lang="zh-CN" altLang="en-US"/>
          </a:p>
        </p:txBody>
      </p:sp>
      <p:sp>
        <p:nvSpPr>
          <p:cNvPr id="10" name="图表占位符 3">
            <a:extLst>
              <a:ext uri="{FF2B5EF4-FFF2-40B4-BE49-F238E27FC236}">
                <a16:creationId xmlns:a16="http://schemas.microsoft.com/office/drawing/2014/main" xmlns="" id="{AFE9D430-23A5-41F5-9373-3F5C287A29A3}"/>
              </a:ext>
            </a:extLst>
          </p:cNvPr>
          <p:cNvSpPr>
            <a:spLocks noGrp="1"/>
          </p:cNvSpPr>
          <p:nvPr>
            <p:ph type="chart" sz="quarter" idx="21"/>
          </p:nvPr>
        </p:nvSpPr>
        <p:spPr>
          <a:xfrm>
            <a:off x="1553662" y="2059440"/>
            <a:ext cx="2160000" cy="2160000"/>
          </a:xfrm>
        </p:spPr>
        <p:txBody>
          <a:bodyPr/>
          <a:lstStyle/>
          <a:p>
            <a:endParaRPr lang="zh-CN" altLang="en-US"/>
          </a:p>
        </p:txBody>
      </p:sp>
      <p:sp>
        <p:nvSpPr>
          <p:cNvPr id="11" name="图表占位符 3">
            <a:extLst>
              <a:ext uri="{FF2B5EF4-FFF2-40B4-BE49-F238E27FC236}">
                <a16:creationId xmlns:a16="http://schemas.microsoft.com/office/drawing/2014/main" xmlns="" id="{5F6CC6D4-8C50-4326-A1DB-E682FC59961D}"/>
              </a:ext>
            </a:extLst>
          </p:cNvPr>
          <p:cNvSpPr>
            <a:spLocks noGrp="1"/>
          </p:cNvSpPr>
          <p:nvPr>
            <p:ph type="chart" sz="quarter" idx="22"/>
          </p:nvPr>
        </p:nvSpPr>
        <p:spPr>
          <a:xfrm>
            <a:off x="8478338" y="2059440"/>
            <a:ext cx="2160000" cy="2160000"/>
          </a:xfrm>
        </p:spPr>
        <p:txBody>
          <a:bodyPr/>
          <a:lstStyle/>
          <a:p>
            <a:endParaRPr lang="zh-CN" altLang="en-US"/>
          </a:p>
        </p:txBody>
      </p:sp>
    </p:spTree>
    <p:extLst>
      <p:ext uri="{BB962C8B-B14F-4D97-AF65-F5344CB8AC3E}">
        <p14:creationId xmlns:p14="http://schemas.microsoft.com/office/powerpoint/2010/main" val="38393285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5_标题幻灯片">
    <p:spTree>
      <p:nvGrpSpPr>
        <p:cNvPr id="1" name=""/>
        <p:cNvGrpSpPr/>
        <p:nvPr/>
      </p:nvGrpSpPr>
      <p:grpSpPr>
        <a:xfrm>
          <a:off x="0" y="0"/>
          <a:ext cx="0" cy="0"/>
          <a:chOff x="0" y="0"/>
          <a:chExt cx="0" cy="0"/>
        </a:xfrm>
      </p:grpSpPr>
      <p:pic>
        <p:nvPicPr>
          <p:cNvPr id="67" name="图片 66" descr="图片包含 户外, 日落, 游戏机, 太阳&#10;&#10;描述已自动生成">
            <a:extLst>
              <a:ext uri="{FF2B5EF4-FFF2-40B4-BE49-F238E27FC236}">
                <a16:creationId xmlns:a16="http://schemas.microsoft.com/office/drawing/2014/main" xmlns="" id="{FD25E5AD-CF10-4EF0-ACA7-71198881828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5250" y="0"/>
            <a:ext cx="12001500" cy="6858000"/>
          </a:xfrm>
          <a:prstGeom prst="rect">
            <a:avLst/>
          </a:prstGeom>
        </p:spPr>
      </p:pic>
      <p:sp>
        <p:nvSpPr>
          <p:cNvPr id="19" name="矩形 18">
            <a:extLst>
              <a:ext uri="{FF2B5EF4-FFF2-40B4-BE49-F238E27FC236}">
                <a16:creationId xmlns:a16="http://schemas.microsoft.com/office/drawing/2014/main" xmlns="" id="{F606E437-4291-41A8-A6C8-A50F2A3FE5EA}"/>
              </a:ext>
            </a:extLst>
          </p:cNvPr>
          <p:cNvSpPr/>
          <p:nvPr userDrawn="1"/>
        </p:nvSpPr>
        <p:spPr>
          <a:xfrm>
            <a:off x="-15240" y="-1"/>
            <a:ext cx="12237720" cy="6858001"/>
          </a:xfrm>
          <a:prstGeom prst="rect">
            <a:avLst/>
          </a:prstGeom>
          <a:gradFill flip="none" rotWithShape="1">
            <a:gsLst>
              <a:gs pos="4000">
                <a:schemeClr val="tx1">
                  <a:alpha val="76000"/>
                </a:schemeClr>
              </a:gs>
              <a:gs pos="55000">
                <a:schemeClr val="tx1">
                  <a:alpha val="65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descr="图片包含 白色, 游戏机, 黑色, 男人&#10;&#10;描述已自动生成">
            <a:extLst>
              <a:ext uri="{FF2B5EF4-FFF2-40B4-BE49-F238E27FC236}">
                <a16:creationId xmlns:a16="http://schemas.microsoft.com/office/drawing/2014/main" xmlns="" id="{5424E9BD-2656-4255-ACC1-A9E90A9764C5}"/>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0" y="-12152"/>
            <a:ext cx="12239625" cy="6870151"/>
          </a:xfrm>
          <a:prstGeom prst="rect">
            <a:avLst/>
          </a:prstGeom>
        </p:spPr>
      </p:pic>
      <p:sp>
        <p:nvSpPr>
          <p:cNvPr id="27" name="矩形 26">
            <a:extLst>
              <a:ext uri="{FF2B5EF4-FFF2-40B4-BE49-F238E27FC236}">
                <a16:creationId xmlns:a16="http://schemas.microsoft.com/office/drawing/2014/main" xmlns="" id="{60DE0A58-560C-473E-9ABD-9CE6F2DE4632}"/>
              </a:ext>
            </a:extLst>
          </p:cNvPr>
          <p:cNvSpPr/>
          <p:nvPr userDrawn="1"/>
        </p:nvSpPr>
        <p:spPr>
          <a:xfrm>
            <a:off x="-15240" y="655512"/>
            <a:ext cx="482600" cy="2334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a:extLst>
              <a:ext uri="{FF2B5EF4-FFF2-40B4-BE49-F238E27FC236}">
                <a16:creationId xmlns:a16="http://schemas.microsoft.com/office/drawing/2014/main" xmlns="" id="{BD367AA6-24D1-4238-9852-7448AB2C8AA8}"/>
              </a:ext>
            </a:extLst>
          </p:cNvPr>
          <p:cNvSpPr/>
          <p:nvPr userDrawn="1"/>
        </p:nvSpPr>
        <p:spPr>
          <a:xfrm>
            <a:off x="11159490" y="6438900"/>
            <a:ext cx="537210"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占位符 2">
            <a:extLst>
              <a:ext uri="{FF2B5EF4-FFF2-40B4-BE49-F238E27FC236}">
                <a16:creationId xmlns:a16="http://schemas.microsoft.com/office/drawing/2014/main" xmlns="" id="{F9B56A73-C4D8-4B4B-BC09-1E1C548CB771}"/>
              </a:ext>
            </a:extLst>
          </p:cNvPr>
          <p:cNvSpPr>
            <a:spLocks noGrp="1"/>
          </p:cNvSpPr>
          <p:nvPr>
            <p:ph type="body" sz="quarter" idx="11" hasCustomPrompt="1"/>
          </p:nvPr>
        </p:nvSpPr>
        <p:spPr>
          <a:xfrm>
            <a:off x="482600" y="533400"/>
            <a:ext cx="4302125" cy="431800"/>
          </a:xfrm>
        </p:spPr>
        <p:txBody>
          <a:bodyPr>
            <a:noAutofit/>
          </a:bodyPr>
          <a:lstStyle>
            <a:lvl1pPr marL="0" indent="0">
              <a:buNone/>
              <a:defRPr sz="2800">
                <a:solidFill>
                  <a:schemeClr val="bg1"/>
                </a:solidFill>
              </a:defRPr>
            </a:lvl1pPr>
          </a:lstStyle>
          <a:p>
            <a:pPr lvl="0"/>
            <a:r>
              <a:rPr lang="zh-CN" altLang="en-US" dirty="0"/>
              <a:t>输入小标题</a:t>
            </a:r>
          </a:p>
        </p:txBody>
      </p:sp>
      <p:sp>
        <p:nvSpPr>
          <p:cNvPr id="9" name="图表占位符 3">
            <a:extLst>
              <a:ext uri="{FF2B5EF4-FFF2-40B4-BE49-F238E27FC236}">
                <a16:creationId xmlns:a16="http://schemas.microsoft.com/office/drawing/2014/main" xmlns="" id="{62F4D670-6502-47C7-8B98-480FB4535ABB}"/>
              </a:ext>
            </a:extLst>
          </p:cNvPr>
          <p:cNvSpPr>
            <a:spLocks noGrp="1"/>
          </p:cNvSpPr>
          <p:nvPr>
            <p:ph type="chart" sz="quarter" idx="20"/>
          </p:nvPr>
        </p:nvSpPr>
        <p:spPr>
          <a:xfrm>
            <a:off x="4131796" y="1704260"/>
            <a:ext cx="3935571" cy="3935571"/>
          </a:xfrm>
        </p:spPr>
        <p:txBody>
          <a:bodyPr/>
          <a:lstStyle/>
          <a:p>
            <a:endParaRPr lang="zh-CN" altLang="en-US"/>
          </a:p>
        </p:txBody>
      </p:sp>
    </p:spTree>
    <p:extLst>
      <p:ext uri="{BB962C8B-B14F-4D97-AF65-F5344CB8AC3E}">
        <p14:creationId xmlns:p14="http://schemas.microsoft.com/office/powerpoint/2010/main" val="15677035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8_标题幻灯片">
    <p:spTree>
      <p:nvGrpSpPr>
        <p:cNvPr id="1" name=""/>
        <p:cNvGrpSpPr/>
        <p:nvPr/>
      </p:nvGrpSpPr>
      <p:grpSpPr>
        <a:xfrm>
          <a:off x="0" y="0"/>
          <a:ext cx="0" cy="0"/>
          <a:chOff x="0" y="0"/>
          <a:chExt cx="0" cy="0"/>
        </a:xfrm>
      </p:grpSpPr>
      <p:pic>
        <p:nvPicPr>
          <p:cNvPr id="67" name="图片 66" descr="图片包含 户外, 日落, 游戏机, 太阳&#10;&#10;描述已自动生成">
            <a:extLst>
              <a:ext uri="{FF2B5EF4-FFF2-40B4-BE49-F238E27FC236}">
                <a16:creationId xmlns:a16="http://schemas.microsoft.com/office/drawing/2014/main" xmlns="" id="{FD25E5AD-CF10-4EF0-ACA7-71198881828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5250" y="0"/>
            <a:ext cx="12001500" cy="6858000"/>
          </a:xfrm>
          <a:prstGeom prst="rect">
            <a:avLst/>
          </a:prstGeom>
        </p:spPr>
      </p:pic>
      <p:sp>
        <p:nvSpPr>
          <p:cNvPr id="19" name="矩形 18">
            <a:extLst>
              <a:ext uri="{FF2B5EF4-FFF2-40B4-BE49-F238E27FC236}">
                <a16:creationId xmlns:a16="http://schemas.microsoft.com/office/drawing/2014/main" xmlns="" id="{F606E437-4291-41A8-A6C8-A50F2A3FE5EA}"/>
              </a:ext>
            </a:extLst>
          </p:cNvPr>
          <p:cNvSpPr/>
          <p:nvPr userDrawn="1"/>
        </p:nvSpPr>
        <p:spPr>
          <a:xfrm>
            <a:off x="-15240" y="-1"/>
            <a:ext cx="12237720" cy="6858001"/>
          </a:xfrm>
          <a:prstGeom prst="rect">
            <a:avLst/>
          </a:prstGeom>
          <a:gradFill flip="none" rotWithShape="1">
            <a:gsLst>
              <a:gs pos="4000">
                <a:schemeClr val="tx1">
                  <a:alpha val="76000"/>
                </a:schemeClr>
              </a:gs>
              <a:gs pos="55000">
                <a:schemeClr val="tx1">
                  <a:alpha val="65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descr="图片包含 白色, 游戏机, 黑色, 男人&#10;&#10;描述已自动生成">
            <a:extLst>
              <a:ext uri="{FF2B5EF4-FFF2-40B4-BE49-F238E27FC236}">
                <a16:creationId xmlns:a16="http://schemas.microsoft.com/office/drawing/2014/main" xmlns="" id="{5424E9BD-2656-4255-ACC1-A9E90A9764C5}"/>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0" y="-12152"/>
            <a:ext cx="12239625" cy="6870151"/>
          </a:xfrm>
          <a:prstGeom prst="rect">
            <a:avLst/>
          </a:prstGeom>
        </p:spPr>
      </p:pic>
      <p:sp>
        <p:nvSpPr>
          <p:cNvPr id="27" name="矩形 26">
            <a:extLst>
              <a:ext uri="{FF2B5EF4-FFF2-40B4-BE49-F238E27FC236}">
                <a16:creationId xmlns:a16="http://schemas.microsoft.com/office/drawing/2014/main" xmlns="" id="{60DE0A58-560C-473E-9ABD-9CE6F2DE4632}"/>
              </a:ext>
            </a:extLst>
          </p:cNvPr>
          <p:cNvSpPr/>
          <p:nvPr userDrawn="1"/>
        </p:nvSpPr>
        <p:spPr>
          <a:xfrm>
            <a:off x="-15240" y="655512"/>
            <a:ext cx="482600" cy="2334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a:extLst>
              <a:ext uri="{FF2B5EF4-FFF2-40B4-BE49-F238E27FC236}">
                <a16:creationId xmlns:a16="http://schemas.microsoft.com/office/drawing/2014/main" xmlns="" id="{BD367AA6-24D1-4238-9852-7448AB2C8AA8}"/>
              </a:ext>
            </a:extLst>
          </p:cNvPr>
          <p:cNvSpPr/>
          <p:nvPr userDrawn="1"/>
        </p:nvSpPr>
        <p:spPr>
          <a:xfrm>
            <a:off x="11159490" y="6438900"/>
            <a:ext cx="537210"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占位符 2">
            <a:extLst>
              <a:ext uri="{FF2B5EF4-FFF2-40B4-BE49-F238E27FC236}">
                <a16:creationId xmlns:a16="http://schemas.microsoft.com/office/drawing/2014/main" xmlns="" id="{F9B56A73-C4D8-4B4B-BC09-1E1C548CB771}"/>
              </a:ext>
            </a:extLst>
          </p:cNvPr>
          <p:cNvSpPr>
            <a:spLocks noGrp="1"/>
          </p:cNvSpPr>
          <p:nvPr>
            <p:ph type="body" sz="quarter" idx="11" hasCustomPrompt="1"/>
          </p:nvPr>
        </p:nvSpPr>
        <p:spPr>
          <a:xfrm>
            <a:off x="482600" y="533400"/>
            <a:ext cx="4302125" cy="431800"/>
          </a:xfrm>
        </p:spPr>
        <p:txBody>
          <a:bodyPr>
            <a:noAutofit/>
          </a:bodyPr>
          <a:lstStyle>
            <a:lvl1pPr marL="0" indent="0">
              <a:buNone/>
              <a:defRPr sz="2800">
                <a:solidFill>
                  <a:schemeClr val="bg1"/>
                </a:solidFill>
              </a:defRPr>
            </a:lvl1pPr>
          </a:lstStyle>
          <a:p>
            <a:pPr lvl="0"/>
            <a:r>
              <a:rPr lang="zh-CN" altLang="en-US" dirty="0"/>
              <a:t>输入小标题</a:t>
            </a:r>
          </a:p>
        </p:txBody>
      </p:sp>
      <p:sp>
        <p:nvSpPr>
          <p:cNvPr id="2" name="矩形: 圆角 1">
            <a:extLst>
              <a:ext uri="{FF2B5EF4-FFF2-40B4-BE49-F238E27FC236}">
                <a16:creationId xmlns:a16="http://schemas.microsoft.com/office/drawing/2014/main" xmlns="" id="{75EBA4B0-48BF-4C40-8345-16235A56709D}"/>
              </a:ext>
            </a:extLst>
          </p:cNvPr>
          <p:cNvSpPr/>
          <p:nvPr userDrawn="1"/>
        </p:nvSpPr>
        <p:spPr>
          <a:xfrm>
            <a:off x="4862830" y="2415222"/>
            <a:ext cx="2484755" cy="2484755"/>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a:extLst>
              <a:ext uri="{FF2B5EF4-FFF2-40B4-BE49-F238E27FC236}">
                <a16:creationId xmlns:a16="http://schemas.microsoft.com/office/drawing/2014/main" xmlns="" id="{6933BE80-7918-4628-8175-6F40F43227D8}"/>
              </a:ext>
            </a:extLst>
          </p:cNvPr>
          <p:cNvSpPr/>
          <p:nvPr userDrawn="1"/>
        </p:nvSpPr>
        <p:spPr>
          <a:xfrm>
            <a:off x="4649764" y="2202792"/>
            <a:ext cx="2909615" cy="2909615"/>
          </a:xfrm>
          <a:prstGeom prst="round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箭头连接符 3">
            <a:extLst>
              <a:ext uri="{FF2B5EF4-FFF2-40B4-BE49-F238E27FC236}">
                <a16:creationId xmlns:a16="http://schemas.microsoft.com/office/drawing/2014/main" xmlns="" id="{19A2C31E-A81A-44DC-A9E2-4361D99631FB}"/>
              </a:ext>
            </a:extLst>
          </p:cNvPr>
          <p:cNvCxnSpPr>
            <a:stCxn id="10" idx="3"/>
          </p:cNvCxnSpPr>
          <p:nvPr userDrawn="1"/>
        </p:nvCxnSpPr>
        <p:spPr>
          <a:xfrm>
            <a:off x="7559379" y="3657600"/>
            <a:ext cx="3306741" cy="0"/>
          </a:xfrm>
          <a:prstGeom prst="straightConnector1">
            <a:avLst/>
          </a:prstGeom>
          <a:ln>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13" name="直接箭头连接符 12">
            <a:extLst>
              <a:ext uri="{FF2B5EF4-FFF2-40B4-BE49-F238E27FC236}">
                <a16:creationId xmlns:a16="http://schemas.microsoft.com/office/drawing/2014/main" xmlns="" id="{E914759D-09AB-40A0-B170-DFC9982AFD96}"/>
              </a:ext>
            </a:extLst>
          </p:cNvPr>
          <p:cNvCxnSpPr>
            <a:cxnSpLocks/>
          </p:cNvCxnSpPr>
          <p:nvPr userDrawn="1"/>
        </p:nvCxnSpPr>
        <p:spPr>
          <a:xfrm flipH="1">
            <a:off x="1358263" y="3657600"/>
            <a:ext cx="3306741" cy="0"/>
          </a:xfrm>
          <a:prstGeom prst="straightConnector1">
            <a:avLst/>
          </a:prstGeom>
          <a:ln>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225021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pic>
        <p:nvPicPr>
          <p:cNvPr id="5" name="图片 4" descr="图片包含 户外, 路, 日落, 云&#10;&#10;描述已自动生成">
            <a:extLst>
              <a:ext uri="{FF2B5EF4-FFF2-40B4-BE49-F238E27FC236}">
                <a16:creationId xmlns:a16="http://schemas.microsoft.com/office/drawing/2014/main" xmlns="" id="{AFE90D57-22E1-427E-888B-B803DD70EF29}"/>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6363" b="17529"/>
          <a:stretch/>
        </p:blipFill>
        <p:spPr>
          <a:xfrm>
            <a:off x="-45720" y="-12153"/>
            <a:ext cx="12298679" cy="6870153"/>
          </a:xfrm>
          <a:prstGeom prst="rect">
            <a:avLst/>
          </a:prstGeom>
        </p:spPr>
      </p:pic>
      <p:sp>
        <p:nvSpPr>
          <p:cNvPr id="19" name="矩形 18">
            <a:extLst>
              <a:ext uri="{FF2B5EF4-FFF2-40B4-BE49-F238E27FC236}">
                <a16:creationId xmlns:a16="http://schemas.microsoft.com/office/drawing/2014/main" xmlns="" id="{F606E437-4291-41A8-A6C8-A50F2A3FE5EA}"/>
              </a:ext>
            </a:extLst>
          </p:cNvPr>
          <p:cNvSpPr/>
          <p:nvPr userDrawn="1"/>
        </p:nvSpPr>
        <p:spPr>
          <a:xfrm>
            <a:off x="-76199" y="-1"/>
            <a:ext cx="12298679" cy="6858001"/>
          </a:xfrm>
          <a:prstGeom prst="rect">
            <a:avLst/>
          </a:prstGeom>
          <a:gradFill flip="none" rotWithShape="1">
            <a:gsLst>
              <a:gs pos="4000">
                <a:schemeClr val="tx1">
                  <a:alpha val="82000"/>
                </a:schemeClr>
              </a:gs>
              <a:gs pos="100000">
                <a:schemeClr val="tx1">
                  <a:alpha val="7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a:extLst>
              <a:ext uri="{FF2B5EF4-FFF2-40B4-BE49-F238E27FC236}">
                <a16:creationId xmlns:a16="http://schemas.microsoft.com/office/drawing/2014/main" xmlns="" id="{760A02B4-9873-47FA-8981-EC1395CDB690}"/>
              </a:ext>
            </a:extLst>
          </p:cNvPr>
          <p:cNvGrpSpPr/>
          <p:nvPr userDrawn="1"/>
        </p:nvGrpSpPr>
        <p:grpSpPr>
          <a:xfrm>
            <a:off x="5181600" y="1485502"/>
            <a:ext cx="1828800" cy="70339"/>
            <a:chOff x="4503761" y="1555845"/>
            <a:chExt cx="3193576" cy="122830"/>
          </a:xfrm>
          <a:solidFill>
            <a:schemeClr val="accent2"/>
          </a:solidFill>
        </p:grpSpPr>
        <p:sp>
          <p:nvSpPr>
            <p:cNvPr id="17" name="矩形 16">
              <a:extLst>
                <a:ext uri="{FF2B5EF4-FFF2-40B4-BE49-F238E27FC236}">
                  <a16:creationId xmlns:a16="http://schemas.microsoft.com/office/drawing/2014/main" xmlns="" id="{DF2E6D8F-76D4-4C74-87C0-DDAFD3AE9132}"/>
                </a:ext>
              </a:extLst>
            </p:cNvPr>
            <p:cNvSpPr/>
            <p:nvPr userDrawn="1"/>
          </p:nvSpPr>
          <p:spPr>
            <a:xfrm>
              <a:off x="5411337" y="1555845"/>
              <a:ext cx="1378424" cy="122830"/>
            </a:xfrm>
            <a:prstGeom prst="rect">
              <a:avLst/>
            </a:pr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 name="直接连接符 20">
              <a:extLst>
                <a:ext uri="{FF2B5EF4-FFF2-40B4-BE49-F238E27FC236}">
                  <a16:creationId xmlns:a16="http://schemas.microsoft.com/office/drawing/2014/main" xmlns="" id="{77E7E3D6-C7EB-4EC3-84B1-9C7D4637E2EC}"/>
                </a:ext>
              </a:extLst>
            </p:cNvPr>
            <p:cNvCxnSpPr>
              <a:cxnSpLocks/>
            </p:cNvCxnSpPr>
            <p:nvPr userDrawn="1"/>
          </p:nvCxnSpPr>
          <p:spPr>
            <a:xfrm>
              <a:off x="4503761" y="1617260"/>
              <a:ext cx="3193576"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30" name="文本占位符 29">
            <a:extLst>
              <a:ext uri="{FF2B5EF4-FFF2-40B4-BE49-F238E27FC236}">
                <a16:creationId xmlns:a16="http://schemas.microsoft.com/office/drawing/2014/main" xmlns="" id="{894229A6-5DB8-43BC-A6E4-50B0F5303134}"/>
              </a:ext>
            </a:extLst>
          </p:cNvPr>
          <p:cNvSpPr>
            <a:spLocks noGrp="1"/>
          </p:cNvSpPr>
          <p:nvPr>
            <p:ph type="body" sz="quarter" idx="10" hasCustomPrompt="1"/>
          </p:nvPr>
        </p:nvSpPr>
        <p:spPr>
          <a:xfrm>
            <a:off x="2067243" y="2306946"/>
            <a:ext cx="2126794" cy="546100"/>
          </a:xfrm>
        </p:spPr>
        <p:txBody>
          <a:bodyPr anchor="ctr"/>
          <a:lstStyle>
            <a:lvl1pPr marL="0" indent="0">
              <a:lnSpc>
                <a:spcPct val="100000"/>
              </a:lnSpc>
              <a:buNone/>
              <a:defRPr>
                <a:solidFill>
                  <a:schemeClr val="bg1"/>
                </a:solidFill>
              </a:defRPr>
            </a:lvl1pPr>
          </a:lstStyle>
          <a:p>
            <a:pPr lvl="0"/>
            <a:r>
              <a:rPr lang="zh-CN" altLang="en-US" dirty="0"/>
              <a:t>输入内容</a:t>
            </a:r>
          </a:p>
        </p:txBody>
      </p:sp>
      <p:sp>
        <p:nvSpPr>
          <p:cNvPr id="32" name="文本占位符 29">
            <a:extLst>
              <a:ext uri="{FF2B5EF4-FFF2-40B4-BE49-F238E27FC236}">
                <a16:creationId xmlns:a16="http://schemas.microsoft.com/office/drawing/2014/main" xmlns="" id="{47FA841E-F266-4C27-AA08-36B022EB2AA1}"/>
              </a:ext>
            </a:extLst>
          </p:cNvPr>
          <p:cNvSpPr>
            <a:spLocks noGrp="1"/>
          </p:cNvSpPr>
          <p:nvPr>
            <p:ph type="body" sz="quarter" idx="11" hasCustomPrompt="1"/>
          </p:nvPr>
        </p:nvSpPr>
        <p:spPr>
          <a:xfrm>
            <a:off x="2042160" y="3684896"/>
            <a:ext cx="2126794" cy="546100"/>
          </a:xfrm>
        </p:spPr>
        <p:txBody>
          <a:bodyPr anchor="ctr"/>
          <a:lstStyle>
            <a:lvl1pPr marL="0" indent="0">
              <a:lnSpc>
                <a:spcPct val="100000"/>
              </a:lnSpc>
              <a:buNone/>
              <a:defRPr>
                <a:solidFill>
                  <a:schemeClr val="bg1"/>
                </a:solidFill>
              </a:defRPr>
            </a:lvl1pPr>
          </a:lstStyle>
          <a:p>
            <a:pPr lvl="0"/>
            <a:r>
              <a:rPr lang="zh-CN" altLang="en-US" dirty="0"/>
              <a:t>输入内容</a:t>
            </a:r>
          </a:p>
        </p:txBody>
      </p:sp>
      <p:sp>
        <p:nvSpPr>
          <p:cNvPr id="34" name="文本占位符 29">
            <a:extLst>
              <a:ext uri="{FF2B5EF4-FFF2-40B4-BE49-F238E27FC236}">
                <a16:creationId xmlns:a16="http://schemas.microsoft.com/office/drawing/2014/main" xmlns="" id="{0BD4BD5C-05FF-47D4-B92D-B77B075D7537}"/>
              </a:ext>
            </a:extLst>
          </p:cNvPr>
          <p:cNvSpPr>
            <a:spLocks noGrp="1"/>
          </p:cNvSpPr>
          <p:nvPr>
            <p:ph type="body" sz="quarter" idx="12" hasCustomPrompt="1"/>
          </p:nvPr>
        </p:nvSpPr>
        <p:spPr>
          <a:xfrm>
            <a:off x="2042160" y="5062846"/>
            <a:ext cx="2126794" cy="546100"/>
          </a:xfrm>
        </p:spPr>
        <p:txBody>
          <a:bodyPr anchor="ctr"/>
          <a:lstStyle>
            <a:lvl1pPr marL="0" indent="0">
              <a:lnSpc>
                <a:spcPct val="100000"/>
              </a:lnSpc>
              <a:buNone/>
              <a:defRPr>
                <a:solidFill>
                  <a:schemeClr val="bg1"/>
                </a:solidFill>
              </a:defRPr>
            </a:lvl1pPr>
          </a:lstStyle>
          <a:p>
            <a:pPr lvl="0"/>
            <a:r>
              <a:rPr lang="zh-CN" altLang="en-US" dirty="0"/>
              <a:t>输入内容</a:t>
            </a:r>
          </a:p>
        </p:txBody>
      </p:sp>
      <p:sp>
        <p:nvSpPr>
          <p:cNvPr id="36" name="文本占位符 29">
            <a:extLst>
              <a:ext uri="{FF2B5EF4-FFF2-40B4-BE49-F238E27FC236}">
                <a16:creationId xmlns:a16="http://schemas.microsoft.com/office/drawing/2014/main" xmlns="" id="{621E1F1C-0A56-465C-A2BA-F8A33A1D738C}"/>
              </a:ext>
            </a:extLst>
          </p:cNvPr>
          <p:cNvSpPr>
            <a:spLocks noGrp="1"/>
          </p:cNvSpPr>
          <p:nvPr>
            <p:ph type="body" sz="quarter" idx="13" hasCustomPrompt="1"/>
          </p:nvPr>
        </p:nvSpPr>
        <p:spPr>
          <a:xfrm>
            <a:off x="5513546" y="2306946"/>
            <a:ext cx="2126794" cy="546100"/>
          </a:xfrm>
        </p:spPr>
        <p:txBody>
          <a:bodyPr anchor="ctr"/>
          <a:lstStyle>
            <a:lvl1pPr marL="0" indent="0">
              <a:lnSpc>
                <a:spcPct val="100000"/>
              </a:lnSpc>
              <a:buNone/>
              <a:defRPr>
                <a:solidFill>
                  <a:schemeClr val="bg1"/>
                </a:solidFill>
              </a:defRPr>
            </a:lvl1pPr>
          </a:lstStyle>
          <a:p>
            <a:pPr lvl="0"/>
            <a:r>
              <a:rPr lang="zh-CN" altLang="en-US" dirty="0"/>
              <a:t>输入内容</a:t>
            </a:r>
          </a:p>
        </p:txBody>
      </p:sp>
      <p:sp>
        <p:nvSpPr>
          <p:cNvPr id="38" name="文本占位符 29">
            <a:extLst>
              <a:ext uri="{FF2B5EF4-FFF2-40B4-BE49-F238E27FC236}">
                <a16:creationId xmlns:a16="http://schemas.microsoft.com/office/drawing/2014/main" xmlns="" id="{C1F38BA6-9E9A-47D8-B5BC-DBF057F4D649}"/>
              </a:ext>
            </a:extLst>
          </p:cNvPr>
          <p:cNvSpPr>
            <a:spLocks noGrp="1"/>
          </p:cNvSpPr>
          <p:nvPr>
            <p:ph type="body" sz="quarter" idx="14" hasCustomPrompt="1"/>
          </p:nvPr>
        </p:nvSpPr>
        <p:spPr>
          <a:xfrm>
            <a:off x="5488463" y="3684896"/>
            <a:ext cx="2126794" cy="546100"/>
          </a:xfrm>
        </p:spPr>
        <p:txBody>
          <a:bodyPr anchor="ctr"/>
          <a:lstStyle>
            <a:lvl1pPr marL="0" indent="0">
              <a:lnSpc>
                <a:spcPct val="100000"/>
              </a:lnSpc>
              <a:buNone/>
              <a:defRPr>
                <a:solidFill>
                  <a:schemeClr val="bg1"/>
                </a:solidFill>
              </a:defRPr>
            </a:lvl1pPr>
          </a:lstStyle>
          <a:p>
            <a:pPr lvl="0"/>
            <a:r>
              <a:rPr lang="zh-CN" altLang="en-US" dirty="0"/>
              <a:t>输入内容</a:t>
            </a:r>
          </a:p>
        </p:txBody>
      </p:sp>
      <p:sp>
        <p:nvSpPr>
          <p:cNvPr id="40" name="文本占位符 29">
            <a:extLst>
              <a:ext uri="{FF2B5EF4-FFF2-40B4-BE49-F238E27FC236}">
                <a16:creationId xmlns:a16="http://schemas.microsoft.com/office/drawing/2014/main" xmlns="" id="{7506D9FC-3AAF-4182-B12D-EDE4208AB098}"/>
              </a:ext>
            </a:extLst>
          </p:cNvPr>
          <p:cNvSpPr>
            <a:spLocks noGrp="1"/>
          </p:cNvSpPr>
          <p:nvPr>
            <p:ph type="body" sz="quarter" idx="15" hasCustomPrompt="1"/>
          </p:nvPr>
        </p:nvSpPr>
        <p:spPr>
          <a:xfrm>
            <a:off x="5488463" y="5062846"/>
            <a:ext cx="2126794" cy="546100"/>
          </a:xfrm>
        </p:spPr>
        <p:txBody>
          <a:bodyPr anchor="ctr"/>
          <a:lstStyle>
            <a:lvl1pPr marL="0" indent="0">
              <a:lnSpc>
                <a:spcPct val="100000"/>
              </a:lnSpc>
              <a:buNone/>
              <a:defRPr>
                <a:solidFill>
                  <a:schemeClr val="bg1"/>
                </a:solidFill>
              </a:defRPr>
            </a:lvl1pPr>
          </a:lstStyle>
          <a:p>
            <a:pPr lvl="0"/>
            <a:r>
              <a:rPr lang="zh-CN" altLang="en-US" dirty="0"/>
              <a:t>输入内容</a:t>
            </a:r>
          </a:p>
        </p:txBody>
      </p:sp>
      <p:sp>
        <p:nvSpPr>
          <p:cNvPr id="42" name="文本占位符 29">
            <a:extLst>
              <a:ext uri="{FF2B5EF4-FFF2-40B4-BE49-F238E27FC236}">
                <a16:creationId xmlns:a16="http://schemas.microsoft.com/office/drawing/2014/main" xmlns="" id="{20563252-7176-42CE-BAD4-4D1B6622DC2A}"/>
              </a:ext>
            </a:extLst>
          </p:cNvPr>
          <p:cNvSpPr>
            <a:spLocks noGrp="1"/>
          </p:cNvSpPr>
          <p:nvPr>
            <p:ph type="body" sz="quarter" idx="16" hasCustomPrompt="1"/>
          </p:nvPr>
        </p:nvSpPr>
        <p:spPr>
          <a:xfrm>
            <a:off x="8982711" y="2282816"/>
            <a:ext cx="2126794" cy="546100"/>
          </a:xfrm>
        </p:spPr>
        <p:txBody>
          <a:bodyPr anchor="ctr"/>
          <a:lstStyle>
            <a:lvl1pPr marL="0" indent="0">
              <a:lnSpc>
                <a:spcPct val="100000"/>
              </a:lnSpc>
              <a:buNone/>
              <a:defRPr>
                <a:solidFill>
                  <a:schemeClr val="bg1"/>
                </a:solidFill>
              </a:defRPr>
            </a:lvl1pPr>
          </a:lstStyle>
          <a:p>
            <a:pPr lvl="0"/>
            <a:r>
              <a:rPr lang="zh-CN" altLang="en-US" dirty="0"/>
              <a:t>输入内容</a:t>
            </a:r>
          </a:p>
        </p:txBody>
      </p:sp>
      <p:sp>
        <p:nvSpPr>
          <p:cNvPr id="44" name="文本占位符 29">
            <a:extLst>
              <a:ext uri="{FF2B5EF4-FFF2-40B4-BE49-F238E27FC236}">
                <a16:creationId xmlns:a16="http://schemas.microsoft.com/office/drawing/2014/main" xmlns="" id="{2A9B087A-E76C-472A-B742-77361CBBC238}"/>
              </a:ext>
            </a:extLst>
          </p:cNvPr>
          <p:cNvSpPr>
            <a:spLocks noGrp="1"/>
          </p:cNvSpPr>
          <p:nvPr>
            <p:ph type="body" sz="quarter" idx="17" hasCustomPrompt="1"/>
          </p:nvPr>
        </p:nvSpPr>
        <p:spPr>
          <a:xfrm>
            <a:off x="8957628" y="3660766"/>
            <a:ext cx="2126794" cy="546100"/>
          </a:xfrm>
        </p:spPr>
        <p:txBody>
          <a:bodyPr anchor="ctr"/>
          <a:lstStyle>
            <a:lvl1pPr marL="0" indent="0">
              <a:lnSpc>
                <a:spcPct val="100000"/>
              </a:lnSpc>
              <a:buNone/>
              <a:defRPr>
                <a:solidFill>
                  <a:schemeClr val="bg1"/>
                </a:solidFill>
              </a:defRPr>
            </a:lvl1pPr>
          </a:lstStyle>
          <a:p>
            <a:pPr lvl="0"/>
            <a:r>
              <a:rPr lang="zh-CN" altLang="en-US" dirty="0"/>
              <a:t>输入内容</a:t>
            </a:r>
          </a:p>
        </p:txBody>
      </p:sp>
      <p:sp>
        <p:nvSpPr>
          <p:cNvPr id="46" name="文本占位符 29">
            <a:extLst>
              <a:ext uri="{FF2B5EF4-FFF2-40B4-BE49-F238E27FC236}">
                <a16:creationId xmlns:a16="http://schemas.microsoft.com/office/drawing/2014/main" xmlns="" id="{59DDD2D6-CC9A-4DEE-B47D-99230390C501}"/>
              </a:ext>
            </a:extLst>
          </p:cNvPr>
          <p:cNvSpPr>
            <a:spLocks noGrp="1"/>
          </p:cNvSpPr>
          <p:nvPr>
            <p:ph type="body" sz="quarter" idx="18" hasCustomPrompt="1"/>
          </p:nvPr>
        </p:nvSpPr>
        <p:spPr>
          <a:xfrm>
            <a:off x="8957628" y="5038716"/>
            <a:ext cx="2126794" cy="546100"/>
          </a:xfrm>
        </p:spPr>
        <p:txBody>
          <a:bodyPr anchor="ctr"/>
          <a:lstStyle>
            <a:lvl1pPr marL="0" indent="0">
              <a:lnSpc>
                <a:spcPct val="100000"/>
              </a:lnSpc>
              <a:buNone/>
              <a:defRPr>
                <a:solidFill>
                  <a:schemeClr val="bg1"/>
                </a:solidFill>
              </a:defRPr>
            </a:lvl1pPr>
          </a:lstStyle>
          <a:p>
            <a:pPr lvl="0"/>
            <a:r>
              <a:rPr lang="zh-CN" altLang="en-US" dirty="0"/>
              <a:t>输入内容</a:t>
            </a:r>
          </a:p>
        </p:txBody>
      </p:sp>
      <p:sp>
        <p:nvSpPr>
          <p:cNvPr id="47" name="文本占位符 29">
            <a:extLst>
              <a:ext uri="{FF2B5EF4-FFF2-40B4-BE49-F238E27FC236}">
                <a16:creationId xmlns:a16="http://schemas.microsoft.com/office/drawing/2014/main" xmlns="" id="{9BCEB0B9-C418-4622-81A8-0F498E3BAEC1}"/>
              </a:ext>
            </a:extLst>
          </p:cNvPr>
          <p:cNvSpPr>
            <a:spLocks noGrp="1"/>
          </p:cNvSpPr>
          <p:nvPr>
            <p:ph type="body" sz="quarter" idx="19" hasCustomPrompt="1"/>
          </p:nvPr>
        </p:nvSpPr>
        <p:spPr>
          <a:xfrm>
            <a:off x="3452674" y="903972"/>
            <a:ext cx="5310326" cy="546100"/>
          </a:xfrm>
        </p:spPr>
        <p:txBody>
          <a:bodyPr anchor="ctr">
            <a:noAutofit/>
          </a:bodyPr>
          <a:lstStyle>
            <a:lvl1pPr marL="0" indent="0" algn="ctr">
              <a:lnSpc>
                <a:spcPct val="100000"/>
              </a:lnSpc>
              <a:buNone/>
              <a:defRPr sz="3600">
                <a:gradFill flip="none" rotWithShape="1">
                  <a:gsLst>
                    <a:gs pos="4000">
                      <a:srgbClr val="F9ECCF"/>
                    </a:gs>
                    <a:gs pos="100000">
                      <a:schemeClr val="accent2"/>
                    </a:gs>
                  </a:gsLst>
                  <a:lin ang="5400000" scaled="0"/>
                  <a:tileRect/>
                </a:gradFill>
                <a:latin typeface="+mj-ea"/>
                <a:ea typeface="+mj-ea"/>
              </a:defRPr>
            </a:lvl1pPr>
          </a:lstStyle>
          <a:p>
            <a:pPr lvl="0"/>
            <a:r>
              <a:rPr lang="zh-CN" altLang="en-US" dirty="0"/>
              <a:t>输入内容</a:t>
            </a:r>
          </a:p>
        </p:txBody>
      </p:sp>
      <p:sp>
        <p:nvSpPr>
          <p:cNvPr id="20" name="矩形 19">
            <a:extLst>
              <a:ext uri="{FF2B5EF4-FFF2-40B4-BE49-F238E27FC236}">
                <a16:creationId xmlns:a16="http://schemas.microsoft.com/office/drawing/2014/main" xmlns="" id="{795E3099-427F-458A-9101-C8194FA94174}"/>
              </a:ext>
            </a:extLst>
          </p:cNvPr>
          <p:cNvSpPr/>
          <p:nvPr userDrawn="1"/>
        </p:nvSpPr>
        <p:spPr>
          <a:xfrm>
            <a:off x="2087108" y="2824513"/>
            <a:ext cx="1640819" cy="71087"/>
          </a:xfrm>
          <a:prstGeom prst="rect">
            <a:avLst/>
          </a:prstGeom>
          <a:gradFill>
            <a:gsLst>
              <a:gs pos="4000">
                <a:schemeClr val="accent2">
                  <a:lumMod val="40000"/>
                  <a:lumOff val="60000"/>
                  <a:alpha val="70000"/>
                </a:schemeClr>
              </a:gs>
              <a:gs pos="50000">
                <a:schemeClr val="accent2"/>
              </a:gs>
              <a:gs pos="100000">
                <a:schemeClr val="accent2">
                  <a:lumMod val="40000"/>
                  <a:lumOff val="60000"/>
                  <a:alpha val="7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1" name="矩形 30">
            <a:extLst>
              <a:ext uri="{FF2B5EF4-FFF2-40B4-BE49-F238E27FC236}">
                <a16:creationId xmlns:a16="http://schemas.microsoft.com/office/drawing/2014/main" xmlns="" id="{0E8E352A-39EA-47D3-B153-609CFD122003}"/>
              </a:ext>
            </a:extLst>
          </p:cNvPr>
          <p:cNvSpPr/>
          <p:nvPr userDrawn="1"/>
        </p:nvSpPr>
        <p:spPr>
          <a:xfrm>
            <a:off x="2062025" y="4202463"/>
            <a:ext cx="1640819" cy="71087"/>
          </a:xfrm>
          <a:prstGeom prst="rect">
            <a:avLst/>
          </a:prstGeom>
          <a:gradFill>
            <a:gsLst>
              <a:gs pos="4000">
                <a:schemeClr val="accent2">
                  <a:lumMod val="40000"/>
                  <a:lumOff val="60000"/>
                  <a:alpha val="70000"/>
                </a:schemeClr>
              </a:gs>
              <a:gs pos="50000">
                <a:schemeClr val="accent2"/>
              </a:gs>
              <a:gs pos="100000">
                <a:schemeClr val="accent2">
                  <a:lumMod val="40000"/>
                  <a:lumOff val="60000"/>
                  <a:alpha val="7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3" name="矩形 32">
            <a:extLst>
              <a:ext uri="{FF2B5EF4-FFF2-40B4-BE49-F238E27FC236}">
                <a16:creationId xmlns:a16="http://schemas.microsoft.com/office/drawing/2014/main" xmlns="" id="{8FA87602-9959-4847-9B89-BE041EB98144}"/>
              </a:ext>
            </a:extLst>
          </p:cNvPr>
          <p:cNvSpPr/>
          <p:nvPr userDrawn="1"/>
        </p:nvSpPr>
        <p:spPr>
          <a:xfrm>
            <a:off x="2062025" y="5580413"/>
            <a:ext cx="1640819" cy="71087"/>
          </a:xfrm>
          <a:prstGeom prst="rect">
            <a:avLst/>
          </a:prstGeom>
          <a:gradFill>
            <a:gsLst>
              <a:gs pos="4000">
                <a:schemeClr val="accent2">
                  <a:lumMod val="40000"/>
                  <a:lumOff val="60000"/>
                  <a:alpha val="70000"/>
                </a:schemeClr>
              </a:gs>
              <a:gs pos="50000">
                <a:schemeClr val="accent2"/>
              </a:gs>
              <a:gs pos="100000">
                <a:schemeClr val="accent2">
                  <a:lumMod val="40000"/>
                  <a:lumOff val="60000"/>
                  <a:alpha val="7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5" name="矩形 34">
            <a:extLst>
              <a:ext uri="{FF2B5EF4-FFF2-40B4-BE49-F238E27FC236}">
                <a16:creationId xmlns:a16="http://schemas.microsoft.com/office/drawing/2014/main" xmlns="" id="{0A72A89C-E380-413D-BD9E-525FF1FC1DEA}"/>
              </a:ext>
            </a:extLst>
          </p:cNvPr>
          <p:cNvSpPr/>
          <p:nvPr userDrawn="1"/>
        </p:nvSpPr>
        <p:spPr>
          <a:xfrm>
            <a:off x="5533411" y="2824513"/>
            <a:ext cx="1640819" cy="71087"/>
          </a:xfrm>
          <a:prstGeom prst="rect">
            <a:avLst/>
          </a:prstGeom>
          <a:gradFill>
            <a:gsLst>
              <a:gs pos="4000">
                <a:schemeClr val="accent2">
                  <a:lumMod val="40000"/>
                  <a:lumOff val="60000"/>
                  <a:alpha val="70000"/>
                </a:schemeClr>
              </a:gs>
              <a:gs pos="50000">
                <a:schemeClr val="accent2"/>
              </a:gs>
              <a:gs pos="100000">
                <a:schemeClr val="accent2">
                  <a:lumMod val="40000"/>
                  <a:lumOff val="60000"/>
                  <a:alpha val="7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9" name="矩形 38">
            <a:extLst>
              <a:ext uri="{FF2B5EF4-FFF2-40B4-BE49-F238E27FC236}">
                <a16:creationId xmlns:a16="http://schemas.microsoft.com/office/drawing/2014/main" xmlns="" id="{341923D7-3EB4-4927-A0BB-7CDAA48372EA}"/>
              </a:ext>
            </a:extLst>
          </p:cNvPr>
          <p:cNvSpPr/>
          <p:nvPr userDrawn="1"/>
        </p:nvSpPr>
        <p:spPr>
          <a:xfrm>
            <a:off x="5508328" y="5580413"/>
            <a:ext cx="1640819" cy="71087"/>
          </a:xfrm>
          <a:prstGeom prst="rect">
            <a:avLst/>
          </a:prstGeom>
          <a:gradFill>
            <a:gsLst>
              <a:gs pos="4000">
                <a:schemeClr val="accent2">
                  <a:lumMod val="40000"/>
                  <a:lumOff val="60000"/>
                  <a:alpha val="70000"/>
                </a:schemeClr>
              </a:gs>
              <a:gs pos="50000">
                <a:schemeClr val="accent2"/>
              </a:gs>
              <a:gs pos="100000">
                <a:schemeClr val="accent2">
                  <a:lumMod val="40000"/>
                  <a:lumOff val="60000"/>
                  <a:alpha val="7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1" name="矩形 40">
            <a:extLst>
              <a:ext uri="{FF2B5EF4-FFF2-40B4-BE49-F238E27FC236}">
                <a16:creationId xmlns:a16="http://schemas.microsoft.com/office/drawing/2014/main" xmlns="" id="{99E63E3A-C5A6-41F3-869D-FCDE296CB79E}"/>
              </a:ext>
            </a:extLst>
          </p:cNvPr>
          <p:cNvSpPr/>
          <p:nvPr userDrawn="1"/>
        </p:nvSpPr>
        <p:spPr>
          <a:xfrm>
            <a:off x="9002576" y="2800383"/>
            <a:ext cx="1640819" cy="71087"/>
          </a:xfrm>
          <a:prstGeom prst="rect">
            <a:avLst/>
          </a:prstGeom>
          <a:gradFill>
            <a:gsLst>
              <a:gs pos="4000">
                <a:schemeClr val="accent2">
                  <a:lumMod val="40000"/>
                  <a:lumOff val="60000"/>
                  <a:alpha val="70000"/>
                </a:schemeClr>
              </a:gs>
              <a:gs pos="50000">
                <a:schemeClr val="accent2"/>
              </a:gs>
              <a:gs pos="100000">
                <a:schemeClr val="accent2">
                  <a:lumMod val="40000"/>
                  <a:lumOff val="60000"/>
                  <a:alpha val="7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3" name="矩形 42">
            <a:extLst>
              <a:ext uri="{FF2B5EF4-FFF2-40B4-BE49-F238E27FC236}">
                <a16:creationId xmlns:a16="http://schemas.microsoft.com/office/drawing/2014/main" xmlns="" id="{C0986883-FE2C-44FB-AB2A-9D3F708FFA27}"/>
              </a:ext>
            </a:extLst>
          </p:cNvPr>
          <p:cNvSpPr/>
          <p:nvPr userDrawn="1"/>
        </p:nvSpPr>
        <p:spPr>
          <a:xfrm>
            <a:off x="8977493" y="4178333"/>
            <a:ext cx="1640819" cy="71087"/>
          </a:xfrm>
          <a:prstGeom prst="rect">
            <a:avLst/>
          </a:prstGeom>
          <a:gradFill>
            <a:gsLst>
              <a:gs pos="4000">
                <a:schemeClr val="accent2">
                  <a:lumMod val="40000"/>
                  <a:lumOff val="60000"/>
                  <a:alpha val="70000"/>
                </a:schemeClr>
              </a:gs>
              <a:gs pos="50000">
                <a:schemeClr val="accent2"/>
              </a:gs>
              <a:gs pos="100000">
                <a:schemeClr val="accent2">
                  <a:lumMod val="40000"/>
                  <a:lumOff val="60000"/>
                  <a:alpha val="7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5" name="矩形 44">
            <a:extLst>
              <a:ext uri="{FF2B5EF4-FFF2-40B4-BE49-F238E27FC236}">
                <a16:creationId xmlns:a16="http://schemas.microsoft.com/office/drawing/2014/main" xmlns="" id="{CC7519E8-EB95-4515-8EB6-48029343CA2A}"/>
              </a:ext>
            </a:extLst>
          </p:cNvPr>
          <p:cNvSpPr/>
          <p:nvPr userDrawn="1"/>
        </p:nvSpPr>
        <p:spPr>
          <a:xfrm>
            <a:off x="8977493" y="5556283"/>
            <a:ext cx="1640819" cy="71087"/>
          </a:xfrm>
          <a:prstGeom prst="rect">
            <a:avLst/>
          </a:prstGeom>
          <a:gradFill>
            <a:gsLst>
              <a:gs pos="4000">
                <a:schemeClr val="accent2">
                  <a:lumMod val="40000"/>
                  <a:lumOff val="60000"/>
                  <a:alpha val="70000"/>
                </a:schemeClr>
              </a:gs>
              <a:gs pos="50000">
                <a:schemeClr val="accent2"/>
              </a:gs>
              <a:gs pos="100000">
                <a:schemeClr val="accent2">
                  <a:lumMod val="40000"/>
                  <a:lumOff val="60000"/>
                  <a:alpha val="7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2" name="矩形 61">
            <a:extLst>
              <a:ext uri="{FF2B5EF4-FFF2-40B4-BE49-F238E27FC236}">
                <a16:creationId xmlns:a16="http://schemas.microsoft.com/office/drawing/2014/main" xmlns="" id="{32B3035F-F83B-47C1-A614-4739308D370F}"/>
              </a:ext>
            </a:extLst>
          </p:cNvPr>
          <p:cNvSpPr/>
          <p:nvPr userDrawn="1"/>
        </p:nvSpPr>
        <p:spPr>
          <a:xfrm>
            <a:off x="5508328" y="4227879"/>
            <a:ext cx="1640819" cy="71087"/>
          </a:xfrm>
          <a:prstGeom prst="rect">
            <a:avLst/>
          </a:prstGeom>
          <a:gradFill>
            <a:gsLst>
              <a:gs pos="4000">
                <a:schemeClr val="accent2">
                  <a:lumMod val="40000"/>
                  <a:lumOff val="60000"/>
                  <a:alpha val="70000"/>
                </a:schemeClr>
              </a:gs>
              <a:gs pos="50000">
                <a:schemeClr val="accent2"/>
              </a:gs>
              <a:gs pos="100000">
                <a:schemeClr val="accent2">
                  <a:lumMod val="40000"/>
                  <a:lumOff val="60000"/>
                  <a:alpha val="7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7" name="矩形: 圆角 36">
            <a:extLst>
              <a:ext uri="{FF2B5EF4-FFF2-40B4-BE49-F238E27FC236}">
                <a16:creationId xmlns:a16="http://schemas.microsoft.com/office/drawing/2014/main" xmlns="" id="{40BA9287-6122-4D07-93D9-F10D13789EDC}"/>
              </a:ext>
            </a:extLst>
          </p:cNvPr>
          <p:cNvSpPr/>
          <p:nvPr userDrawn="1"/>
        </p:nvSpPr>
        <p:spPr>
          <a:xfrm>
            <a:off x="1395930" y="2282816"/>
            <a:ext cx="584656" cy="58465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圆角 47">
            <a:extLst>
              <a:ext uri="{FF2B5EF4-FFF2-40B4-BE49-F238E27FC236}">
                <a16:creationId xmlns:a16="http://schemas.microsoft.com/office/drawing/2014/main" xmlns="" id="{51825852-2C51-48BA-9DE8-0DA8D406189D}"/>
              </a:ext>
            </a:extLst>
          </p:cNvPr>
          <p:cNvSpPr/>
          <p:nvPr userDrawn="1"/>
        </p:nvSpPr>
        <p:spPr>
          <a:xfrm>
            <a:off x="4837831" y="2282816"/>
            <a:ext cx="584656" cy="58465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圆角 57">
            <a:extLst>
              <a:ext uri="{FF2B5EF4-FFF2-40B4-BE49-F238E27FC236}">
                <a16:creationId xmlns:a16="http://schemas.microsoft.com/office/drawing/2014/main" xmlns="" id="{AA0E2EA4-DD7B-426B-B535-1D378D2A4939}"/>
              </a:ext>
            </a:extLst>
          </p:cNvPr>
          <p:cNvSpPr/>
          <p:nvPr userDrawn="1"/>
        </p:nvSpPr>
        <p:spPr>
          <a:xfrm>
            <a:off x="8307022" y="2282816"/>
            <a:ext cx="584656" cy="58465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圆角 58">
            <a:extLst>
              <a:ext uri="{FF2B5EF4-FFF2-40B4-BE49-F238E27FC236}">
                <a16:creationId xmlns:a16="http://schemas.microsoft.com/office/drawing/2014/main" xmlns="" id="{0A1DD19D-8DA8-4A8F-9341-891C95B657C9}"/>
              </a:ext>
            </a:extLst>
          </p:cNvPr>
          <p:cNvSpPr/>
          <p:nvPr userDrawn="1"/>
        </p:nvSpPr>
        <p:spPr>
          <a:xfrm>
            <a:off x="1395930" y="3672543"/>
            <a:ext cx="584656" cy="58465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圆角 59">
            <a:extLst>
              <a:ext uri="{FF2B5EF4-FFF2-40B4-BE49-F238E27FC236}">
                <a16:creationId xmlns:a16="http://schemas.microsoft.com/office/drawing/2014/main" xmlns="" id="{BC2F0C5F-A392-45E2-93E2-2E627946D057}"/>
              </a:ext>
            </a:extLst>
          </p:cNvPr>
          <p:cNvSpPr/>
          <p:nvPr userDrawn="1"/>
        </p:nvSpPr>
        <p:spPr>
          <a:xfrm>
            <a:off x="4837831" y="3672543"/>
            <a:ext cx="584656" cy="58465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圆角 62">
            <a:extLst>
              <a:ext uri="{FF2B5EF4-FFF2-40B4-BE49-F238E27FC236}">
                <a16:creationId xmlns:a16="http://schemas.microsoft.com/office/drawing/2014/main" xmlns="" id="{4B0A5896-EABA-4DA4-9ADE-AD47B3872809}"/>
              </a:ext>
            </a:extLst>
          </p:cNvPr>
          <p:cNvSpPr/>
          <p:nvPr userDrawn="1"/>
        </p:nvSpPr>
        <p:spPr>
          <a:xfrm>
            <a:off x="8307022" y="3672543"/>
            <a:ext cx="584656" cy="58465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圆角 63">
            <a:extLst>
              <a:ext uri="{FF2B5EF4-FFF2-40B4-BE49-F238E27FC236}">
                <a16:creationId xmlns:a16="http://schemas.microsoft.com/office/drawing/2014/main" xmlns="" id="{109DCD82-06A5-48FB-AB68-131E348159C0}"/>
              </a:ext>
            </a:extLst>
          </p:cNvPr>
          <p:cNvSpPr/>
          <p:nvPr userDrawn="1"/>
        </p:nvSpPr>
        <p:spPr>
          <a:xfrm>
            <a:off x="1395930" y="5062270"/>
            <a:ext cx="584656" cy="58465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圆角 65">
            <a:extLst>
              <a:ext uri="{FF2B5EF4-FFF2-40B4-BE49-F238E27FC236}">
                <a16:creationId xmlns:a16="http://schemas.microsoft.com/office/drawing/2014/main" xmlns="" id="{F272DC68-1067-4243-BCC0-36E518062914}"/>
              </a:ext>
            </a:extLst>
          </p:cNvPr>
          <p:cNvSpPr/>
          <p:nvPr userDrawn="1"/>
        </p:nvSpPr>
        <p:spPr>
          <a:xfrm>
            <a:off x="4837831" y="5062270"/>
            <a:ext cx="584656" cy="58465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圆角 66">
            <a:extLst>
              <a:ext uri="{FF2B5EF4-FFF2-40B4-BE49-F238E27FC236}">
                <a16:creationId xmlns:a16="http://schemas.microsoft.com/office/drawing/2014/main" xmlns="" id="{696610B5-56D0-4A97-8A84-60A830A68D00}"/>
              </a:ext>
            </a:extLst>
          </p:cNvPr>
          <p:cNvSpPr/>
          <p:nvPr userDrawn="1"/>
        </p:nvSpPr>
        <p:spPr>
          <a:xfrm>
            <a:off x="8307022" y="5062270"/>
            <a:ext cx="584656" cy="58465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图片占位符 48">
            <a:extLst>
              <a:ext uri="{FF2B5EF4-FFF2-40B4-BE49-F238E27FC236}">
                <a16:creationId xmlns:a16="http://schemas.microsoft.com/office/drawing/2014/main" xmlns="" id="{2B51E47C-25BF-40CC-A7FE-3D18B25F18EF}"/>
              </a:ext>
            </a:extLst>
          </p:cNvPr>
          <p:cNvSpPr>
            <a:spLocks noGrp="1"/>
          </p:cNvSpPr>
          <p:nvPr>
            <p:ph type="pic" sz="quarter" idx="20" hasCustomPrompt="1"/>
          </p:nvPr>
        </p:nvSpPr>
        <p:spPr>
          <a:xfrm>
            <a:off x="1435962" y="2314897"/>
            <a:ext cx="511111" cy="511111"/>
          </a:xfrm>
          <a:solidFill>
            <a:schemeClr val="tx1"/>
          </a:solidFill>
          <a:ln>
            <a:noFill/>
          </a:ln>
        </p:spPr>
        <p:txBody>
          <a:bodyPr>
            <a:normAutofit/>
          </a:bodyPr>
          <a:lstStyle>
            <a:lvl1pPr marL="0" indent="0">
              <a:buNone/>
              <a:defRPr sz="1800"/>
            </a:lvl1pPr>
          </a:lstStyle>
          <a:p>
            <a:r>
              <a:rPr lang="zh-CN" altLang="en-US" dirty="0"/>
              <a:t>图</a:t>
            </a:r>
          </a:p>
        </p:txBody>
      </p:sp>
      <p:sp>
        <p:nvSpPr>
          <p:cNvPr id="50" name="图片占位符 48">
            <a:extLst>
              <a:ext uri="{FF2B5EF4-FFF2-40B4-BE49-F238E27FC236}">
                <a16:creationId xmlns:a16="http://schemas.microsoft.com/office/drawing/2014/main" xmlns="" id="{A4EEC1EF-9E50-40AB-A7B4-3DF221837905}"/>
              </a:ext>
            </a:extLst>
          </p:cNvPr>
          <p:cNvSpPr>
            <a:spLocks noGrp="1"/>
          </p:cNvSpPr>
          <p:nvPr>
            <p:ph type="pic" sz="quarter" idx="21" hasCustomPrompt="1"/>
          </p:nvPr>
        </p:nvSpPr>
        <p:spPr>
          <a:xfrm>
            <a:off x="1435962" y="3714596"/>
            <a:ext cx="511111" cy="511111"/>
          </a:xfrm>
          <a:solidFill>
            <a:schemeClr val="tx1"/>
          </a:solidFill>
          <a:ln>
            <a:noFill/>
          </a:ln>
        </p:spPr>
        <p:txBody>
          <a:bodyPr>
            <a:normAutofit/>
          </a:bodyPr>
          <a:lstStyle>
            <a:lvl1pPr marL="0" indent="0">
              <a:buNone/>
              <a:defRPr sz="1800"/>
            </a:lvl1pPr>
          </a:lstStyle>
          <a:p>
            <a:r>
              <a:rPr lang="zh-CN" altLang="en-US" dirty="0"/>
              <a:t>图</a:t>
            </a:r>
          </a:p>
        </p:txBody>
      </p:sp>
      <p:sp>
        <p:nvSpPr>
          <p:cNvPr id="51" name="图片占位符 48">
            <a:extLst>
              <a:ext uri="{FF2B5EF4-FFF2-40B4-BE49-F238E27FC236}">
                <a16:creationId xmlns:a16="http://schemas.microsoft.com/office/drawing/2014/main" xmlns="" id="{FEA81A8F-6472-4A42-B87A-6B70BBBBB1B3}"/>
              </a:ext>
            </a:extLst>
          </p:cNvPr>
          <p:cNvSpPr>
            <a:spLocks noGrp="1"/>
          </p:cNvSpPr>
          <p:nvPr>
            <p:ph type="pic" sz="quarter" idx="22" hasCustomPrompt="1"/>
          </p:nvPr>
        </p:nvSpPr>
        <p:spPr>
          <a:xfrm>
            <a:off x="1435962" y="5095807"/>
            <a:ext cx="511111" cy="511111"/>
          </a:xfrm>
          <a:solidFill>
            <a:schemeClr val="tx1"/>
          </a:solidFill>
          <a:ln>
            <a:noFill/>
          </a:ln>
        </p:spPr>
        <p:txBody>
          <a:bodyPr>
            <a:normAutofit/>
          </a:bodyPr>
          <a:lstStyle>
            <a:lvl1pPr marL="0" indent="0">
              <a:buNone/>
              <a:defRPr sz="1800"/>
            </a:lvl1pPr>
          </a:lstStyle>
          <a:p>
            <a:r>
              <a:rPr lang="zh-CN" altLang="en-US" dirty="0"/>
              <a:t>图</a:t>
            </a:r>
          </a:p>
        </p:txBody>
      </p:sp>
      <p:sp>
        <p:nvSpPr>
          <p:cNvPr id="52" name="图片占位符 48">
            <a:extLst>
              <a:ext uri="{FF2B5EF4-FFF2-40B4-BE49-F238E27FC236}">
                <a16:creationId xmlns:a16="http://schemas.microsoft.com/office/drawing/2014/main" xmlns="" id="{E78413DE-24E4-4EDD-BF8A-547AC2EB8B33}"/>
              </a:ext>
            </a:extLst>
          </p:cNvPr>
          <p:cNvSpPr>
            <a:spLocks noGrp="1"/>
          </p:cNvSpPr>
          <p:nvPr>
            <p:ph type="pic" sz="quarter" idx="23" hasCustomPrompt="1"/>
          </p:nvPr>
        </p:nvSpPr>
        <p:spPr>
          <a:xfrm>
            <a:off x="4868617" y="2328545"/>
            <a:ext cx="511111" cy="511111"/>
          </a:xfrm>
          <a:solidFill>
            <a:schemeClr val="tx1"/>
          </a:solidFill>
          <a:ln>
            <a:noFill/>
          </a:ln>
        </p:spPr>
        <p:txBody>
          <a:bodyPr>
            <a:normAutofit/>
          </a:bodyPr>
          <a:lstStyle>
            <a:lvl1pPr marL="0" indent="0">
              <a:buNone/>
              <a:defRPr sz="1800"/>
            </a:lvl1pPr>
          </a:lstStyle>
          <a:p>
            <a:r>
              <a:rPr lang="zh-CN" altLang="en-US" dirty="0"/>
              <a:t>图</a:t>
            </a:r>
          </a:p>
        </p:txBody>
      </p:sp>
      <p:sp>
        <p:nvSpPr>
          <p:cNvPr id="53" name="图片占位符 48">
            <a:extLst>
              <a:ext uri="{FF2B5EF4-FFF2-40B4-BE49-F238E27FC236}">
                <a16:creationId xmlns:a16="http://schemas.microsoft.com/office/drawing/2014/main" xmlns="" id="{B04A43A8-AD19-4E60-899F-D626BEAD7C49}"/>
              </a:ext>
            </a:extLst>
          </p:cNvPr>
          <p:cNvSpPr>
            <a:spLocks noGrp="1"/>
          </p:cNvSpPr>
          <p:nvPr>
            <p:ph type="pic" sz="quarter" idx="24" hasCustomPrompt="1"/>
          </p:nvPr>
        </p:nvSpPr>
        <p:spPr>
          <a:xfrm>
            <a:off x="4868617" y="3728244"/>
            <a:ext cx="511111" cy="511111"/>
          </a:xfrm>
          <a:solidFill>
            <a:schemeClr val="tx1"/>
          </a:solidFill>
          <a:ln>
            <a:noFill/>
          </a:ln>
        </p:spPr>
        <p:txBody>
          <a:bodyPr>
            <a:normAutofit/>
          </a:bodyPr>
          <a:lstStyle>
            <a:lvl1pPr marL="0" indent="0">
              <a:buNone/>
              <a:defRPr sz="1800"/>
            </a:lvl1pPr>
          </a:lstStyle>
          <a:p>
            <a:r>
              <a:rPr lang="zh-CN" altLang="en-US" dirty="0"/>
              <a:t>图</a:t>
            </a:r>
          </a:p>
        </p:txBody>
      </p:sp>
      <p:sp>
        <p:nvSpPr>
          <p:cNvPr id="54" name="图片占位符 48">
            <a:extLst>
              <a:ext uri="{FF2B5EF4-FFF2-40B4-BE49-F238E27FC236}">
                <a16:creationId xmlns:a16="http://schemas.microsoft.com/office/drawing/2014/main" xmlns="" id="{63B6E348-E825-47C5-BE1A-186B1699CFC5}"/>
              </a:ext>
            </a:extLst>
          </p:cNvPr>
          <p:cNvSpPr>
            <a:spLocks noGrp="1"/>
          </p:cNvSpPr>
          <p:nvPr>
            <p:ph type="pic" sz="quarter" idx="25" hasCustomPrompt="1"/>
          </p:nvPr>
        </p:nvSpPr>
        <p:spPr>
          <a:xfrm>
            <a:off x="4868616" y="5109455"/>
            <a:ext cx="511111" cy="511111"/>
          </a:xfrm>
          <a:solidFill>
            <a:schemeClr val="tx1"/>
          </a:solidFill>
          <a:ln>
            <a:noFill/>
          </a:ln>
        </p:spPr>
        <p:txBody>
          <a:bodyPr>
            <a:normAutofit/>
          </a:bodyPr>
          <a:lstStyle>
            <a:lvl1pPr marL="0" indent="0">
              <a:buNone/>
              <a:defRPr sz="1800"/>
            </a:lvl1pPr>
          </a:lstStyle>
          <a:p>
            <a:r>
              <a:rPr lang="zh-CN" altLang="en-US" dirty="0"/>
              <a:t>图</a:t>
            </a:r>
          </a:p>
        </p:txBody>
      </p:sp>
      <p:sp>
        <p:nvSpPr>
          <p:cNvPr id="55" name="图片占位符 48">
            <a:extLst>
              <a:ext uri="{FF2B5EF4-FFF2-40B4-BE49-F238E27FC236}">
                <a16:creationId xmlns:a16="http://schemas.microsoft.com/office/drawing/2014/main" xmlns="" id="{12652341-7E22-4730-A583-610170664ABC}"/>
              </a:ext>
            </a:extLst>
          </p:cNvPr>
          <p:cNvSpPr>
            <a:spLocks noGrp="1"/>
          </p:cNvSpPr>
          <p:nvPr>
            <p:ph type="pic" sz="quarter" idx="26" hasCustomPrompt="1"/>
          </p:nvPr>
        </p:nvSpPr>
        <p:spPr>
          <a:xfrm>
            <a:off x="8351430" y="2328545"/>
            <a:ext cx="511111" cy="511111"/>
          </a:xfrm>
          <a:solidFill>
            <a:schemeClr val="tx1"/>
          </a:solidFill>
          <a:ln>
            <a:noFill/>
          </a:ln>
        </p:spPr>
        <p:txBody>
          <a:bodyPr>
            <a:normAutofit/>
          </a:bodyPr>
          <a:lstStyle>
            <a:lvl1pPr marL="0" indent="0">
              <a:buNone/>
              <a:defRPr sz="1800"/>
            </a:lvl1pPr>
          </a:lstStyle>
          <a:p>
            <a:r>
              <a:rPr lang="zh-CN" altLang="en-US" dirty="0"/>
              <a:t>图</a:t>
            </a:r>
          </a:p>
        </p:txBody>
      </p:sp>
      <p:sp>
        <p:nvSpPr>
          <p:cNvPr id="56" name="图片占位符 48">
            <a:extLst>
              <a:ext uri="{FF2B5EF4-FFF2-40B4-BE49-F238E27FC236}">
                <a16:creationId xmlns:a16="http://schemas.microsoft.com/office/drawing/2014/main" xmlns="" id="{B0530B5F-05E8-4FFC-8A1B-2A0AF957C5D3}"/>
              </a:ext>
            </a:extLst>
          </p:cNvPr>
          <p:cNvSpPr>
            <a:spLocks noGrp="1"/>
          </p:cNvSpPr>
          <p:nvPr>
            <p:ph type="pic" sz="quarter" idx="27" hasCustomPrompt="1"/>
          </p:nvPr>
        </p:nvSpPr>
        <p:spPr>
          <a:xfrm>
            <a:off x="8351430" y="3728244"/>
            <a:ext cx="511111" cy="511111"/>
          </a:xfrm>
          <a:solidFill>
            <a:schemeClr val="tx1"/>
          </a:solidFill>
          <a:ln>
            <a:noFill/>
          </a:ln>
        </p:spPr>
        <p:txBody>
          <a:bodyPr>
            <a:normAutofit/>
          </a:bodyPr>
          <a:lstStyle>
            <a:lvl1pPr marL="0" indent="0">
              <a:buNone/>
              <a:defRPr sz="1800"/>
            </a:lvl1pPr>
          </a:lstStyle>
          <a:p>
            <a:r>
              <a:rPr lang="zh-CN" altLang="en-US" dirty="0"/>
              <a:t>图</a:t>
            </a:r>
          </a:p>
        </p:txBody>
      </p:sp>
      <p:sp>
        <p:nvSpPr>
          <p:cNvPr id="57" name="图片占位符 48">
            <a:extLst>
              <a:ext uri="{FF2B5EF4-FFF2-40B4-BE49-F238E27FC236}">
                <a16:creationId xmlns:a16="http://schemas.microsoft.com/office/drawing/2014/main" xmlns="" id="{DF96EDA2-176C-45D9-B966-A8D567F28812}"/>
              </a:ext>
            </a:extLst>
          </p:cNvPr>
          <p:cNvSpPr>
            <a:spLocks noGrp="1"/>
          </p:cNvSpPr>
          <p:nvPr>
            <p:ph type="pic" sz="quarter" idx="28" hasCustomPrompt="1"/>
          </p:nvPr>
        </p:nvSpPr>
        <p:spPr>
          <a:xfrm>
            <a:off x="8351429" y="5109455"/>
            <a:ext cx="511111" cy="511111"/>
          </a:xfrm>
          <a:solidFill>
            <a:schemeClr val="tx1"/>
          </a:solidFill>
          <a:ln>
            <a:noFill/>
          </a:ln>
        </p:spPr>
        <p:txBody>
          <a:bodyPr>
            <a:normAutofit/>
          </a:bodyPr>
          <a:lstStyle>
            <a:lvl1pPr marL="0" indent="0">
              <a:buNone/>
              <a:defRPr sz="1800"/>
            </a:lvl1pPr>
          </a:lstStyle>
          <a:p>
            <a:r>
              <a:rPr lang="zh-CN" altLang="en-US" dirty="0"/>
              <a:t>图</a:t>
            </a:r>
          </a:p>
        </p:txBody>
      </p:sp>
      <p:sp>
        <p:nvSpPr>
          <p:cNvPr id="61" name="矩形 60">
            <a:extLst>
              <a:ext uri="{FF2B5EF4-FFF2-40B4-BE49-F238E27FC236}">
                <a16:creationId xmlns:a16="http://schemas.microsoft.com/office/drawing/2014/main" xmlns="" id="{4CB8D5B6-B388-4536-BE86-8FFAC026ADF9}"/>
              </a:ext>
            </a:extLst>
          </p:cNvPr>
          <p:cNvSpPr/>
          <p:nvPr userDrawn="1"/>
        </p:nvSpPr>
        <p:spPr>
          <a:xfrm>
            <a:off x="-106680" y="655512"/>
            <a:ext cx="482600" cy="2334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a:extLst>
              <a:ext uri="{FF2B5EF4-FFF2-40B4-BE49-F238E27FC236}">
                <a16:creationId xmlns:a16="http://schemas.microsoft.com/office/drawing/2014/main" xmlns="" id="{58C61964-435B-4E8B-8E97-0D9D91869177}"/>
              </a:ext>
            </a:extLst>
          </p:cNvPr>
          <p:cNvSpPr/>
          <p:nvPr userDrawn="1"/>
        </p:nvSpPr>
        <p:spPr>
          <a:xfrm>
            <a:off x="11159490" y="6438900"/>
            <a:ext cx="537210"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文本占位符 2">
            <a:extLst>
              <a:ext uri="{FF2B5EF4-FFF2-40B4-BE49-F238E27FC236}">
                <a16:creationId xmlns:a16="http://schemas.microsoft.com/office/drawing/2014/main" xmlns="" id="{CC9E5C67-8EB9-474B-9156-5D809C67A78A}"/>
              </a:ext>
            </a:extLst>
          </p:cNvPr>
          <p:cNvSpPr>
            <a:spLocks noGrp="1"/>
          </p:cNvSpPr>
          <p:nvPr>
            <p:ph type="body" sz="quarter" idx="29" hasCustomPrompt="1"/>
          </p:nvPr>
        </p:nvSpPr>
        <p:spPr>
          <a:xfrm>
            <a:off x="482600" y="533400"/>
            <a:ext cx="4302125" cy="431800"/>
          </a:xfrm>
        </p:spPr>
        <p:txBody>
          <a:bodyPr>
            <a:noAutofit/>
          </a:bodyPr>
          <a:lstStyle>
            <a:lvl1pPr marL="0" indent="0">
              <a:buNone/>
              <a:defRPr sz="2800">
                <a:solidFill>
                  <a:schemeClr val="bg1"/>
                </a:solidFill>
              </a:defRPr>
            </a:lvl1pPr>
          </a:lstStyle>
          <a:p>
            <a:pPr lvl="0"/>
            <a:r>
              <a:rPr lang="zh-CN" altLang="en-US" dirty="0"/>
              <a:t>输入小标题</a:t>
            </a:r>
          </a:p>
        </p:txBody>
      </p:sp>
    </p:spTree>
    <p:extLst>
      <p:ext uri="{BB962C8B-B14F-4D97-AF65-F5344CB8AC3E}">
        <p14:creationId xmlns:p14="http://schemas.microsoft.com/office/powerpoint/2010/main" val="25115058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7_标题幻灯片">
    <p:bg>
      <p:bgPr>
        <a:gradFill>
          <a:gsLst>
            <a:gs pos="4000">
              <a:schemeClr val="tx1">
                <a:alpha val="94000"/>
              </a:schemeClr>
            </a:gs>
            <a:gs pos="100000">
              <a:schemeClr val="tx1">
                <a:alpha val="85000"/>
              </a:schemeClr>
            </a:gs>
          </a:gsLst>
          <a:path path="circle">
            <a:fillToRect l="100000" t="100000"/>
          </a:path>
        </a:gradFill>
        <a:effectLst/>
      </p:bgPr>
    </p:bg>
    <p:spTree>
      <p:nvGrpSpPr>
        <p:cNvPr id="1" name=""/>
        <p:cNvGrpSpPr/>
        <p:nvPr/>
      </p:nvGrpSpPr>
      <p:grpSpPr>
        <a:xfrm>
          <a:off x="0" y="0"/>
          <a:ext cx="0" cy="0"/>
          <a:chOff x="0" y="0"/>
          <a:chExt cx="0" cy="0"/>
        </a:xfrm>
      </p:grpSpPr>
      <p:pic>
        <p:nvPicPr>
          <p:cNvPr id="3" name="图片 2" descr="图片包含 户外, 山, 男人, 自然&#10;&#10;描述已自动生成">
            <a:extLst>
              <a:ext uri="{FF2B5EF4-FFF2-40B4-BE49-F238E27FC236}">
                <a16:creationId xmlns:a16="http://schemas.microsoft.com/office/drawing/2014/main" xmlns="" id="{AB2AC76D-05EF-4712-AC7F-9CB38ACA4C7F}"/>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11550"/>
          <a:stretch/>
        </p:blipFill>
        <p:spPr>
          <a:xfrm>
            <a:off x="-15240" y="-12153"/>
            <a:ext cx="12268200" cy="6858001"/>
          </a:xfrm>
          <a:prstGeom prst="rect">
            <a:avLst/>
          </a:prstGeom>
        </p:spPr>
      </p:pic>
      <p:pic>
        <p:nvPicPr>
          <p:cNvPr id="13" name="图片 12" descr="图片包含 户外, 自然, 山, 日落&#10;&#10;描述已自动生成">
            <a:extLst>
              <a:ext uri="{FF2B5EF4-FFF2-40B4-BE49-F238E27FC236}">
                <a16:creationId xmlns:a16="http://schemas.microsoft.com/office/drawing/2014/main" xmlns="" id="{266DC1A0-8683-439D-89C2-A4AED9ACF358}"/>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15755"/>
          <a:stretch/>
        </p:blipFill>
        <p:spPr>
          <a:xfrm>
            <a:off x="-15240" y="-12153"/>
            <a:ext cx="12237720" cy="6878329"/>
          </a:xfrm>
          <a:prstGeom prst="rect">
            <a:avLst/>
          </a:prstGeom>
        </p:spPr>
      </p:pic>
      <p:sp>
        <p:nvSpPr>
          <p:cNvPr id="19" name="矩形 18">
            <a:extLst>
              <a:ext uri="{FF2B5EF4-FFF2-40B4-BE49-F238E27FC236}">
                <a16:creationId xmlns:a16="http://schemas.microsoft.com/office/drawing/2014/main" xmlns="" id="{F606E437-4291-41A8-A6C8-A50F2A3FE5EA}"/>
              </a:ext>
            </a:extLst>
          </p:cNvPr>
          <p:cNvSpPr/>
          <p:nvPr userDrawn="1"/>
        </p:nvSpPr>
        <p:spPr>
          <a:xfrm>
            <a:off x="-15240" y="-1"/>
            <a:ext cx="12237720" cy="6858001"/>
          </a:xfrm>
          <a:prstGeom prst="rect">
            <a:avLst/>
          </a:prstGeom>
          <a:gradFill flip="none" rotWithShape="1">
            <a:gsLst>
              <a:gs pos="4000">
                <a:schemeClr val="tx1">
                  <a:alpha val="94000"/>
                </a:schemeClr>
              </a:gs>
              <a:gs pos="100000">
                <a:schemeClr val="tx1">
                  <a:alpha val="85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a:extLst>
              <a:ext uri="{FF2B5EF4-FFF2-40B4-BE49-F238E27FC236}">
                <a16:creationId xmlns:a16="http://schemas.microsoft.com/office/drawing/2014/main" xmlns="" id="{624F2A4B-910B-4C83-B461-C3D9784307DA}"/>
              </a:ext>
            </a:extLst>
          </p:cNvPr>
          <p:cNvGrpSpPr/>
          <p:nvPr userDrawn="1"/>
        </p:nvGrpSpPr>
        <p:grpSpPr>
          <a:xfrm>
            <a:off x="5181600" y="1485502"/>
            <a:ext cx="1828800" cy="70339"/>
            <a:chOff x="4503761" y="1555845"/>
            <a:chExt cx="3193576" cy="122830"/>
          </a:xfrm>
          <a:solidFill>
            <a:schemeClr val="accent2"/>
          </a:solidFill>
        </p:grpSpPr>
        <p:sp>
          <p:nvSpPr>
            <p:cNvPr id="18" name="矩形 17">
              <a:extLst>
                <a:ext uri="{FF2B5EF4-FFF2-40B4-BE49-F238E27FC236}">
                  <a16:creationId xmlns:a16="http://schemas.microsoft.com/office/drawing/2014/main" xmlns="" id="{62CD450D-67F2-4F54-9618-1B86F838924E}"/>
                </a:ext>
              </a:extLst>
            </p:cNvPr>
            <p:cNvSpPr/>
            <p:nvPr userDrawn="1"/>
          </p:nvSpPr>
          <p:spPr>
            <a:xfrm>
              <a:off x="5411337" y="1555845"/>
              <a:ext cx="1378424" cy="122830"/>
            </a:xfrm>
            <a:prstGeom prst="rect">
              <a:avLst/>
            </a:pr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a:extLst>
                <a:ext uri="{FF2B5EF4-FFF2-40B4-BE49-F238E27FC236}">
                  <a16:creationId xmlns:a16="http://schemas.microsoft.com/office/drawing/2014/main" xmlns="" id="{6A59C132-1C80-47F3-958D-B2FD93097197}"/>
                </a:ext>
              </a:extLst>
            </p:cNvPr>
            <p:cNvCxnSpPr>
              <a:cxnSpLocks/>
            </p:cNvCxnSpPr>
            <p:nvPr userDrawn="1"/>
          </p:nvCxnSpPr>
          <p:spPr>
            <a:xfrm>
              <a:off x="4503761" y="1617260"/>
              <a:ext cx="3193576"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21" name="文本占位符 29">
            <a:extLst>
              <a:ext uri="{FF2B5EF4-FFF2-40B4-BE49-F238E27FC236}">
                <a16:creationId xmlns:a16="http://schemas.microsoft.com/office/drawing/2014/main" xmlns="" id="{6FFE5C55-EC94-4D60-90FB-462C00DA7D4E}"/>
              </a:ext>
            </a:extLst>
          </p:cNvPr>
          <p:cNvSpPr>
            <a:spLocks noGrp="1"/>
          </p:cNvSpPr>
          <p:nvPr>
            <p:ph type="body" sz="quarter" idx="19" hasCustomPrompt="1"/>
          </p:nvPr>
        </p:nvSpPr>
        <p:spPr>
          <a:xfrm>
            <a:off x="3452674" y="903972"/>
            <a:ext cx="5310326" cy="546100"/>
          </a:xfrm>
        </p:spPr>
        <p:txBody>
          <a:bodyPr anchor="ctr">
            <a:noAutofit/>
          </a:bodyPr>
          <a:lstStyle>
            <a:lvl1pPr marL="0" indent="0" algn="ctr">
              <a:lnSpc>
                <a:spcPct val="100000"/>
              </a:lnSpc>
              <a:buNone/>
              <a:defRPr lang="zh-CN" altLang="en-US" sz="3600" kern="1200" dirty="0">
                <a:gradFill flip="none" rotWithShape="1">
                  <a:gsLst>
                    <a:gs pos="4000">
                      <a:srgbClr val="F9ECCF"/>
                    </a:gs>
                    <a:gs pos="100000">
                      <a:schemeClr val="accent2"/>
                    </a:gs>
                  </a:gsLst>
                  <a:lin ang="5400000" scaled="0"/>
                  <a:tileRect/>
                </a:gradFill>
                <a:latin typeface="+mj-ea"/>
                <a:ea typeface="+mj-ea"/>
                <a:cs typeface="+mn-cs"/>
              </a:defRPr>
            </a:lvl1pPr>
          </a:lstStyle>
          <a:p>
            <a:pPr marL="0" lvl="0" indent="0" algn="ctr" defTabSz="914400" rtl="0" eaLnBrk="1" latinLnBrk="0" hangingPunct="1">
              <a:lnSpc>
                <a:spcPct val="100000"/>
              </a:lnSpc>
              <a:spcBef>
                <a:spcPts val="1000"/>
              </a:spcBef>
              <a:buFont typeface="Arial" panose="020B0604020202020204" pitchFamily="34" charset="0"/>
              <a:buNone/>
            </a:pPr>
            <a:r>
              <a:rPr lang="zh-CN" altLang="en-US" dirty="0"/>
              <a:t>输入内容</a:t>
            </a:r>
          </a:p>
        </p:txBody>
      </p:sp>
      <p:sp>
        <p:nvSpPr>
          <p:cNvPr id="5" name="表格占位符 4">
            <a:extLst>
              <a:ext uri="{FF2B5EF4-FFF2-40B4-BE49-F238E27FC236}">
                <a16:creationId xmlns:a16="http://schemas.microsoft.com/office/drawing/2014/main" xmlns="" id="{548B5023-4ADB-4956-9970-FCBF212382A0}"/>
              </a:ext>
            </a:extLst>
          </p:cNvPr>
          <p:cNvSpPr>
            <a:spLocks noGrp="1"/>
          </p:cNvSpPr>
          <p:nvPr>
            <p:ph type="tbl" sz="quarter" idx="21"/>
          </p:nvPr>
        </p:nvSpPr>
        <p:spPr>
          <a:xfrm>
            <a:off x="838200" y="1813560"/>
            <a:ext cx="10499725" cy="4523740"/>
          </a:xfrm>
        </p:spPr>
        <p:txBody>
          <a:bodyPr/>
          <a:lstStyle/>
          <a:p>
            <a:endParaRPr lang="zh-CN" altLang="en-US"/>
          </a:p>
        </p:txBody>
      </p:sp>
      <p:sp>
        <p:nvSpPr>
          <p:cNvPr id="16" name="矩形 15">
            <a:extLst>
              <a:ext uri="{FF2B5EF4-FFF2-40B4-BE49-F238E27FC236}">
                <a16:creationId xmlns:a16="http://schemas.microsoft.com/office/drawing/2014/main" xmlns="" id="{82A76896-8F33-4446-B6E1-8E35565510B2}"/>
              </a:ext>
            </a:extLst>
          </p:cNvPr>
          <p:cNvSpPr/>
          <p:nvPr userDrawn="1"/>
        </p:nvSpPr>
        <p:spPr>
          <a:xfrm>
            <a:off x="-15240" y="655512"/>
            <a:ext cx="482600" cy="2334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xmlns="" id="{B827DB40-65FF-413B-AA0C-341D85E6F776}"/>
              </a:ext>
            </a:extLst>
          </p:cNvPr>
          <p:cNvSpPr/>
          <p:nvPr userDrawn="1"/>
        </p:nvSpPr>
        <p:spPr>
          <a:xfrm>
            <a:off x="11159490" y="6438900"/>
            <a:ext cx="537210"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占位符 2">
            <a:extLst>
              <a:ext uri="{FF2B5EF4-FFF2-40B4-BE49-F238E27FC236}">
                <a16:creationId xmlns:a16="http://schemas.microsoft.com/office/drawing/2014/main" xmlns="" id="{94D97887-C2F5-4E09-AA5C-9FE94B27E759}"/>
              </a:ext>
            </a:extLst>
          </p:cNvPr>
          <p:cNvSpPr>
            <a:spLocks noGrp="1"/>
          </p:cNvSpPr>
          <p:nvPr>
            <p:ph type="body" sz="quarter" idx="11" hasCustomPrompt="1"/>
          </p:nvPr>
        </p:nvSpPr>
        <p:spPr>
          <a:xfrm>
            <a:off x="482600" y="533400"/>
            <a:ext cx="4302125" cy="431800"/>
          </a:xfrm>
        </p:spPr>
        <p:txBody>
          <a:bodyPr>
            <a:noAutofit/>
          </a:bodyPr>
          <a:lstStyle>
            <a:lvl1pPr marL="0" indent="0">
              <a:buNone/>
              <a:defRPr sz="2800">
                <a:solidFill>
                  <a:schemeClr val="bg1"/>
                </a:solidFill>
              </a:defRPr>
            </a:lvl1pPr>
          </a:lstStyle>
          <a:p>
            <a:pPr lvl="0"/>
            <a:r>
              <a:rPr lang="zh-CN" altLang="en-US" dirty="0"/>
              <a:t>输入小标题</a:t>
            </a:r>
          </a:p>
        </p:txBody>
      </p:sp>
    </p:spTree>
    <p:extLst>
      <p:ext uri="{BB962C8B-B14F-4D97-AF65-F5344CB8AC3E}">
        <p14:creationId xmlns:p14="http://schemas.microsoft.com/office/powerpoint/2010/main" val="11483494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0_标题幻灯片">
    <p:bg>
      <p:bgPr>
        <a:gradFill>
          <a:gsLst>
            <a:gs pos="4000">
              <a:schemeClr val="tx1">
                <a:alpha val="94000"/>
              </a:schemeClr>
            </a:gs>
            <a:gs pos="100000">
              <a:schemeClr val="tx1">
                <a:alpha val="80000"/>
              </a:schemeClr>
            </a:gs>
          </a:gsLst>
          <a:path path="circle">
            <a:fillToRect l="100000" t="100000"/>
          </a:path>
        </a:gradFill>
        <a:effectLst/>
      </p:bgPr>
    </p:bg>
    <p:spTree>
      <p:nvGrpSpPr>
        <p:cNvPr id="1" name=""/>
        <p:cNvGrpSpPr/>
        <p:nvPr/>
      </p:nvGrpSpPr>
      <p:grpSpPr>
        <a:xfrm>
          <a:off x="0" y="0"/>
          <a:ext cx="0" cy="0"/>
          <a:chOff x="0" y="0"/>
          <a:chExt cx="0" cy="0"/>
        </a:xfrm>
      </p:grpSpPr>
      <p:pic>
        <p:nvPicPr>
          <p:cNvPr id="67" name="图片 66" descr="图片包含 户外, 日落, 游戏机, 太阳&#10;&#10;描述已自动生成">
            <a:extLst>
              <a:ext uri="{FF2B5EF4-FFF2-40B4-BE49-F238E27FC236}">
                <a16:creationId xmlns:a16="http://schemas.microsoft.com/office/drawing/2014/main" xmlns="" id="{FD25E5AD-CF10-4EF0-ACA7-71198881828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5542" t="10058" r="3037" b="19637"/>
          <a:stretch/>
        </p:blipFill>
        <p:spPr>
          <a:xfrm>
            <a:off x="0" y="-12153"/>
            <a:ext cx="12192000" cy="6858001"/>
          </a:xfrm>
          <a:prstGeom prst="rect">
            <a:avLst/>
          </a:prstGeom>
        </p:spPr>
      </p:pic>
      <p:sp>
        <p:nvSpPr>
          <p:cNvPr id="19" name="矩形 18">
            <a:extLst>
              <a:ext uri="{FF2B5EF4-FFF2-40B4-BE49-F238E27FC236}">
                <a16:creationId xmlns:a16="http://schemas.microsoft.com/office/drawing/2014/main" xmlns="" id="{F606E437-4291-41A8-A6C8-A50F2A3FE5EA}"/>
              </a:ext>
            </a:extLst>
          </p:cNvPr>
          <p:cNvSpPr/>
          <p:nvPr userDrawn="1"/>
        </p:nvSpPr>
        <p:spPr>
          <a:xfrm>
            <a:off x="-15240" y="-1"/>
            <a:ext cx="12237720" cy="6858001"/>
          </a:xfrm>
          <a:prstGeom prst="rect">
            <a:avLst/>
          </a:prstGeom>
          <a:gradFill flip="none" rotWithShape="1">
            <a:gsLst>
              <a:gs pos="0">
                <a:schemeClr val="tx1">
                  <a:alpha val="92000"/>
                </a:schemeClr>
              </a:gs>
              <a:gs pos="100000">
                <a:schemeClr val="tx1">
                  <a:alpha val="80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a:extLst>
              <a:ext uri="{FF2B5EF4-FFF2-40B4-BE49-F238E27FC236}">
                <a16:creationId xmlns:a16="http://schemas.microsoft.com/office/drawing/2014/main" xmlns="" id="{DE290786-D284-4A60-BABE-9C7325DE3F5B}"/>
              </a:ext>
            </a:extLst>
          </p:cNvPr>
          <p:cNvSpPr/>
          <p:nvPr userDrawn="1"/>
        </p:nvSpPr>
        <p:spPr>
          <a:xfrm>
            <a:off x="-15240" y="655512"/>
            <a:ext cx="482600" cy="2334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占位符 2">
            <a:extLst>
              <a:ext uri="{FF2B5EF4-FFF2-40B4-BE49-F238E27FC236}">
                <a16:creationId xmlns:a16="http://schemas.microsoft.com/office/drawing/2014/main" xmlns="" id="{90B6E243-79E7-4F46-998D-D9001A45FB3B}"/>
              </a:ext>
            </a:extLst>
          </p:cNvPr>
          <p:cNvSpPr>
            <a:spLocks noGrp="1"/>
          </p:cNvSpPr>
          <p:nvPr>
            <p:ph type="body" sz="quarter" idx="11" hasCustomPrompt="1"/>
          </p:nvPr>
        </p:nvSpPr>
        <p:spPr>
          <a:xfrm>
            <a:off x="482600" y="533400"/>
            <a:ext cx="4302125" cy="431800"/>
          </a:xfrm>
        </p:spPr>
        <p:txBody>
          <a:bodyPr>
            <a:noAutofit/>
          </a:bodyPr>
          <a:lstStyle>
            <a:lvl1pPr marL="0" indent="0">
              <a:buNone/>
              <a:defRPr sz="2800">
                <a:solidFill>
                  <a:schemeClr val="bg1"/>
                </a:solidFill>
              </a:defRPr>
            </a:lvl1pPr>
          </a:lstStyle>
          <a:p>
            <a:pPr lvl="0"/>
            <a:r>
              <a:rPr lang="zh-CN" altLang="en-US" dirty="0"/>
              <a:t>输入小标题</a:t>
            </a:r>
          </a:p>
        </p:txBody>
      </p:sp>
      <p:sp>
        <p:nvSpPr>
          <p:cNvPr id="30" name="矩形 29">
            <a:extLst>
              <a:ext uri="{FF2B5EF4-FFF2-40B4-BE49-F238E27FC236}">
                <a16:creationId xmlns:a16="http://schemas.microsoft.com/office/drawing/2014/main" xmlns="" id="{35935795-1411-48C6-A614-D35191E661C1}"/>
              </a:ext>
            </a:extLst>
          </p:cNvPr>
          <p:cNvSpPr/>
          <p:nvPr userDrawn="1"/>
        </p:nvSpPr>
        <p:spPr>
          <a:xfrm>
            <a:off x="11159490" y="6438900"/>
            <a:ext cx="537210"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图片占位符 3">
            <a:extLst>
              <a:ext uri="{FF2B5EF4-FFF2-40B4-BE49-F238E27FC236}">
                <a16:creationId xmlns:a16="http://schemas.microsoft.com/office/drawing/2014/main" xmlns="" id="{7C1CC54E-64F8-4ABF-A9EC-DA77848D03ED}"/>
              </a:ext>
            </a:extLst>
          </p:cNvPr>
          <p:cNvSpPr>
            <a:spLocks noGrp="1"/>
          </p:cNvSpPr>
          <p:nvPr>
            <p:ph type="pic" sz="quarter" idx="12"/>
          </p:nvPr>
        </p:nvSpPr>
        <p:spPr>
          <a:xfrm>
            <a:off x="3778670" y="1852246"/>
            <a:ext cx="1800000" cy="1800000"/>
          </a:xfrm>
        </p:spPr>
        <p:txBody>
          <a:bodyPr/>
          <a:lstStyle/>
          <a:p>
            <a:endParaRPr lang="zh-CN" altLang="en-US"/>
          </a:p>
        </p:txBody>
      </p:sp>
      <p:sp>
        <p:nvSpPr>
          <p:cNvPr id="32" name="图片占位符 3">
            <a:extLst>
              <a:ext uri="{FF2B5EF4-FFF2-40B4-BE49-F238E27FC236}">
                <a16:creationId xmlns:a16="http://schemas.microsoft.com/office/drawing/2014/main" xmlns="" id="{E47817C2-EB0F-4035-A484-220E8FAA15BF}"/>
              </a:ext>
            </a:extLst>
          </p:cNvPr>
          <p:cNvSpPr>
            <a:spLocks noGrp="1"/>
          </p:cNvSpPr>
          <p:nvPr>
            <p:ph type="pic" sz="quarter" idx="13"/>
          </p:nvPr>
        </p:nvSpPr>
        <p:spPr>
          <a:xfrm>
            <a:off x="5597964" y="3662132"/>
            <a:ext cx="1800000" cy="1800000"/>
          </a:xfrm>
        </p:spPr>
        <p:txBody>
          <a:bodyPr/>
          <a:lstStyle/>
          <a:p>
            <a:endParaRPr lang="zh-CN" altLang="en-US"/>
          </a:p>
        </p:txBody>
      </p:sp>
      <p:sp>
        <p:nvSpPr>
          <p:cNvPr id="33" name="图片占位符 3">
            <a:extLst>
              <a:ext uri="{FF2B5EF4-FFF2-40B4-BE49-F238E27FC236}">
                <a16:creationId xmlns:a16="http://schemas.microsoft.com/office/drawing/2014/main" xmlns="" id="{9079F381-B9C4-4FD3-A041-B63E451F5BB1}"/>
              </a:ext>
            </a:extLst>
          </p:cNvPr>
          <p:cNvSpPr>
            <a:spLocks noGrp="1"/>
          </p:cNvSpPr>
          <p:nvPr>
            <p:ph type="pic" sz="quarter" idx="14"/>
          </p:nvPr>
        </p:nvSpPr>
        <p:spPr>
          <a:xfrm>
            <a:off x="7420824" y="1852246"/>
            <a:ext cx="1800000" cy="1800000"/>
          </a:xfrm>
        </p:spPr>
        <p:txBody>
          <a:bodyPr/>
          <a:lstStyle/>
          <a:p>
            <a:endParaRPr lang="zh-CN" altLang="en-US"/>
          </a:p>
        </p:txBody>
      </p:sp>
      <p:sp>
        <p:nvSpPr>
          <p:cNvPr id="34" name="图片占位符 3">
            <a:extLst>
              <a:ext uri="{FF2B5EF4-FFF2-40B4-BE49-F238E27FC236}">
                <a16:creationId xmlns:a16="http://schemas.microsoft.com/office/drawing/2014/main" xmlns="" id="{CFADDD56-8501-4D20-9580-3B54F97D8EFB}"/>
              </a:ext>
            </a:extLst>
          </p:cNvPr>
          <p:cNvSpPr>
            <a:spLocks noGrp="1"/>
          </p:cNvSpPr>
          <p:nvPr>
            <p:ph type="pic" sz="quarter" idx="15"/>
          </p:nvPr>
        </p:nvSpPr>
        <p:spPr>
          <a:xfrm>
            <a:off x="9228444" y="3662132"/>
            <a:ext cx="1800000" cy="1800000"/>
          </a:xfrm>
        </p:spPr>
        <p:txBody>
          <a:bodyPr/>
          <a:lstStyle/>
          <a:p>
            <a:endParaRPr lang="zh-CN" altLang="en-US"/>
          </a:p>
        </p:txBody>
      </p:sp>
      <p:sp>
        <p:nvSpPr>
          <p:cNvPr id="5" name="矩形 4">
            <a:extLst>
              <a:ext uri="{FF2B5EF4-FFF2-40B4-BE49-F238E27FC236}">
                <a16:creationId xmlns:a16="http://schemas.microsoft.com/office/drawing/2014/main" xmlns="" id="{EAC231D5-E108-4617-8A52-E0D1EF25A1A6}"/>
              </a:ext>
            </a:extLst>
          </p:cNvPr>
          <p:cNvSpPr/>
          <p:nvPr userDrawn="1"/>
        </p:nvSpPr>
        <p:spPr>
          <a:xfrm>
            <a:off x="5597964" y="1852246"/>
            <a:ext cx="1800000" cy="180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a:extLst>
              <a:ext uri="{FF2B5EF4-FFF2-40B4-BE49-F238E27FC236}">
                <a16:creationId xmlns:a16="http://schemas.microsoft.com/office/drawing/2014/main" xmlns="" id="{A2028A52-900B-40C4-9595-51D05D1569BE}"/>
              </a:ext>
            </a:extLst>
          </p:cNvPr>
          <p:cNvSpPr/>
          <p:nvPr userDrawn="1"/>
        </p:nvSpPr>
        <p:spPr>
          <a:xfrm>
            <a:off x="3778670" y="3662132"/>
            <a:ext cx="1800000" cy="180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extLst>
              <a:ext uri="{FF2B5EF4-FFF2-40B4-BE49-F238E27FC236}">
                <a16:creationId xmlns:a16="http://schemas.microsoft.com/office/drawing/2014/main" xmlns="" id="{E01E3D6A-75AD-4986-A849-C8D1A0B030AE}"/>
              </a:ext>
            </a:extLst>
          </p:cNvPr>
          <p:cNvSpPr/>
          <p:nvPr userDrawn="1"/>
        </p:nvSpPr>
        <p:spPr>
          <a:xfrm>
            <a:off x="7420824" y="3662132"/>
            <a:ext cx="1800000" cy="180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a:extLst>
              <a:ext uri="{FF2B5EF4-FFF2-40B4-BE49-F238E27FC236}">
                <a16:creationId xmlns:a16="http://schemas.microsoft.com/office/drawing/2014/main" xmlns="" id="{981EC52C-8FCA-4D25-A8C2-8E8C1884FF6A}"/>
              </a:ext>
            </a:extLst>
          </p:cNvPr>
          <p:cNvSpPr/>
          <p:nvPr userDrawn="1"/>
        </p:nvSpPr>
        <p:spPr>
          <a:xfrm>
            <a:off x="9228444" y="1852246"/>
            <a:ext cx="1800000" cy="180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541849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6_标题幻灯片">
    <p:bg>
      <p:bgPr>
        <a:gradFill>
          <a:gsLst>
            <a:gs pos="4000">
              <a:schemeClr val="tx1">
                <a:alpha val="94000"/>
              </a:schemeClr>
            </a:gs>
            <a:gs pos="100000">
              <a:schemeClr val="tx1">
                <a:alpha val="85000"/>
              </a:schemeClr>
            </a:gs>
          </a:gsLst>
          <a:path path="circle">
            <a:fillToRect l="100000" t="100000"/>
          </a:path>
        </a:gradFill>
        <a:effectLst/>
      </p:bgPr>
    </p:bg>
    <p:spTree>
      <p:nvGrpSpPr>
        <p:cNvPr id="1" name=""/>
        <p:cNvGrpSpPr/>
        <p:nvPr/>
      </p:nvGrpSpPr>
      <p:grpSpPr>
        <a:xfrm>
          <a:off x="0" y="0"/>
          <a:ext cx="0" cy="0"/>
          <a:chOff x="0" y="0"/>
          <a:chExt cx="0" cy="0"/>
        </a:xfrm>
      </p:grpSpPr>
      <p:pic>
        <p:nvPicPr>
          <p:cNvPr id="3" name="图片 2" descr="图片包含 户外, 山, 男人, 自然&#10;&#10;描述已自动生成">
            <a:extLst>
              <a:ext uri="{FF2B5EF4-FFF2-40B4-BE49-F238E27FC236}">
                <a16:creationId xmlns:a16="http://schemas.microsoft.com/office/drawing/2014/main" xmlns="" id="{AB2AC76D-05EF-4712-AC7F-9CB38ACA4C7F}"/>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11550"/>
          <a:stretch/>
        </p:blipFill>
        <p:spPr>
          <a:xfrm>
            <a:off x="-15240" y="-12153"/>
            <a:ext cx="12268200" cy="6858001"/>
          </a:xfrm>
          <a:prstGeom prst="rect">
            <a:avLst/>
          </a:prstGeom>
        </p:spPr>
      </p:pic>
      <p:pic>
        <p:nvPicPr>
          <p:cNvPr id="13" name="图片 12" descr="图片包含 户外, 自然, 山, 日落&#10;&#10;描述已自动生成">
            <a:extLst>
              <a:ext uri="{FF2B5EF4-FFF2-40B4-BE49-F238E27FC236}">
                <a16:creationId xmlns:a16="http://schemas.microsoft.com/office/drawing/2014/main" xmlns="" id="{266DC1A0-8683-439D-89C2-A4AED9ACF358}"/>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15755"/>
          <a:stretch/>
        </p:blipFill>
        <p:spPr>
          <a:xfrm>
            <a:off x="-15240" y="-12153"/>
            <a:ext cx="12237720" cy="6878329"/>
          </a:xfrm>
          <a:prstGeom prst="rect">
            <a:avLst/>
          </a:prstGeom>
        </p:spPr>
      </p:pic>
      <p:sp>
        <p:nvSpPr>
          <p:cNvPr id="19" name="矩形 18">
            <a:extLst>
              <a:ext uri="{FF2B5EF4-FFF2-40B4-BE49-F238E27FC236}">
                <a16:creationId xmlns:a16="http://schemas.microsoft.com/office/drawing/2014/main" xmlns="" id="{F606E437-4291-41A8-A6C8-A50F2A3FE5EA}"/>
              </a:ext>
            </a:extLst>
          </p:cNvPr>
          <p:cNvSpPr/>
          <p:nvPr userDrawn="1"/>
        </p:nvSpPr>
        <p:spPr>
          <a:xfrm>
            <a:off x="-15240" y="-1"/>
            <a:ext cx="12268200" cy="6858001"/>
          </a:xfrm>
          <a:prstGeom prst="rect">
            <a:avLst/>
          </a:prstGeom>
          <a:gradFill flip="none" rotWithShape="1">
            <a:gsLst>
              <a:gs pos="4000">
                <a:schemeClr val="tx1">
                  <a:alpha val="86000"/>
                </a:schemeClr>
              </a:gs>
              <a:gs pos="100000">
                <a:schemeClr val="tx1">
                  <a:alpha val="75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xmlns="" id="{82A76896-8F33-4446-B6E1-8E35565510B2}"/>
              </a:ext>
            </a:extLst>
          </p:cNvPr>
          <p:cNvSpPr/>
          <p:nvPr userDrawn="1"/>
        </p:nvSpPr>
        <p:spPr>
          <a:xfrm>
            <a:off x="-15240" y="655512"/>
            <a:ext cx="482600" cy="2334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xmlns="" id="{B827DB40-65FF-413B-AA0C-341D85E6F776}"/>
              </a:ext>
            </a:extLst>
          </p:cNvPr>
          <p:cNvSpPr/>
          <p:nvPr userDrawn="1"/>
        </p:nvSpPr>
        <p:spPr>
          <a:xfrm>
            <a:off x="11159490" y="6438900"/>
            <a:ext cx="537210"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占位符 2">
            <a:extLst>
              <a:ext uri="{FF2B5EF4-FFF2-40B4-BE49-F238E27FC236}">
                <a16:creationId xmlns:a16="http://schemas.microsoft.com/office/drawing/2014/main" xmlns="" id="{94D97887-C2F5-4E09-AA5C-9FE94B27E759}"/>
              </a:ext>
            </a:extLst>
          </p:cNvPr>
          <p:cNvSpPr>
            <a:spLocks noGrp="1"/>
          </p:cNvSpPr>
          <p:nvPr>
            <p:ph type="body" sz="quarter" idx="11" hasCustomPrompt="1"/>
          </p:nvPr>
        </p:nvSpPr>
        <p:spPr>
          <a:xfrm>
            <a:off x="482600" y="533400"/>
            <a:ext cx="4302125" cy="431800"/>
          </a:xfrm>
        </p:spPr>
        <p:txBody>
          <a:bodyPr>
            <a:noAutofit/>
          </a:bodyPr>
          <a:lstStyle>
            <a:lvl1pPr marL="0" indent="0">
              <a:buNone/>
              <a:defRPr sz="2800">
                <a:solidFill>
                  <a:schemeClr val="bg1"/>
                </a:solidFill>
              </a:defRPr>
            </a:lvl1pPr>
          </a:lstStyle>
          <a:p>
            <a:pPr lvl="0"/>
            <a:r>
              <a:rPr lang="zh-CN" altLang="en-US" dirty="0"/>
              <a:t>输入小标题</a:t>
            </a:r>
          </a:p>
        </p:txBody>
      </p:sp>
      <p:sp>
        <p:nvSpPr>
          <p:cNvPr id="14" name="六边形 13">
            <a:extLst>
              <a:ext uri="{FF2B5EF4-FFF2-40B4-BE49-F238E27FC236}">
                <a16:creationId xmlns:a16="http://schemas.microsoft.com/office/drawing/2014/main" xmlns="" id="{0B287576-633F-4E4B-BAC1-EEE31F46EA65}"/>
              </a:ext>
            </a:extLst>
          </p:cNvPr>
          <p:cNvSpPr/>
          <p:nvPr userDrawn="1"/>
        </p:nvSpPr>
        <p:spPr>
          <a:xfrm>
            <a:off x="4731702" y="1375093"/>
            <a:ext cx="2743835" cy="2365375"/>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六边形 14">
            <a:extLst>
              <a:ext uri="{FF2B5EF4-FFF2-40B4-BE49-F238E27FC236}">
                <a16:creationId xmlns:a16="http://schemas.microsoft.com/office/drawing/2014/main" xmlns="" id="{915C107D-95DC-4E82-948A-E827DC69595A}"/>
              </a:ext>
            </a:extLst>
          </p:cNvPr>
          <p:cNvSpPr/>
          <p:nvPr userDrawn="1"/>
        </p:nvSpPr>
        <p:spPr>
          <a:xfrm>
            <a:off x="4686299" y="1335952"/>
            <a:ext cx="2834641" cy="2443656"/>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六边形 1">
            <a:extLst>
              <a:ext uri="{FF2B5EF4-FFF2-40B4-BE49-F238E27FC236}">
                <a16:creationId xmlns:a16="http://schemas.microsoft.com/office/drawing/2014/main" xmlns="" id="{C8184133-68A8-42BE-9D17-D46900DCD551}"/>
              </a:ext>
            </a:extLst>
          </p:cNvPr>
          <p:cNvSpPr/>
          <p:nvPr userDrawn="1"/>
        </p:nvSpPr>
        <p:spPr>
          <a:xfrm>
            <a:off x="4731702" y="1375093"/>
            <a:ext cx="2743835" cy="2365375"/>
          </a:xfrm>
          <a:prstGeom prst="hexag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图片占位符 5">
            <a:extLst>
              <a:ext uri="{FF2B5EF4-FFF2-40B4-BE49-F238E27FC236}">
                <a16:creationId xmlns:a16="http://schemas.microsoft.com/office/drawing/2014/main" xmlns="" id="{583D8417-CBD3-4E7C-9C5D-EEC828873D52}"/>
              </a:ext>
            </a:extLst>
          </p:cNvPr>
          <p:cNvSpPr>
            <a:spLocks noGrp="1"/>
          </p:cNvSpPr>
          <p:nvPr>
            <p:ph type="pic" sz="quarter" idx="12"/>
          </p:nvPr>
        </p:nvSpPr>
        <p:spPr>
          <a:xfrm>
            <a:off x="4742973" y="1381169"/>
            <a:ext cx="2721292" cy="2353223"/>
          </a:xfrm>
          <a:prstGeom prst="hexagon">
            <a:avLst/>
          </a:prstGeom>
        </p:spPr>
        <p:txBody>
          <a:bodyPr/>
          <a:lstStyle/>
          <a:p>
            <a:endParaRPr lang="zh-CN" altLang="en-US" dirty="0"/>
          </a:p>
        </p:txBody>
      </p:sp>
    </p:spTree>
    <p:extLst>
      <p:ext uri="{BB962C8B-B14F-4D97-AF65-F5344CB8AC3E}">
        <p14:creationId xmlns:p14="http://schemas.microsoft.com/office/powerpoint/2010/main" val="15906758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1_标题幻灯片">
    <p:bg>
      <p:bgPr>
        <a:gradFill>
          <a:gsLst>
            <a:gs pos="4000">
              <a:schemeClr val="tx1">
                <a:alpha val="94000"/>
              </a:schemeClr>
            </a:gs>
            <a:gs pos="100000">
              <a:schemeClr val="tx1">
                <a:alpha val="80000"/>
              </a:schemeClr>
            </a:gs>
          </a:gsLst>
          <a:path path="circle">
            <a:fillToRect l="100000" t="100000"/>
          </a:path>
        </a:gradFill>
        <a:effectLst/>
      </p:bgPr>
    </p:bg>
    <p:spTree>
      <p:nvGrpSpPr>
        <p:cNvPr id="1" name=""/>
        <p:cNvGrpSpPr/>
        <p:nvPr/>
      </p:nvGrpSpPr>
      <p:grpSpPr>
        <a:xfrm>
          <a:off x="0" y="0"/>
          <a:ext cx="0" cy="0"/>
          <a:chOff x="0" y="0"/>
          <a:chExt cx="0" cy="0"/>
        </a:xfrm>
      </p:grpSpPr>
      <p:pic>
        <p:nvPicPr>
          <p:cNvPr id="67" name="图片 66" descr="图片包含 户外, 日落, 游戏机, 太阳&#10;&#10;描述已自动生成">
            <a:extLst>
              <a:ext uri="{FF2B5EF4-FFF2-40B4-BE49-F238E27FC236}">
                <a16:creationId xmlns:a16="http://schemas.microsoft.com/office/drawing/2014/main" xmlns="" id="{FD25E5AD-CF10-4EF0-ACA7-71198881828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5542" t="10058" r="3037" b="19637"/>
          <a:stretch/>
        </p:blipFill>
        <p:spPr>
          <a:xfrm>
            <a:off x="0" y="-12153"/>
            <a:ext cx="12192000" cy="6858001"/>
          </a:xfrm>
          <a:prstGeom prst="rect">
            <a:avLst/>
          </a:prstGeom>
        </p:spPr>
      </p:pic>
      <p:sp>
        <p:nvSpPr>
          <p:cNvPr id="19" name="矩形 18">
            <a:extLst>
              <a:ext uri="{FF2B5EF4-FFF2-40B4-BE49-F238E27FC236}">
                <a16:creationId xmlns:a16="http://schemas.microsoft.com/office/drawing/2014/main" xmlns="" id="{F606E437-4291-41A8-A6C8-A50F2A3FE5EA}"/>
              </a:ext>
            </a:extLst>
          </p:cNvPr>
          <p:cNvSpPr/>
          <p:nvPr userDrawn="1"/>
        </p:nvSpPr>
        <p:spPr>
          <a:xfrm>
            <a:off x="-15240" y="-1"/>
            <a:ext cx="12237720" cy="6858001"/>
          </a:xfrm>
          <a:prstGeom prst="rect">
            <a:avLst/>
          </a:prstGeom>
          <a:gradFill flip="none" rotWithShape="1">
            <a:gsLst>
              <a:gs pos="0">
                <a:schemeClr val="tx1">
                  <a:alpha val="92000"/>
                </a:schemeClr>
              </a:gs>
              <a:gs pos="100000">
                <a:schemeClr val="tx1">
                  <a:alpha val="80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xmlns="" id="{CC44DA40-0703-4D25-97E2-742DCDFFDEC9}"/>
              </a:ext>
            </a:extLst>
          </p:cNvPr>
          <p:cNvSpPr/>
          <p:nvPr userDrawn="1"/>
        </p:nvSpPr>
        <p:spPr>
          <a:xfrm>
            <a:off x="-15240" y="-24305"/>
            <a:ext cx="3698239" cy="6882305"/>
          </a:xfrm>
          <a:prstGeom prst="rect">
            <a:avLst/>
          </a:prstGeom>
          <a:solidFill>
            <a:schemeClr val="tx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a:extLst>
              <a:ext uri="{FF2B5EF4-FFF2-40B4-BE49-F238E27FC236}">
                <a16:creationId xmlns:a16="http://schemas.microsoft.com/office/drawing/2014/main" xmlns="" id="{DE290786-D284-4A60-BABE-9C7325DE3F5B}"/>
              </a:ext>
            </a:extLst>
          </p:cNvPr>
          <p:cNvSpPr/>
          <p:nvPr userDrawn="1"/>
        </p:nvSpPr>
        <p:spPr>
          <a:xfrm>
            <a:off x="-15240" y="655512"/>
            <a:ext cx="482600" cy="2334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a:extLst>
              <a:ext uri="{FF2B5EF4-FFF2-40B4-BE49-F238E27FC236}">
                <a16:creationId xmlns:a16="http://schemas.microsoft.com/office/drawing/2014/main" xmlns="" id="{E9D14C27-DDCE-4E75-BAA9-D9948ED62CBC}"/>
              </a:ext>
            </a:extLst>
          </p:cNvPr>
          <p:cNvGrpSpPr/>
          <p:nvPr userDrawn="1"/>
        </p:nvGrpSpPr>
        <p:grpSpPr>
          <a:xfrm>
            <a:off x="4760497" y="1660484"/>
            <a:ext cx="395313" cy="395313"/>
            <a:chOff x="9639589" y="2544657"/>
            <a:chExt cx="395313" cy="395313"/>
          </a:xfrm>
        </p:grpSpPr>
        <p:sp>
          <p:nvSpPr>
            <p:cNvPr id="30" name="椭圆 29">
              <a:extLst>
                <a:ext uri="{FF2B5EF4-FFF2-40B4-BE49-F238E27FC236}">
                  <a16:creationId xmlns:a16="http://schemas.microsoft.com/office/drawing/2014/main" xmlns="" id="{6B6C103A-BD46-49FB-8B69-6BA4B650E8A7}"/>
                </a:ext>
              </a:extLst>
            </p:cNvPr>
            <p:cNvSpPr/>
            <p:nvPr userDrawn="1"/>
          </p:nvSpPr>
          <p:spPr>
            <a:xfrm>
              <a:off x="9692465" y="2597533"/>
              <a:ext cx="289560" cy="28956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xmlns="" id="{5C81E2F6-E31A-40C7-B0C5-7348C2005796}"/>
                </a:ext>
              </a:extLst>
            </p:cNvPr>
            <p:cNvSpPr/>
            <p:nvPr userDrawn="1"/>
          </p:nvSpPr>
          <p:spPr>
            <a:xfrm>
              <a:off x="9639589" y="2544657"/>
              <a:ext cx="395313" cy="395313"/>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a:extLst>
              <a:ext uri="{FF2B5EF4-FFF2-40B4-BE49-F238E27FC236}">
                <a16:creationId xmlns:a16="http://schemas.microsoft.com/office/drawing/2014/main" xmlns="" id="{B717CEF0-AB49-460F-98A2-1873FD144CE9}"/>
              </a:ext>
            </a:extLst>
          </p:cNvPr>
          <p:cNvGrpSpPr/>
          <p:nvPr userDrawn="1"/>
        </p:nvGrpSpPr>
        <p:grpSpPr>
          <a:xfrm>
            <a:off x="4760497" y="3011556"/>
            <a:ext cx="395313" cy="395313"/>
            <a:chOff x="9639589" y="2544657"/>
            <a:chExt cx="395313" cy="395313"/>
          </a:xfrm>
        </p:grpSpPr>
        <p:sp>
          <p:nvSpPr>
            <p:cNvPr id="33" name="椭圆 32">
              <a:extLst>
                <a:ext uri="{FF2B5EF4-FFF2-40B4-BE49-F238E27FC236}">
                  <a16:creationId xmlns:a16="http://schemas.microsoft.com/office/drawing/2014/main" xmlns="" id="{2627E92E-8F69-4887-9DD0-A9DD08698F5F}"/>
                </a:ext>
              </a:extLst>
            </p:cNvPr>
            <p:cNvSpPr/>
            <p:nvPr userDrawn="1"/>
          </p:nvSpPr>
          <p:spPr>
            <a:xfrm>
              <a:off x="9692465" y="2597533"/>
              <a:ext cx="289560" cy="28956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xmlns="" id="{3DD67770-C80A-4876-947C-95F5A28237E3}"/>
                </a:ext>
              </a:extLst>
            </p:cNvPr>
            <p:cNvSpPr/>
            <p:nvPr userDrawn="1"/>
          </p:nvSpPr>
          <p:spPr>
            <a:xfrm>
              <a:off x="9639589" y="2544657"/>
              <a:ext cx="395313" cy="395313"/>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a:extLst>
              <a:ext uri="{FF2B5EF4-FFF2-40B4-BE49-F238E27FC236}">
                <a16:creationId xmlns:a16="http://schemas.microsoft.com/office/drawing/2014/main" xmlns="" id="{C92E6EC5-F176-4E43-8D95-75DA8EE2AA80}"/>
              </a:ext>
            </a:extLst>
          </p:cNvPr>
          <p:cNvGrpSpPr/>
          <p:nvPr userDrawn="1"/>
        </p:nvGrpSpPr>
        <p:grpSpPr>
          <a:xfrm>
            <a:off x="4760497" y="4352249"/>
            <a:ext cx="395313" cy="395313"/>
            <a:chOff x="9639589" y="2544657"/>
            <a:chExt cx="395313" cy="395313"/>
          </a:xfrm>
        </p:grpSpPr>
        <p:sp>
          <p:nvSpPr>
            <p:cNvPr id="36" name="椭圆 35">
              <a:extLst>
                <a:ext uri="{FF2B5EF4-FFF2-40B4-BE49-F238E27FC236}">
                  <a16:creationId xmlns:a16="http://schemas.microsoft.com/office/drawing/2014/main" xmlns="" id="{123658F6-5A2F-4A25-8079-2608E3365D9D}"/>
                </a:ext>
              </a:extLst>
            </p:cNvPr>
            <p:cNvSpPr/>
            <p:nvPr userDrawn="1"/>
          </p:nvSpPr>
          <p:spPr>
            <a:xfrm>
              <a:off x="9692465" y="2597533"/>
              <a:ext cx="289560" cy="28956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xmlns="" id="{C4D56D99-DE9B-4D33-BE1D-D1D494BC15E3}"/>
                </a:ext>
              </a:extLst>
            </p:cNvPr>
            <p:cNvSpPr/>
            <p:nvPr userDrawn="1"/>
          </p:nvSpPr>
          <p:spPr>
            <a:xfrm>
              <a:off x="9639589" y="2544657"/>
              <a:ext cx="395313" cy="395313"/>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a:extLst>
              <a:ext uri="{FF2B5EF4-FFF2-40B4-BE49-F238E27FC236}">
                <a16:creationId xmlns:a16="http://schemas.microsoft.com/office/drawing/2014/main" xmlns="" id="{F8A3CAFB-229D-4431-B110-C47A3707CD31}"/>
              </a:ext>
            </a:extLst>
          </p:cNvPr>
          <p:cNvGrpSpPr/>
          <p:nvPr userDrawn="1"/>
        </p:nvGrpSpPr>
        <p:grpSpPr>
          <a:xfrm>
            <a:off x="4760497" y="5598164"/>
            <a:ext cx="395313" cy="395313"/>
            <a:chOff x="9639589" y="2544657"/>
            <a:chExt cx="395313" cy="395313"/>
          </a:xfrm>
        </p:grpSpPr>
        <p:sp>
          <p:nvSpPr>
            <p:cNvPr id="39" name="椭圆 38">
              <a:extLst>
                <a:ext uri="{FF2B5EF4-FFF2-40B4-BE49-F238E27FC236}">
                  <a16:creationId xmlns:a16="http://schemas.microsoft.com/office/drawing/2014/main" xmlns="" id="{1A5147C8-DC9C-4AA7-985B-CDD484DBA9E5}"/>
                </a:ext>
              </a:extLst>
            </p:cNvPr>
            <p:cNvSpPr/>
            <p:nvPr userDrawn="1"/>
          </p:nvSpPr>
          <p:spPr>
            <a:xfrm>
              <a:off x="9692465" y="2597533"/>
              <a:ext cx="289560" cy="289560"/>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xmlns="" id="{BC879136-5AB9-4699-8F47-EB8207156625}"/>
                </a:ext>
              </a:extLst>
            </p:cNvPr>
            <p:cNvSpPr/>
            <p:nvPr userDrawn="1"/>
          </p:nvSpPr>
          <p:spPr>
            <a:xfrm>
              <a:off x="9639589" y="2544657"/>
              <a:ext cx="395313" cy="395313"/>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文本占位符 60">
            <a:extLst>
              <a:ext uri="{FF2B5EF4-FFF2-40B4-BE49-F238E27FC236}">
                <a16:creationId xmlns:a16="http://schemas.microsoft.com/office/drawing/2014/main" xmlns="" id="{01A0D3FD-4D7F-4D67-AA3C-0C5E1A0FEA38}"/>
              </a:ext>
            </a:extLst>
          </p:cNvPr>
          <p:cNvSpPr>
            <a:spLocks noGrp="1"/>
          </p:cNvSpPr>
          <p:nvPr>
            <p:ph type="body" sz="quarter" idx="20" hasCustomPrompt="1"/>
          </p:nvPr>
        </p:nvSpPr>
        <p:spPr>
          <a:xfrm>
            <a:off x="5565785" y="5495823"/>
            <a:ext cx="5886435" cy="599996"/>
          </a:xfrm>
        </p:spPr>
        <p:txBody>
          <a:bodyPr anchor="ctr"/>
          <a:lstStyle>
            <a:lvl1pPr marL="0" indent="0" algn="l">
              <a:buNone/>
              <a:defRPr>
                <a:solidFill>
                  <a:schemeClr val="bg1"/>
                </a:solidFill>
              </a:defRPr>
            </a:lvl1pPr>
          </a:lstStyle>
          <a:p>
            <a:pPr lvl="0"/>
            <a:r>
              <a:rPr lang="zh-CN" altLang="en-US" dirty="0"/>
              <a:t>请输入内容</a:t>
            </a:r>
          </a:p>
        </p:txBody>
      </p:sp>
      <p:sp>
        <p:nvSpPr>
          <p:cNvPr id="44" name="文本占位符 60">
            <a:extLst>
              <a:ext uri="{FF2B5EF4-FFF2-40B4-BE49-F238E27FC236}">
                <a16:creationId xmlns:a16="http://schemas.microsoft.com/office/drawing/2014/main" xmlns="" id="{0BEAA097-CD9A-4ABA-8399-8EBDFD9528A5}"/>
              </a:ext>
            </a:extLst>
          </p:cNvPr>
          <p:cNvSpPr>
            <a:spLocks noGrp="1"/>
          </p:cNvSpPr>
          <p:nvPr>
            <p:ph type="body" sz="quarter" idx="22" hasCustomPrompt="1"/>
          </p:nvPr>
        </p:nvSpPr>
        <p:spPr>
          <a:xfrm>
            <a:off x="5565785" y="4268866"/>
            <a:ext cx="5886435" cy="599996"/>
          </a:xfrm>
        </p:spPr>
        <p:txBody>
          <a:bodyPr anchor="ctr"/>
          <a:lstStyle>
            <a:lvl1pPr marL="0" indent="0" algn="l">
              <a:buNone/>
              <a:defRPr>
                <a:solidFill>
                  <a:schemeClr val="bg1"/>
                </a:solidFill>
              </a:defRPr>
            </a:lvl1pPr>
          </a:lstStyle>
          <a:p>
            <a:pPr lvl="0"/>
            <a:r>
              <a:rPr lang="zh-CN" altLang="en-US" dirty="0"/>
              <a:t>请输入内容</a:t>
            </a:r>
          </a:p>
        </p:txBody>
      </p:sp>
      <p:sp>
        <p:nvSpPr>
          <p:cNvPr id="45" name="文本占位符 60">
            <a:extLst>
              <a:ext uri="{FF2B5EF4-FFF2-40B4-BE49-F238E27FC236}">
                <a16:creationId xmlns:a16="http://schemas.microsoft.com/office/drawing/2014/main" xmlns="" id="{AF4599D1-B475-408E-887B-A4C372EED81B}"/>
              </a:ext>
            </a:extLst>
          </p:cNvPr>
          <p:cNvSpPr>
            <a:spLocks noGrp="1"/>
          </p:cNvSpPr>
          <p:nvPr>
            <p:ph type="body" sz="quarter" idx="23" hasCustomPrompt="1"/>
          </p:nvPr>
        </p:nvSpPr>
        <p:spPr>
          <a:xfrm>
            <a:off x="5565785" y="2878862"/>
            <a:ext cx="5886435" cy="660702"/>
          </a:xfrm>
        </p:spPr>
        <p:txBody>
          <a:bodyPr anchor="ctr"/>
          <a:lstStyle>
            <a:lvl1pPr marL="0" indent="0" algn="l">
              <a:buNone/>
              <a:defRPr>
                <a:solidFill>
                  <a:schemeClr val="bg1"/>
                </a:solidFill>
              </a:defRPr>
            </a:lvl1pPr>
          </a:lstStyle>
          <a:p>
            <a:pPr lvl="0"/>
            <a:r>
              <a:rPr lang="zh-CN" altLang="en-US" dirty="0"/>
              <a:t>请输入内容</a:t>
            </a:r>
          </a:p>
        </p:txBody>
      </p:sp>
      <p:sp>
        <p:nvSpPr>
          <p:cNvPr id="46" name="文本占位符 60">
            <a:extLst>
              <a:ext uri="{FF2B5EF4-FFF2-40B4-BE49-F238E27FC236}">
                <a16:creationId xmlns:a16="http://schemas.microsoft.com/office/drawing/2014/main" xmlns="" id="{AD8CB866-543B-4CAE-AE25-31CE613CD081}"/>
              </a:ext>
            </a:extLst>
          </p:cNvPr>
          <p:cNvSpPr>
            <a:spLocks noGrp="1"/>
          </p:cNvSpPr>
          <p:nvPr>
            <p:ph type="body" sz="quarter" idx="24" hasCustomPrompt="1"/>
          </p:nvPr>
        </p:nvSpPr>
        <p:spPr>
          <a:xfrm>
            <a:off x="5565785" y="1648484"/>
            <a:ext cx="5886435" cy="599996"/>
          </a:xfrm>
        </p:spPr>
        <p:txBody>
          <a:bodyPr anchor="ctr"/>
          <a:lstStyle>
            <a:lvl1pPr marL="0" indent="0" algn="l">
              <a:buNone/>
              <a:defRPr>
                <a:solidFill>
                  <a:schemeClr val="bg1"/>
                </a:solidFill>
              </a:defRPr>
            </a:lvl1pPr>
          </a:lstStyle>
          <a:p>
            <a:pPr lvl="0"/>
            <a:r>
              <a:rPr lang="zh-CN" altLang="en-US" dirty="0"/>
              <a:t>请输入内容</a:t>
            </a:r>
          </a:p>
        </p:txBody>
      </p:sp>
      <p:sp>
        <p:nvSpPr>
          <p:cNvPr id="51" name="文本占位符 2">
            <a:extLst>
              <a:ext uri="{FF2B5EF4-FFF2-40B4-BE49-F238E27FC236}">
                <a16:creationId xmlns:a16="http://schemas.microsoft.com/office/drawing/2014/main" xmlns="" id="{1068B4CC-AA43-4165-A19B-BA5B661AB3FD}"/>
              </a:ext>
            </a:extLst>
          </p:cNvPr>
          <p:cNvSpPr>
            <a:spLocks noGrp="1"/>
          </p:cNvSpPr>
          <p:nvPr>
            <p:ph type="body" sz="quarter" idx="11" hasCustomPrompt="1"/>
          </p:nvPr>
        </p:nvSpPr>
        <p:spPr>
          <a:xfrm>
            <a:off x="482600" y="533400"/>
            <a:ext cx="4302125" cy="431800"/>
          </a:xfrm>
        </p:spPr>
        <p:txBody>
          <a:bodyPr>
            <a:noAutofit/>
          </a:bodyPr>
          <a:lstStyle>
            <a:lvl1pPr marL="0" indent="0">
              <a:buNone/>
              <a:defRPr sz="2800">
                <a:solidFill>
                  <a:schemeClr val="bg1"/>
                </a:solidFill>
              </a:defRPr>
            </a:lvl1pPr>
          </a:lstStyle>
          <a:p>
            <a:pPr lvl="0"/>
            <a:r>
              <a:rPr lang="zh-CN" altLang="en-US" dirty="0"/>
              <a:t>输入小标题</a:t>
            </a:r>
          </a:p>
        </p:txBody>
      </p:sp>
      <p:sp>
        <p:nvSpPr>
          <p:cNvPr id="52" name="矩形 51">
            <a:extLst>
              <a:ext uri="{FF2B5EF4-FFF2-40B4-BE49-F238E27FC236}">
                <a16:creationId xmlns:a16="http://schemas.microsoft.com/office/drawing/2014/main" xmlns="" id="{B081CEB3-77EC-4A35-86F7-25123FFA6A33}"/>
              </a:ext>
            </a:extLst>
          </p:cNvPr>
          <p:cNvSpPr/>
          <p:nvPr userDrawn="1"/>
        </p:nvSpPr>
        <p:spPr>
          <a:xfrm>
            <a:off x="11159490" y="6438900"/>
            <a:ext cx="537210"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869666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4" name="图片 23" descr="图片包含 户外, 山, 雪, 太阳&#10;&#10;描述已自动生成">
            <a:extLst>
              <a:ext uri="{FF2B5EF4-FFF2-40B4-BE49-F238E27FC236}">
                <a16:creationId xmlns:a16="http://schemas.microsoft.com/office/drawing/2014/main" xmlns="" id="{D719B1E2-34C2-4C66-9760-E490D63C699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490" t="38174" r="32287" b="4835"/>
          <a:stretch/>
        </p:blipFill>
        <p:spPr>
          <a:xfrm flipH="1">
            <a:off x="-45720" y="0"/>
            <a:ext cx="12237720" cy="6916609"/>
          </a:xfrm>
          <a:prstGeom prst="rect">
            <a:avLst/>
          </a:prstGeom>
        </p:spPr>
      </p:pic>
      <p:sp>
        <p:nvSpPr>
          <p:cNvPr id="13" name="矩形 12">
            <a:extLst>
              <a:ext uri="{FF2B5EF4-FFF2-40B4-BE49-F238E27FC236}">
                <a16:creationId xmlns:a16="http://schemas.microsoft.com/office/drawing/2014/main" xmlns="" id="{E8AD22BA-DA56-43EC-A33B-7FB09A3D6ED8}"/>
              </a:ext>
            </a:extLst>
          </p:cNvPr>
          <p:cNvSpPr/>
          <p:nvPr userDrawn="1"/>
        </p:nvSpPr>
        <p:spPr>
          <a:xfrm>
            <a:off x="-30480" y="-1"/>
            <a:ext cx="12252960" cy="6916609"/>
          </a:xfrm>
          <a:prstGeom prst="rect">
            <a:avLst/>
          </a:prstGeom>
          <a:gradFill flip="none" rotWithShape="1">
            <a:gsLst>
              <a:gs pos="4000">
                <a:schemeClr val="tx1">
                  <a:alpha val="0"/>
                </a:schemeClr>
              </a:gs>
              <a:gs pos="100000">
                <a:schemeClr val="tx1">
                  <a:alpha val="78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xmlns="" id="{8EAD17C8-5E01-439F-934A-D107A1E91146}"/>
              </a:ext>
            </a:extLst>
          </p:cNvPr>
          <p:cNvSpPr/>
          <p:nvPr userDrawn="1"/>
        </p:nvSpPr>
        <p:spPr>
          <a:xfrm flipH="1">
            <a:off x="-45720" y="-2"/>
            <a:ext cx="12237720" cy="6916609"/>
          </a:xfrm>
          <a:prstGeom prst="rect">
            <a:avLst/>
          </a:prstGeom>
          <a:gradFill flip="none" rotWithShape="1">
            <a:gsLst>
              <a:gs pos="2000">
                <a:schemeClr val="tx1">
                  <a:alpha val="0"/>
                </a:schemeClr>
              </a:gs>
              <a:gs pos="95000">
                <a:schemeClr val="tx1">
                  <a:alpha val="50000"/>
                </a:schemeClr>
              </a:gs>
            </a:gsLst>
            <a:lin ang="1620000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2FFF72A5-715A-4470-A6F9-9FBFA06015A3}"/>
              </a:ext>
            </a:extLst>
          </p:cNvPr>
          <p:cNvSpPr/>
          <p:nvPr userDrawn="1"/>
        </p:nvSpPr>
        <p:spPr>
          <a:xfrm>
            <a:off x="3703320" y="1405592"/>
            <a:ext cx="8488680" cy="4492288"/>
          </a:xfrm>
          <a:prstGeom prst="rect">
            <a:avLst/>
          </a:prstGeom>
          <a:solidFill>
            <a:schemeClr val="tx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xmlns="" id="{36AEF802-EC5A-4984-AE80-59FFB8544D20}"/>
              </a:ext>
            </a:extLst>
          </p:cNvPr>
          <p:cNvSpPr/>
          <p:nvPr userDrawn="1"/>
        </p:nvSpPr>
        <p:spPr>
          <a:xfrm>
            <a:off x="7239000" y="1762556"/>
            <a:ext cx="584656" cy="58465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a:extLst>
              <a:ext uri="{FF2B5EF4-FFF2-40B4-BE49-F238E27FC236}">
                <a16:creationId xmlns:a16="http://schemas.microsoft.com/office/drawing/2014/main" xmlns="" id="{68E8CF0D-7857-4462-B789-62ADB1D57839}"/>
              </a:ext>
            </a:extLst>
          </p:cNvPr>
          <p:cNvSpPr/>
          <p:nvPr userDrawn="1"/>
        </p:nvSpPr>
        <p:spPr>
          <a:xfrm>
            <a:off x="7239000" y="2826207"/>
            <a:ext cx="584656" cy="58465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a16="http://schemas.microsoft.com/office/drawing/2014/main" xmlns="" id="{8A5039CC-61EE-45C8-9FD7-53D539FE6086}"/>
              </a:ext>
            </a:extLst>
          </p:cNvPr>
          <p:cNvSpPr/>
          <p:nvPr userDrawn="1"/>
        </p:nvSpPr>
        <p:spPr>
          <a:xfrm>
            <a:off x="7239000" y="3889858"/>
            <a:ext cx="584656" cy="58465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xmlns="" id="{6AE3F509-00DB-4A12-931C-64398A5A526E}"/>
              </a:ext>
            </a:extLst>
          </p:cNvPr>
          <p:cNvSpPr/>
          <p:nvPr userDrawn="1"/>
        </p:nvSpPr>
        <p:spPr>
          <a:xfrm>
            <a:off x="7239000" y="4953510"/>
            <a:ext cx="584656" cy="58465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a16="http://schemas.microsoft.com/office/drawing/2014/main" xmlns="" id="{02D731FE-2186-41DB-BDD5-28A0DDF5BFF3}"/>
              </a:ext>
            </a:extLst>
          </p:cNvPr>
          <p:cNvSpPr/>
          <p:nvPr userDrawn="1"/>
        </p:nvSpPr>
        <p:spPr>
          <a:xfrm>
            <a:off x="-106680" y="655512"/>
            <a:ext cx="482600" cy="2334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xmlns="" id="{46E4E140-B3F6-407B-BB68-9DB5763547F6}"/>
              </a:ext>
            </a:extLst>
          </p:cNvPr>
          <p:cNvSpPr/>
          <p:nvPr userDrawn="1"/>
        </p:nvSpPr>
        <p:spPr>
          <a:xfrm>
            <a:off x="11414760" y="6337300"/>
            <a:ext cx="893787" cy="101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图片占位符 3">
            <a:extLst>
              <a:ext uri="{FF2B5EF4-FFF2-40B4-BE49-F238E27FC236}">
                <a16:creationId xmlns:a16="http://schemas.microsoft.com/office/drawing/2014/main" xmlns="" id="{1FBBF9A1-CFA9-49C0-A7A9-F647134ED908}"/>
              </a:ext>
            </a:extLst>
          </p:cNvPr>
          <p:cNvSpPr>
            <a:spLocks noGrp="1"/>
          </p:cNvSpPr>
          <p:nvPr>
            <p:ph type="pic" sz="quarter" idx="10"/>
          </p:nvPr>
        </p:nvSpPr>
        <p:spPr>
          <a:xfrm>
            <a:off x="10453687" y="457199"/>
            <a:ext cx="1243013" cy="479425"/>
          </a:xfrm>
        </p:spPr>
        <p:txBody>
          <a:bodyPr/>
          <a:lstStyle/>
          <a:p>
            <a:endParaRPr lang="zh-CN" altLang="en-US"/>
          </a:p>
        </p:txBody>
      </p:sp>
      <p:sp>
        <p:nvSpPr>
          <p:cNvPr id="3" name="文本占位符 2">
            <a:extLst>
              <a:ext uri="{FF2B5EF4-FFF2-40B4-BE49-F238E27FC236}">
                <a16:creationId xmlns:a16="http://schemas.microsoft.com/office/drawing/2014/main" xmlns="" id="{CF4DBCC0-B4AF-44BA-81BD-2D6CFC346F25}"/>
              </a:ext>
            </a:extLst>
          </p:cNvPr>
          <p:cNvSpPr>
            <a:spLocks noGrp="1"/>
          </p:cNvSpPr>
          <p:nvPr>
            <p:ph type="body" sz="quarter" idx="11" hasCustomPrompt="1"/>
          </p:nvPr>
        </p:nvSpPr>
        <p:spPr>
          <a:xfrm>
            <a:off x="482600" y="533400"/>
            <a:ext cx="4302125" cy="431800"/>
          </a:xfrm>
        </p:spPr>
        <p:txBody>
          <a:bodyPr>
            <a:noAutofit/>
          </a:bodyPr>
          <a:lstStyle>
            <a:lvl1pPr marL="0" indent="0">
              <a:buNone/>
              <a:defRPr sz="2800">
                <a:solidFill>
                  <a:schemeClr val="bg1"/>
                </a:solidFill>
              </a:defRPr>
            </a:lvl1pPr>
          </a:lstStyle>
          <a:p>
            <a:pPr lvl="0"/>
            <a:r>
              <a:rPr lang="zh-CN" altLang="en-US" dirty="0"/>
              <a:t>输入小标题</a:t>
            </a:r>
          </a:p>
        </p:txBody>
      </p:sp>
    </p:spTree>
    <p:extLst>
      <p:ext uri="{BB962C8B-B14F-4D97-AF65-F5344CB8AC3E}">
        <p14:creationId xmlns:p14="http://schemas.microsoft.com/office/powerpoint/2010/main" val="9831174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7_标题幻灯片">
    <p:spTree>
      <p:nvGrpSpPr>
        <p:cNvPr id="1" name=""/>
        <p:cNvGrpSpPr/>
        <p:nvPr/>
      </p:nvGrpSpPr>
      <p:grpSpPr>
        <a:xfrm>
          <a:off x="0" y="0"/>
          <a:ext cx="0" cy="0"/>
          <a:chOff x="0" y="0"/>
          <a:chExt cx="0" cy="0"/>
        </a:xfrm>
      </p:grpSpPr>
      <p:pic>
        <p:nvPicPr>
          <p:cNvPr id="67" name="图片 66" descr="图片包含 户外, 日落, 游戏机, 太阳&#10;&#10;描述已自动生成">
            <a:extLst>
              <a:ext uri="{FF2B5EF4-FFF2-40B4-BE49-F238E27FC236}">
                <a16:creationId xmlns:a16="http://schemas.microsoft.com/office/drawing/2014/main" xmlns="" id="{FD25E5AD-CF10-4EF0-ACA7-71198881828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5250" y="0"/>
            <a:ext cx="12001500" cy="6858000"/>
          </a:xfrm>
          <a:prstGeom prst="rect">
            <a:avLst/>
          </a:prstGeom>
        </p:spPr>
      </p:pic>
      <p:sp>
        <p:nvSpPr>
          <p:cNvPr id="19" name="矩形 18">
            <a:extLst>
              <a:ext uri="{FF2B5EF4-FFF2-40B4-BE49-F238E27FC236}">
                <a16:creationId xmlns:a16="http://schemas.microsoft.com/office/drawing/2014/main" xmlns="" id="{F606E437-4291-41A8-A6C8-A50F2A3FE5EA}"/>
              </a:ext>
            </a:extLst>
          </p:cNvPr>
          <p:cNvSpPr/>
          <p:nvPr userDrawn="1"/>
        </p:nvSpPr>
        <p:spPr>
          <a:xfrm>
            <a:off x="-15240" y="-1"/>
            <a:ext cx="12237720" cy="6858001"/>
          </a:xfrm>
          <a:prstGeom prst="rect">
            <a:avLst/>
          </a:prstGeom>
          <a:gradFill flip="none" rotWithShape="1">
            <a:gsLst>
              <a:gs pos="4000">
                <a:schemeClr val="tx1">
                  <a:alpha val="76000"/>
                </a:schemeClr>
              </a:gs>
              <a:gs pos="55000">
                <a:schemeClr val="tx1">
                  <a:alpha val="65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descr="图片包含 白色, 游戏机, 黑色, 男人&#10;&#10;描述已自动生成">
            <a:extLst>
              <a:ext uri="{FF2B5EF4-FFF2-40B4-BE49-F238E27FC236}">
                <a16:creationId xmlns:a16="http://schemas.microsoft.com/office/drawing/2014/main" xmlns="" id="{5424E9BD-2656-4255-ACC1-A9E90A9764C5}"/>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0" y="-12152"/>
            <a:ext cx="12239625" cy="6870151"/>
          </a:xfrm>
          <a:prstGeom prst="rect">
            <a:avLst/>
          </a:prstGeom>
        </p:spPr>
      </p:pic>
      <p:sp>
        <p:nvSpPr>
          <p:cNvPr id="10" name="流程图: 手动操作 9">
            <a:extLst>
              <a:ext uri="{FF2B5EF4-FFF2-40B4-BE49-F238E27FC236}">
                <a16:creationId xmlns:a16="http://schemas.microsoft.com/office/drawing/2014/main" xmlns="" id="{EE830154-12C8-4459-92E1-EBE8F682A8E3}"/>
              </a:ext>
            </a:extLst>
          </p:cNvPr>
          <p:cNvSpPr/>
          <p:nvPr userDrawn="1"/>
        </p:nvSpPr>
        <p:spPr>
          <a:xfrm rot="16200000">
            <a:off x="-388620" y="373379"/>
            <a:ext cx="6858000" cy="6111240"/>
          </a:xfrm>
          <a:prstGeom prst="flowChartManualOperation">
            <a:avLst/>
          </a:prstGeom>
          <a:gradFill flip="none" rotWithShape="1">
            <a:gsLst>
              <a:gs pos="2000">
                <a:schemeClr val="tx1">
                  <a:alpha val="0"/>
                </a:schemeClr>
              </a:gs>
              <a:gs pos="95000">
                <a:schemeClr val="tx1">
                  <a:alpha val="80000"/>
                </a:schemeClr>
              </a:gs>
            </a:gsLst>
            <a:lin ang="1620000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xmlns="" id="{7B49BC41-F0F4-4542-BE33-782BD711490B}"/>
              </a:ext>
            </a:extLst>
          </p:cNvPr>
          <p:cNvSpPr/>
          <p:nvPr userDrawn="1"/>
        </p:nvSpPr>
        <p:spPr>
          <a:xfrm>
            <a:off x="-15241" y="1927860"/>
            <a:ext cx="8208787" cy="3459480"/>
          </a:xfrm>
          <a:prstGeom prst="rect">
            <a:avLst/>
          </a:prstGeom>
          <a:solidFill>
            <a:schemeClr val="tx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6972600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80A21EFE-7879-4DF2-96D2-D3A8518C2082}" type="datetimeFigureOut">
              <a:rPr lang="zh-CN" altLang="en-US" smtClean="0"/>
              <a:t>2020/8/4</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5B46856D-6626-46AD-A80F-B554AB29A0CE}" type="slidenum">
              <a:rPr lang="zh-CN" altLang="en-US" smtClean="0"/>
              <a:t>‹#›</a:t>
            </a:fld>
            <a:endParaRPr lang="zh-CN" altLang="en-US"/>
          </a:p>
        </p:txBody>
      </p:sp>
    </p:spTree>
    <p:extLst>
      <p:ext uri="{BB962C8B-B14F-4D97-AF65-F5344CB8AC3E}">
        <p14:creationId xmlns:p14="http://schemas.microsoft.com/office/powerpoint/2010/main" val="6956034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3" name="图片 2" descr="图片包含 户外, 山, 男人, 自然&#10;&#10;描述已自动生成">
            <a:extLst>
              <a:ext uri="{FF2B5EF4-FFF2-40B4-BE49-F238E27FC236}">
                <a16:creationId xmlns:a16="http://schemas.microsoft.com/office/drawing/2014/main" xmlns="" id="{AB2AC76D-05EF-4712-AC7F-9CB38ACA4C7F}"/>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11550"/>
          <a:stretch/>
        </p:blipFill>
        <p:spPr>
          <a:xfrm>
            <a:off x="-15240" y="-12153"/>
            <a:ext cx="12268200" cy="6858001"/>
          </a:xfrm>
          <a:prstGeom prst="rect">
            <a:avLst/>
          </a:prstGeom>
        </p:spPr>
      </p:pic>
      <p:pic>
        <p:nvPicPr>
          <p:cNvPr id="4" name="图片 3" descr="图片包含 户外, 雪, 山, 自然&#10;&#10;描述已自动生成">
            <a:extLst>
              <a:ext uri="{FF2B5EF4-FFF2-40B4-BE49-F238E27FC236}">
                <a16:creationId xmlns:a16="http://schemas.microsoft.com/office/drawing/2014/main" xmlns="" id="{B41D8D4C-8892-4C12-A769-4437AE4CFC84}"/>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2855" b="7592"/>
          <a:stretch/>
        </p:blipFill>
        <p:spPr>
          <a:xfrm flipH="1">
            <a:off x="0" y="-12154"/>
            <a:ext cx="12252960" cy="6858002"/>
          </a:xfrm>
          <a:prstGeom prst="rect">
            <a:avLst/>
          </a:prstGeom>
        </p:spPr>
      </p:pic>
      <p:sp>
        <p:nvSpPr>
          <p:cNvPr id="19" name="矩形 18">
            <a:extLst>
              <a:ext uri="{FF2B5EF4-FFF2-40B4-BE49-F238E27FC236}">
                <a16:creationId xmlns:a16="http://schemas.microsoft.com/office/drawing/2014/main" xmlns="" id="{F606E437-4291-41A8-A6C8-A50F2A3FE5EA}"/>
              </a:ext>
            </a:extLst>
          </p:cNvPr>
          <p:cNvSpPr/>
          <p:nvPr userDrawn="1"/>
        </p:nvSpPr>
        <p:spPr>
          <a:xfrm>
            <a:off x="-15240" y="-1"/>
            <a:ext cx="12237720" cy="6858001"/>
          </a:xfrm>
          <a:prstGeom prst="rect">
            <a:avLst/>
          </a:prstGeom>
          <a:gradFill flip="none" rotWithShape="1">
            <a:gsLst>
              <a:gs pos="4000">
                <a:schemeClr val="tx1">
                  <a:alpha val="75000"/>
                </a:schemeClr>
              </a:gs>
              <a:gs pos="100000">
                <a:schemeClr val="tx1">
                  <a:alpha val="8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2FFF72A5-715A-4470-A6F9-9FBFA06015A3}"/>
              </a:ext>
            </a:extLst>
          </p:cNvPr>
          <p:cNvSpPr/>
          <p:nvPr userDrawn="1"/>
        </p:nvSpPr>
        <p:spPr>
          <a:xfrm>
            <a:off x="3275463" y="2554326"/>
            <a:ext cx="8962257" cy="2206547"/>
          </a:xfrm>
          <a:prstGeom prst="rect">
            <a:avLst/>
          </a:prstGeom>
          <a:solidFill>
            <a:schemeClr val="tx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129A078F-07EA-4D24-BC93-0731B22BF151}"/>
              </a:ext>
            </a:extLst>
          </p:cNvPr>
          <p:cNvSpPr/>
          <p:nvPr userDrawn="1"/>
        </p:nvSpPr>
        <p:spPr>
          <a:xfrm>
            <a:off x="3916680" y="2217599"/>
            <a:ext cx="1440000" cy="144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xmlns="" id="{57B254AF-6295-4029-9097-387A9CEA13A9}"/>
              </a:ext>
            </a:extLst>
          </p:cNvPr>
          <p:cNvSpPr/>
          <p:nvPr userDrawn="1"/>
        </p:nvSpPr>
        <p:spPr>
          <a:xfrm>
            <a:off x="-15240" y="655512"/>
            <a:ext cx="482600" cy="2334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xmlns="" id="{F7D60818-1A0E-49F0-BE31-7935EFF92692}"/>
              </a:ext>
            </a:extLst>
          </p:cNvPr>
          <p:cNvSpPr/>
          <p:nvPr userDrawn="1"/>
        </p:nvSpPr>
        <p:spPr>
          <a:xfrm>
            <a:off x="11159490" y="6438900"/>
            <a:ext cx="537210"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图片占位符 3">
            <a:extLst>
              <a:ext uri="{FF2B5EF4-FFF2-40B4-BE49-F238E27FC236}">
                <a16:creationId xmlns:a16="http://schemas.microsoft.com/office/drawing/2014/main" xmlns="" id="{422FB2CD-1511-4A66-88C8-618AED7DAFAE}"/>
              </a:ext>
            </a:extLst>
          </p:cNvPr>
          <p:cNvSpPr>
            <a:spLocks noGrp="1"/>
          </p:cNvSpPr>
          <p:nvPr>
            <p:ph type="pic" sz="quarter" idx="10"/>
          </p:nvPr>
        </p:nvSpPr>
        <p:spPr>
          <a:xfrm>
            <a:off x="10453687" y="457199"/>
            <a:ext cx="1243013" cy="479425"/>
          </a:xfrm>
        </p:spPr>
        <p:txBody>
          <a:bodyPr/>
          <a:lstStyle/>
          <a:p>
            <a:endParaRPr lang="zh-CN" altLang="en-US"/>
          </a:p>
        </p:txBody>
      </p:sp>
    </p:spTree>
    <p:extLst>
      <p:ext uri="{BB962C8B-B14F-4D97-AF65-F5344CB8AC3E}">
        <p14:creationId xmlns:p14="http://schemas.microsoft.com/office/powerpoint/2010/main" val="31669613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7" name="图片 6" descr="图片包含 户外, 自然, 草, 山&#10;&#10;描述已自动生成">
            <a:extLst>
              <a:ext uri="{FF2B5EF4-FFF2-40B4-BE49-F238E27FC236}">
                <a16:creationId xmlns:a16="http://schemas.microsoft.com/office/drawing/2014/main" xmlns="" id="{22553B30-22E2-43E2-91BF-0C50DC9166C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7814" b="7812"/>
          <a:stretch/>
        </p:blipFill>
        <p:spPr>
          <a:xfrm>
            <a:off x="0" y="0"/>
            <a:ext cx="12207240" cy="6866573"/>
          </a:xfrm>
          <a:prstGeom prst="rect">
            <a:avLst/>
          </a:prstGeom>
        </p:spPr>
      </p:pic>
      <p:sp>
        <p:nvSpPr>
          <p:cNvPr id="10" name="矩形 9">
            <a:extLst>
              <a:ext uri="{FF2B5EF4-FFF2-40B4-BE49-F238E27FC236}">
                <a16:creationId xmlns:a16="http://schemas.microsoft.com/office/drawing/2014/main" xmlns="" id="{E93497FD-B608-437A-8452-3BDDB3D23B23}"/>
              </a:ext>
            </a:extLst>
          </p:cNvPr>
          <p:cNvSpPr/>
          <p:nvPr userDrawn="1"/>
        </p:nvSpPr>
        <p:spPr>
          <a:xfrm>
            <a:off x="-15240" y="-1"/>
            <a:ext cx="12237720" cy="6858001"/>
          </a:xfrm>
          <a:prstGeom prst="rect">
            <a:avLst/>
          </a:prstGeom>
          <a:gradFill flip="none" rotWithShape="1">
            <a:gsLst>
              <a:gs pos="4000">
                <a:schemeClr val="tx1">
                  <a:alpha val="70000"/>
                </a:schemeClr>
              </a:gs>
              <a:gs pos="100000">
                <a:schemeClr val="tx1">
                  <a:alpha val="6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流程图: 手动输入 10">
            <a:extLst>
              <a:ext uri="{FF2B5EF4-FFF2-40B4-BE49-F238E27FC236}">
                <a16:creationId xmlns:a16="http://schemas.microsoft.com/office/drawing/2014/main" xmlns="" id="{2D7D74C7-1601-45A7-A401-CD6F2C2B2FC7}"/>
              </a:ext>
            </a:extLst>
          </p:cNvPr>
          <p:cNvSpPr/>
          <p:nvPr userDrawn="1"/>
        </p:nvSpPr>
        <p:spPr>
          <a:xfrm rot="16200000" flipV="1">
            <a:off x="-413639" y="356791"/>
            <a:ext cx="6908177" cy="6111385"/>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0 w 10066"/>
              <a:gd name="connsiteY0" fmla="*/ 2870 h 10870"/>
              <a:gd name="connsiteX1" fmla="*/ 10066 w 10066"/>
              <a:gd name="connsiteY1" fmla="*/ 0 h 10870"/>
              <a:gd name="connsiteX2" fmla="*/ 10000 w 10066"/>
              <a:gd name="connsiteY2" fmla="*/ 10870 h 10870"/>
              <a:gd name="connsiteX3" fmla="*/ 0 w 10066"/>
              <a:gd name="connsiteY3" fmla="*/ 10870 h 10870"/>
              <a:gd name="connsiteX4" fmla="*/ 0 w 10066"/>
              <a:gd name="connsiteY4" fmla="*/ 2870 h 10870"/>
              <a:gd name="connsiteX0" fmla="*/ 0 w 10044"/>
              <a:gd name="connsiteY0" fmla="*/ 2897 h 10897"/>
              <a:gd name="connsiteX1" fmla="*/ 10044 w 10044"/>
              <a:gd name="connsiteY1" fmla="*/ 0 h 10897"/>
              <a:gd name="connsiteX2" fmla="*/ 10000 w 10044"/>
              <a:gd name="connsiteY2" fmla="*/ 10897 h 10897"/>
              <a:gd name="connsiteX3" fmla="*/ 0 w 10044"/>
              <a:gd name="connsiteY3" fmla="*/ 10897 h 10897"/>
              <a:gd name="connsiteX4" fmla="*/ 0 w 10044"/>
              <a:gd name="connsiteY4" fmla="*/ 2897 h 10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4" h="10897">
                <a:moveTo>
                  <a:pt x="0" y="2897"/>
                </a:moveTo>
                <a:lnTo>
                  <a:pt x="10044" y="0"/>
                </a:lnTo>
                <a:cubicBezTo>
                  <a:pt x="10022" y="3623"/>
                  <a:pt x="10022" y="7274"/>
                  <a:pt x="10000" y="10897"/>
                </a:cubicBezTo>
                <a:lnTo>
                  <a:pt x="0" y="10897"/>
                </a:lnTo>
                <a:lnTo>
                  <a:pt x="0" y="2897"/>
                </a:lnTo>
                <a:close/>
              </a:path>
            </a:pathLst>
          </a:custGeom>
          <a:solidFill>
            <a:schemeClr val="tx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xmlns="" id="{802FAF74-93E0-42B2-8114-0FAE95F8EEFF}"/>
              </a:ext>
            </a:extLst>
          </p:cNvPr>
          <p:cNvSpPr/>
          <p:nvPr userDrawn="1"/>
        </p:nvSpPr>
        <p:spPr>
          <a:xfrm>
            <a:off x="-15240" y="655512"/>
            <a:ext cx="482600" cy="2334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xmlns="" id="{99D91066-2EF1-4DCF-92E4-B1D599B2A329}"/>
              </a:ext>
            </a:extLst>
          </p:cNvPr>
          <p:cNvSpPr/>
          <p:nvPr userDrawn="1"/>
        </p:nvSpPr>
        <p:spPr>
          <a:xfrm>
            <a:off x="11159490" y="6438900"/>
            <a:ext cx="537210"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流程图: 手动输入 15">
            <a:extLst>
              <a:ext uri="{FF2B5EF4-FFF2-40B4-BE49-F238E27FC236}">
                <a16:creationId xmlns:a16="http://schemas.microsoft.com/office/drawing/2014/main" xmlns="" id="{6EF8895B-0B58-45D8-A3D0-B3BE547AC239}"/>
              </a:ext>
            </a:extLst>
          </p:cNvPr>
          <p:cNvSpPr/>
          <p:nvPr userDrawn="1"/>
        </p:nvSpPr>
        <p:spPr>
          <a:xfrm rot="5400000" flipV="1">
            <a:off x="6196341" y="-236207"/>
            <a:ext cx="4234185" cy="7787613"/>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0 w 10000"/>
              <a:gd name="connsiteY0" fmla="*/ 796 h 8796"/>
              <a:gd name="connsiteX1" fmla="*/ 10000 w 10000"/>
              <a:gd name="connsiteY1" fmla="*/ 0 h 8796"/>
              <a:gd name="connsiteX2" fmla="*/ 10000 w 10000"/>
              <a:gd name="connsiteY2" fmla="*/ 8796 h 8796"/>
              <a:gd name="connsiteX3" fmla="*/ 0 w 10000"/>
              <a:gd name="connsiteY3" fmla="*/ 8796 h 8796"/>
              <a:gd name="connsiteX4" fmla="*/ 0 w 10000"/>
              <a:gd name="connsiteY4" fmla="*/ 796 h 8796"/>
              <a:gd name="connsiteX0" fmla="*/ 0 w 10000"/>
              <a:gd name="connsiteY0" fmla="*/ 1255 h 10350"/>
              <a:gd name="connsiteX1" fmla="*/ 9964 w 10000"/>
              <a:gd name="connsiteY1" fmla="*/ 0 h 10350"/>
              <a:gd name="connsiteX2" fmla="*/ 10000 w 10000"/>
              <a:gd name="connsiteY2" fmla="*/ 10350 h 10350"/>
              <a:gd name="connsiteX3" fmla="*/ 0 w 10000"/>
              <a:gd name="connsiteY3" fmla="*/ 10350 h 10350"/>
              <a:gd name="connsiteX4" fmla="*/ 0 w 10000"/>
              <a:gd name="connsiteY4" fmla="*/ 1255 h 10350"/>
              <a:gd name="connsiteX0" fmla="*/ 0 w 10000"/>
              <a:gd name="connsiteY0" fmla="*/ 1255 h 10350"/>
              <a:gd name="connsiteX1" fmla="*/ 9935 w 10000"/>
              <a:gd name="connsiteY1" fmla="*/ 0 h 10350"/>
              <a:gd name="connsiteX2" fmla="*/ 10000 w 10000"/>
              <a:gd name="connsiteY2" fmla="*/ 10350 h 10350"/>
              <a:gd name="connsiteX3" fmla="*/ 0 w 10000"/>
              <a:gd name="connsiteY3" fmla="*/ 10350 h 10350"/>
              <a:gd name="connsiteX4" fmla="*/ 0 w 10000"/>
              <a:gd name="connsiteY4" fmla="*/ 1255 h 10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350">
                <a:moveTo>
                  <a:pt x="0" y="1255"/>
                </a:moveTo>
                <a:lnTo>
                  <a:pt x="9935" y="0"/>
                </a:lnTo>
                <a:cubicBezTo>
                  <a:pt x="9957" y="3450"/>
                  <a:pt x="9978" y="6900"/>
                  <a:pt x="10000" y="10350"/>
                </a:cubicBezTo>
                <a:lnTo>
                  <a:pt x="0" y="10350"/>
                </a:lnTo>
                <a:lnTo>
                  <a:pt x="0" y="1255"/>
                </a:lnTo>
                <a:close/>
              </a:path>
            </a:pathLst>
          </a:custGeom>
          <a:solidFill>
            <a:schemeClr val="accent2">
              <a:alpha val="49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图片占位符 3">
            <a:extLst>
              <a:ext uri="{FF2B5EF4-FFF2-40B4-BE49-F238E27FC236}">
                <a16:creationId xmlns:a16="http://schemas.microsoft.com/office/drawing/2014/main" xmlns="" id="{B7DE4D0A-A645-4CF3-AA13-8C5024E9C401}"/>
              </a:ext>
            </a:extLst>
          </p:cNvPr>
          <p:cNvSpPr>
            <a:spLocks noGrp="1"/>
          </p:cNvSpPr>
          <p:nvPr>
            <p:ph type="pic" sz="quarter" idx="10"/>
          </p:nvPr>
        </p:nvSpPr>
        <p:spPr>
          <a:xfrm>
            <a:off x="10453687" y="457199"/>
            <a:ext cx="1243013" cy="479425"/>
          </a:xfrm>
        </p:spPr>
        <p:txBody>
          <a:bodyPr/>
          <a:lstStyle/>
          <a:p>
            <a:endParaRPr lang="zh-CN" altLang="en-US"/>
          </a:p>
        </p:txBody>
      </p:sp>
      <p:sp>
        <p:nvSpPr>
          <p:cNvPr id="18" name="文本占位符 2">
            <a:extLst>
              <a:ext uri="{FF2B5EF4-FFF2-40B4-BE49-F238E27FC236}">
                <a16:creationId xmlns:a16="http://schemas.microsoft.com/office/drawing/2014/main" xmlns="" id="{E5308CCA-51A9-41FC-B37D-857B246D8986}"/>
              </a:ext>
            </a:extLst>
          </p:cNvPr>
          <p:cNvSpPr>
            <a:spLocks noGrp="1"/>
          </p:cNvSpPr>
          <p:nvPr>
            <p:ph type="body" sz="quarter" idx="11" hasCustomPrompt="1"/>
          </p:nvPr>
        </p:nvSpPr>
        <p:spPr>
          <a:xfrm>
            <a:off x="482600" y="533400"/>
            <a:ext cx="4302125" cy="431800"/>
          </a:xfrm>
        </p:spPr>
        <p:txBody>
          <a:bodyPr>
            <a:noAutofit/>
          </a:bodyPr>
          <a:lstStyle>
            <a:lvl1pPr marL="0" indent="0">
              <a:buNone/>
              <a:defRPr sz="2800">
                <a:solidFill>
                  <a:schemeClr val="bg1"/>
                </a:solidFill>
              </a:defRPr>
            </a:lvl1pPr>
          </a:lstStyle>
          <a:p>
            <a:pPr lvl="0"/>
            <a:r>
              <a:rPr lang="zh-CN" altLang="en-US" dirty="0"/>
              <a:t>输入小标题</a:t>
            </a:r>
          </a:p>
        </p:txBody>
      </p:sp>
    </p:spTree>
    <p:extLst>
      <p:ext uri="{BB962C8B-B14F-4D97-AF65-F5344CB8AC3E}">
        <p14:creationId xmlns:p14="http://schemas.microsoft.com/office/powerpoint/2010/main" val="12423721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67" name="图片 66" descr="图片包含 户外, 日落, 游戏机, 太阳&#10;&#10;描述已自动生成">
            <a:extLst>
              <a:ext uri="{FF2B5EF4-FFF2-40B4-BE49-F238E27FC236}">
                <a16:creationId xmlns:a16="http://schemas.microsoft.com/office/drawing/2014/main" xmlns="" id="{FD25E5AD-CF10-4EF0-ACA7-71198881828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7206" t="37758" r="38973" b="19107"/>
          <a:stretch/>
        </p:blipFill>
        <p:spPr>
          <a:xfrm>
            <a:off x="0" y="-12153"/>
            <a:ext cx="12192000" cy="6858001"/>
          </a:xfrm>
          <a:prstGeom prst="rect">
            <a:avLst/>
          </a:prstGeom>
        </p:spPr>
      </p:pic>
      <p:sp>
        <p:nvSpPr>
          <p:cNvPr id="42" name="流程图: 手动输入 10">
            <a:extLst>
              <a:ext uri="{FF2B5EF4-FFF2-40B4-BE49-F238E27FC236}">
                <a16:creationId xmlns:a16="http://schemas.microsoft.com/office/drawing/2014/main" xmlns="" id="{F8607710-F666-44E1-A57E-25D65EE9B838}"/>
              </a:ext>
            </a:extLst>
          </p:cNvPr>
          <p:cNvSpPr/>
          <p:nvPr userDrawn="1"/>
        </p:nvSpPr>
        <p:spPr>
          <a:xfrm rot="5400000" flipH="1" flipV="1">
            <a:off x="5695061" y="356791"/>
            <a:ext cx="6908177" cy="6111385"/>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0 w 10066"/>
              <a:gd name="connsiteY0" fmla="*/ 2870 h 10870"/>
              <a:gd name="connsiteX1" fmla="*/ 10066 w 10066"/>
              <a:gd name="connsiteY1" fmla="*/ 0 h 10870"/>
              <a:gd name="connsiteX2" fmla="*/ 10000 w 10066"/>
              <a:gd name="connsiteY2" fmla="*/ 10870 h 10870"/>
              <a:gd name="connsiteX3" fmla="*/ 0 w 10066"/>
              <a:gd name="connsiteY3" fmla="*/ 10870 h 10870"/>
              <a:gd name="connsiteX4" fmla="*/ 0 w 10066"/>
              <a:gd name="connsiteY4" fmla="*/ 2870 h 10870"/>
              <a:gd name="connsiteX0" fmla="*/ 0 w 10044"/>
              <a:gd name="connsiteY0" fmla="*/ 2897 h 10897"/>
              <a:gd name="connsiteX1" fmla="*/ 10044 w 10044"/>
              <a:gd name="connsiteY1" fmla="*/ 0 h 10897"/>
              <a:gd name="connsiteX2" fmla="*/ 10000 w 10044"/>
              <a:gd name="connsiteY2" fmla="*/ 10897 h 10897"/>
              <a:gd name="connsiteX3" fmla="*/ 0 w 10044"/>
              <a:gd name="connsiteY3" fmla="*/ 10897 h 10897"/>
              <a:gd name="connsiteX4" fmla="*/ 0 w 10044"/>
              <a:gd name="connsiteY4" fmla="*/ 2897 h 10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4" h="10897">
                <a:moveTo>
                  <a:pt x="0" y="2897"/>
                </a:moveTo>
                <a:lnTo>
                  <a:pt x="10044" y="0"/>
                </a:lnTo>
                <a:cubicBezTo>
                  <a:pt x="10022" y="3623"/>
                  <a:pt x="10022" y="7274"/>
                  <a:pt x="10000" y="10897"/>
                </a:cubicBezTo>
                <a:lnTo>
                  <a:pt x="0" y="10897"/>
                </a:lnTo>
                <a:lnTo>
                  <a:pt x="0" y="2897"/>
                </a:lnTo>
                <a:close/>
              </a:path>
            </a:pathLst>
          </a:custGeom>
          <a:solidFill>
            <a:schemeClr val="tx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xmlns="" id="{F606E437-4291-41A8-A6C8-A50F2A3FE5EA}"/>
              </a:ext>
            </a:extLst>
          </p:cNvPr>
          <p:cNvSpPr/>
          <p:nvPr userDrawn="1"/>
        </p:nvSpPr>
        <p:spPr>
          <a:xfrm>
            <a:off x="-15240" y="-1"/>
            <a:ext cx="12237720" cy="6858001"/>
          </a:xfrm>
          <a:prstGeom prst="rect">
            <a:avLst/>
          </a:prstGeom>
          <a:gradFill flip="none" rotWithShape="1">
            <a:gsLst>
              <a:gs pos="4000">
                <a:schemeClr val="tx1">
                  <a:alpha val="80000"/>
                </a:schemeClr>
              </a:gs>
              <a:gs pos="100000">
                <a:schemeClr val="tx1">
                  <a:alpha val="85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71">
            <a:extLst>
              <a:ext uri="{FF2B5EF4-FFF2-40B4-BE49-F238E27FC236}">
                <a16:creationId xmlns:a16="http://schemas.microsoft.com/office/drawing/2014/main" xmlns="" id="{013AF537-AE30-4BB4-A9AD-3390D7E63E98}"/>
              </a:ext>
            </a:extLst>
          </p:cNvPr>
          <p:cNvSpPr/>
          <p:nvPr userDrawn="1"/>
        </p:nvSpPr>
        <p:spPr>
          <a:xfrm>
            <a:off x="-15240" y="655512"/>
            <a:ext cx="482600" cy="233488"/>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矩形 73">
            <a:extLst>
              <a:ext uri="{FF2B5EF4-FFF2-40B4-BE49-F238E27FC236}">
                <a16:creationId xmlns:a16="http://schemas.microsoft.com/office/drawing/2014/main" xmlns="" id="{DBC37C4D-5452-4C08-A0E3-4C8DCB0A12DA}"/>
              </a:ext>
            </a:extLst>
          </p:cNvPr>
          <p:cNvSpPr/>
          <p:nvPr userDrawn="1"/>
        </p:nvSpPr>
        <p:spPr>
          <a:xfrm>
            <a:off x="11159490" y="6438900"/>
            <a:ext cx="537210" cy="45719"/>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xmlns="" id="{AB737E26-67C0-4D23-BC14-290CCD3F3C9B}"/>
              </a:ext>
            </a:extLst>
          </p:cNvPr>
          <p:cNvGrpSpPr/>
          <p:nvPr userDrawn="1"/>
        </p:nvGrpSpPr>
        <p:grpSpPr>
          <a:xfrm>
            <a:off x="2656994" y="1770003"/>
            <a:ext cx="7370744" cy="4012231"/>
            <a:chOff x="3406294" y="1541403"/>
            <a:chExt cx="7370744" cy="4012231"/>
          </a:xfrm>
        </p:grpSpPr>
        <p:grpSp>
          <p:nvGrpSpPr>
            <p:cNvPr id="27" name="组合 26">
              <a:extLst>
                <a:ext uri="{FF2B5EF4-FFF2-40B4-BE49-F238E27FC236}">
                  <a16:creationId xmlns:a16="http://schemas.microsoft.com/office/drawing/2014/main" xmlns="" id="{6D0FAE69-A504-483A-9A07-17BDBDB188CF}"/>
                </a:ext>
              </a:extLst>
            </p:cNvPr>
            <p:cNvGrpSpPr/>
            <p:nvPr userDrawn="1"/>
          </p:nvGrpSpPr>
          <p:grpSpPr>
            <a:xfrm>
              <a:off x="3406294" y="5158321"/>
              <a:ext cx="395313" cy="395313"/>
              <a:chOff x="9639589" y="2544657"/>
              <a:chExt cx="395313" cy="395313"/>
            </a:xfrm>
          </p:grpSpPr>
          <p:sp>
            <p:nvSpPr>
              <p:cNvPr id="28" name="椭圆 27">
                <a:extLst>
                  <a:ext uri="{FF2B5EF4-FFF2-40B4-BE49-F238E27FC236}">
                    <a16:creationId xmlns:a16="http://schemas.microsoft.com/office/drawing/2014/main" xmlns="" id="{BBFA8029-39CC-4F5E-9BE0-09BCE131215A}"/>
                  </a:ext>
                </a:extLst>
              </p:cNvPr>
              <p:cNvSpPr/>
              <p:nvPr userDrawn="1"/>
            </p:nvSpPr>
            <p:spPr>
              <a:xfrm>
                <a:off x="9704572" y="2609640"/>
                <a:ext cx="265345" cy="26534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xmlns="" id="{EAC706D1-11A3-4B74-91FE-D40FDB4D1B61}"/>
                  </a:ext>
                </a:extLst>
              </p:cNvPr>
              <p:cNvSpPr/>
              <p:nvPr userDrawn="1"/>
            </p:nvSpPr>
            <p:spPr>
              <a:xfrm>
                <a:off x="9639589" y="2544657"/>
                <a:ext cx="395313" cy="395313"/>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a:extLst>
                <a:ext uri="{FF2B5EF4-FFF2-40B4-BE49-F238E27FC236}">
                  <a16:creationId xmlns:a16="http://schemas.microsoft.com/office/drawing/2014/main" xmlns="" id="{B49CDFC2-988B-489F-886C-331E8F1140EF}"/>
                </a:ext>
              </a:extLst>
            </p:cNvPr>
            <p:cNvGrpSpPr/>
            <p:nvPr userDrawn="1"/>
          </p:nvGrpSpPr>
          <p:grpSpPr>
            <a:xfrm>
              <a:off x="3634585" y="1751212"/>
              <a:ext cx="6959600" cy="3604766"/>
              <a:chOff x="3162300" y="2270609"/>
              <a:chExt cx="6959600" cy="3604766"/>
            </a:xfrm>
          </p:grpSpPr>
          <p:cxnSp>
            <p:nvCxnSpPr>
              <p:cNvPr id="3" name="直接连接符 2">
                <a:extLst>
                  <a:ext uri="{FF2B5EF4-FFF2-40B4-BE49-F238E27FC236}">
                    <a16:creationId xmlns:a16="http://schemas.microsoft.com/office/drawing/2014/main" xmlns="" id="{3AEDBD06-7906-4D22-A838-5044098C254C}"/>
                  </a:ext>
                </a:extLst>
              </p:cNvPr>
              <p:cNvCxnSpPr>
                <a:cxnSpLocks/>
              </p:cNvCxnSpPr>
              <p:nvPr userDrawn="1"/>
            </p:nvCxnSpPr>
            <p:spPr>
              <a:xfrm flipV="1">
                <a:off x="3162300" y="5275379"/>
                <a:ext cx="1371600" cy="599996"/>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xmlns="" id="{3169B89B-422F-47EC-8E2B-CFD91D553955}"/>
                  </a:ext>
                </a:extLst>
              </p:cNvPr>
              <p:cNvCxnSpPr>
                <a:cxnSpLocks/>
              </p:cNvCxnSpPr>
              <p:nvPr userDrawn="1"/>
            </p:nvCxnSpPr>
            <p:spPr>
              <a:xfrm flipV="1">
                <a:off x="4533900" y="5092700"/>
                <a:ext cx="1569720" cy="182679"/>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xmlns="" id="{EEB7BF3A-79CF-4033-BA23-5F2C406BA146}"/>
                  </a:ext>
                </a:extLst>
              </p:cNvPr>
              <p:cNvCxnSpPr>
                <a:cxnSpLocks/>
              </p:cNvCxnSpPr>
              <p:nvPr userDrawn="1"/>
            </p:nvCxnSpPr>
            <p:spPr>
              <a:xfrm flipV="1">
                <a:off x="6096000" y="4326495"/>
                <a:ext cx="1485900" cy="754054"/>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xmlns="" id="{C8FC64B7-D999-485E-89B6-5A1B152833AB}"/>
                  </a:ext>
                </a:extLst>
              </p:cNvPr>
              <p:cNvCxnSpPr>
                <a:cxnSpLocks/>
              </p:cNvCxnSpPr>
              <p:nvPr userDrawn="1"/>
            </p:nvCxnSpPr>
            <p:spPr>
              <a:xfrm flipV="1">
                <a:off x="7581900" y="3183341"/>
                <a:ext cx="1143000" cy="1149248"/>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19757596-FF46-4350-A500-DC2075FC8975}"/>
                  </a:ext>
                </a:extLst>
              </p:cNvPr>
              <p:cNvCxnSpPr>
                <a:cxnSpLocks/>
              </p:cNvCxnSpPr>
              <p:nvPr userDrawn="1"/>
            </p:nvCxnSpPr>
            <p:spPr>
              <a:xfrm flipV="1">
                <a:off x="8724900" y="2270609"/>
                <a:ext cx="1397000" cy="912732"/>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43" name="组合 42">
              <a:extLst>
                <a:ext uri="{FF2B5EF4-FFF2-40B4-BE49-F238E27FC236}">
                  <a16:creationId xmlns:a16="http://schemas.microsoft.com/office/drawing/2014/main" xmlns="" id="{61B4D48E-DDA2-48CB-8103-31C3BDBDFFEB}"/>
                </a:ext>
              </a:extLst>
            </p:cNvPr>
            <p:cNvGrpSpPr/>
            <p:nvPr userDrawn="1"/>
          </p:nvGrpSpPr>
          <p:grpSpPr>
            <a:xfrm>
              <a:off x="4823768" y="4537524"/>
              <a:ext cx="395313" cy="395313"/>
              <a:chOff x="9639589" y="2544657"/>
              <a:chExt cx="395313" cy="395313"/>
            </a:xfrm>
          </p:grpSpPr>
          <p:sp>
            <p:nvSpPr>
              <p:cNvPr id="44" name="椭圆 43">
                <a:extLst>
                  <a:ext uri="{FF2B5EF4-FFF2-40B4-BE49-F238E27FC236}">
                    <a16:creationId xmlns:a16="http://schemas.microsoft.com/office/drawing/2014/main" xmlns="" id="{F2EB6ED1-720E-4DD2-B88F-64381B884B66}"/>
                  </a:ext>
                </a:extLst>
              </p:cNvPr>
              <p:cNvSpPr/>
              <p:nvPr userDrawn="1"/>
            </p:nvSpPr>
            <p:spPr>
              <a:xfrm>
                <a:off x="9704572" y="2609640"/>
                <a:ext cx="265345" cy="26534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xmlns="" id="{F689AE4B-7F8C-4ED4-AC0E-E419092513FD}"/>
                  </a:ext>
                </a:extLst>
              </p:cNvPr>
              <p:cNvSpPr/>
              <p:nvPr userDrawn="1"/>
            </p:nvSpPr>
            <p:spPr>
              <a:xfrm>
                <a:off x="9639589" y="2544657"/>
                <a:ext cx="395313" cy="395313"/>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a:extLst>
                <a:ext uri="{FF2B5EF4-FFF2-40B4-BE49-F238E27FC236}">
                  <a16:creationId xmlns:a16="http://schemas.microsoft.com/office/drawing/2014/main" xmlns="" id="{F98DA599-559A-43D1-9B1B-2C2A6981BB72}"/>
                </a:ext>
              </a:extLst>
            </p:cNvPr>
            <p:cNvGrpSpPr/>
            <p:nvPr userDrawn="1"/>
          </p:nvGrpSpPr>
          <p:grpSpPr>
            <a:xfrm>
              <a:off x="6393488" y="4360669"/>
              <a:ext cx="395313" cy="395313"/>
              <a:chOff x="9639589" y="2544657"/>
              <a:chExt cx="395313" cy="395313"/>
            </a:xfrm>
          </p:grpSpPr>
          <p:sp>
            <p:nvSpPr>
              <p:cNvPr id="59" name="椭圆 58">
                <a:extLst>
                  <a:ext uri="{FF2B5EF4-FFF2-40B4-BE49-F238E27FC236}">
                    <a16:creationId xmlns:a16="http://schemas.microsoft.com/office/drawing/2014/main" xmlns="" id="{6D58A367-1EA3-4C37-BE0B-175949C7476A}"/>
                  </a:ext>
                </a:extLst>
              </p:cNvPr>
              <p:cNvSpPr/>
              <p:nvPr userDrawn="1"/>
            </p:nvSpPr>
            <p:spPr>
              <a:xfrm>
                <a:off x="9704572" y="2609640"/>
                <a:ext cx="265345" cy="26534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a16="http://schemas.microsoft.com/office/drawing/2014/main" xmlns="" id="{624BB7B5-571C-4505-9486-222A0D45E9E4}"/>
                  </a:ext>
                </a:extLst>
              </p:cNvPr>
              <p:cNvSpPr/>
              <p:nvPr userDrawn="1"/>
            </p:nvSpPr>
            <p:spPr>
              <a:xfrm>
                <a:off x="9639589" y="2544657"/>
                <a:ext cx="395313" cy="395313"/>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 name="组合 64">
              <a:extLst>
                <a:ext uri="{FF2B5EF4-FFF2-40B4-BE49-F238E27FC236}">
                  <a16:creationId xmlns:a16="http://schemas.microsoft.com/office/drawing/2014/main" xmlns="" id="{FE9E7974-5407-4045-96F1-8F96D5BCA503}"/>
                </a:ext>
              </a:extLst>
            </p:cNvPr>
            <p:cNvGrpSpPr/>
            <p:nvPr userDrawn="1"/>
          </p:nvGrpSpPr>
          <p:grpSpPr>
            <a:xfrm>
              <a:off x="7871768" y="3653101"/>
              <a:ext cx="395313" cy="395313"/>
              <a:chOff x="9639589" y="2544657"/>
              <a:chExt cx="395313" cy="395313"/>
            </a:xfrm>
          </p:grpSpPr>
          <p:sp>
            <p:nvSpPr>
              <p:cNvPr id="66" name="椭圆 65">
                <a:extLst>
                  <a:ext uri="{FF2B5EF4-FFF2-40B4-BE49-F238E27FC236}">
                    <a16:creationId xmlns:a16="http://schemas.microsoft.com/office/drawing/2014/main" xmlns="" id="{6BB1FC19-8AC8-47EF-B494-B78ED47FBD22}"/>
                  </a:ext>
                </a:extLst>
              </p:cNvPr>
              <p:cNvSpPr/>
              <p:nvPr userDrawn="1"/>
            </p:nvSpPr>
            <p:spPr>
              <a:xfrm>
                <a:off x="9704572" y="2609640"/>
                <a:ext cx="265345" cy="26534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a:extLst>
                  <a:ext uri="{FF2B5EF4-FFF2-40B4-BE49-F238E27FC236}">
                    <a16:creationId xmlns:a16="http://schemas.microsoft.com/office/drawing/2014/main" xmlns="" id="{73D6CFA4-A7C2-4441-8FE0-A459784FC044}"/>
                  </a:ext>
                </a:extLst>
              </p:cNvPr>
              <p:cNvSpPr/>
              <p:nvPr userDrawn="1"/>
            </p:nvSpPr>
            <p:spPr>
              <a:xfrm>
                <a:off x="9639589" y="2544657"/>
                <a:ext cx="395313" cy="395313"/>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a:extLst>
                <a:ext uri="{FF2B5EF4-FFF2-40B4-BE49-F238E27FC236}">
                  <a16:creationId xmlns:a16="http://schemas.microsoft.com/office/drawing/2014/main" xmlns="" id="{265381C5-3906-4699-8013-D95DED25785E}"/>
                </a:ext>
              </a:extLst>
            </p:cNvPr>
            <p:cNvGrpSpPr/>
            <p:nvPr userDrawn="1"/>
          </p:nvGrpSpPr>
          <p:grpSpPr>
            <a:xfrm>
              <a:off x="8999528" y="2507891"/>
              <a:ext cx="395313" cy="395313"/>
              <a:chOff x="9639589" y="2544657"/>
              <a:chExt cx="395313" cy="395313"/>
            </a:xfrm>
          </p:grpSpPr>
          <p:sp>
            <p:nvSpPr>
              <p:cNvPr id="71" name="椭圆 70">
                <a:extLst>
                  <a:ext uri="{FF2B5EF4-FFF2-40B4-BE49-F238E27FC236}">
                    <a16:creationId xmlns:a16="http://schemas.microsoft.com/office/drawing/2014/main" xmlns="" id="{F29D4C04-0E05-4B90-8239-0D566B055B63}"/>
                  </a:ext>
                </a:extLst>
              </p:cNvPr>
              <p:cNvSpPr/>
              <p:nvPr userDrawn="1"/>
            </p:nvSpPr>
            <p:spPr>
              <a:xfrm>
                <a:off x="9704572" y="2609640"/>
                <a:ext cx="265345" cy="26534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a:extLst>
                  <a:ext uri="{FF2B5EF4-FFF2-40B4-BE49-F238E27FC236}">
                    <a16:creationId xmlns:a16="http://schemas.microsoft.com/office/drawing/2014/main" xmlns="" id="{AEBD5012-0C1B-4EF1-B910-182F762B17EA}"/>
                  </a:ext>
                </a:extLst>
              </p:cNvPr>
              <p:cNvSpPr/>
              <p:nvPr userDrawn="1"/>
            </p:nvSpPr>
            <p:spPr>
              <a:xfrm>
                <a:off x="9639589" y="2544657"/>
                <a:ext cx="395313" cy="395313"/>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5" name="组合 74">
              <a:extLst>
                <a:ext uri="{FF2B5EF4-FFF2-40B4-BE49-F238E27FC236}">
                  <a16:creationId xmlns:a16="http://schemas.microsoft.com/office/drawing/2014/main" xmlns="" id="{7FC8EEB2-72F5-4471-901E-B49FD522671A}"/>
                </a:ext>
              </a:extLst>
            </p:cNvPr>
            <p:cNvGrpSpPr/>
            <p:nvPr userDrawn="1"/>
          </p:nvGrpSpPr>
          <p:grpSpPr>
            <a:xfrm>
              <a:off x="10381725" y="1541403"/>
              <a:ext cx="395313" cy="395313"/>
              <a:chOff x="9639589" y="2544657"/>
              <a:chExt cx="395313" cy="395313"/>
            </a:xfrm>
          </p:grpSpPr>
          <p:sp>
            <p:nvSpPr>
              <p:cNvPr id="76" name="椭圆 75">
                <a:extLst>
                  <a:ext uri="{FF2B5EF4-FFF2-40B4-BE49-F238E27FC236}">
                    <a16:creationId xmlns:a16="http://schemas.microsoft.com/office/drawing/2014/main" xmlns="" id="{EE04DF15-5F28-48E9-BBC5-C92333944CC6}"/>
                  </a:ext>
                </a:extLst>
              </p:cNvPr>
              <p:cNvSpPr/>
              <p:nvPr userDrawn="1"/>
            </p:nvSpPr>
            <p:spPr>
              <a:xfrm>
                <a:off x="9704572" y="2609640"/>
                <a:ext cx="265345" cy="26534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a:extLst>
                  <a:ext uri="{FF2B5EF4-FFF2-40B4-BE49-F238E27FC236}">
                    <a16:creationId xmlns:a16="http://schemas.microsoft.com/office/drawing/2014/main" xmlns="" id="{8FD51262-4322-477F-8B62-BCA82412201F}"/>
                  </a:ext>
                </a:extLst>
              </p:cNvPr>
              <p:cNvSpPr/>
              <p:nvPr userDrawn="1"/>
            </p:nvSpPr>
            <p:spPr>
              <a:xfrm>
                <a:off x="9639589" y="2544657"/>
                <a:ext cx="395313" cy="395313"/>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8" name="文本占位符 2">
            <a:extLst>
              <a:ext uri="{FF2B5EF4-FFF2-40B4-BE49-F238E27FC236}">
                <a16:creationId xmlns:a16="http://schemas.microsoft.com/office/drawing/2014/main" xmlns="" id="{E5732E7B-0885-4587-A8F1-72AD2EEF6474}"/>
              </a:ext>
            </a:extLst>
          </p:cNvPr>
          <p:cNvSpPr>
            <a:spLocks noGrp="1"/>
          </p:cNvSpPr>
          <p:nvPr>
            <p:ph type="body" sz="quarter" idx="11" hasCustomPrompt="1"/>
          </p:nvPr>
        </p:nvSpPr>
        <p:spPr>
          <a:xfrm>
            <a:off x="482600" y="533400"/>
            <a:ext cx="4302125" cy="431800"/>
          </a:xfrm>
        </p:spPr>
        <p:txBody>
          <a:bodyPr>
            <a:noAutofit/>
          </a:bodyPr>
          <a:lstStyle>
            <a:lvl1pPr marL="0" indent="0">
              <a:buNone/>
              <a:defRPr sz="2800">
                <a:solidFill>
                  <a:schemeClr val="bg1"/>
                </a:solidFill>
              </a:defRPr>
            </a:lvl1pPr>
          </a:lstStyle>
          <a:p>
            <a:pPr lvl="0"/>
            <a:r>
              <a:rPr lang="zh-CN" altLang="en-US" dirty="0"/>
              <a:t>输入小标题</a:t>
            </a:r>
          </a:p>
        </p:txBody>
      </p:sp>
    </p:spTree>
    <p:extLst>
      <p:ext uri="{BB962C8B-B14F-4D97-AF65-F5344CB8AC3E}">
        <p14:creationId xmlns:p14="http://schemas.microsoft.com/office/powerpoint/2010/main" val="28612998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pic>
        <p:nvPicPr>
          <p:cNvPr id="5" name="图片 4" descr="图片包含 户外, 路, 日落, 云&#10;&#10;描述已自动生成">
            <a:extLst>
              <a:ext uri="{FF2B5EF4-FFF2-40B4-BE49-F238E27FC236}">
                <a16:creationId xmlns:a16="http://schemas.microsoft.com/office/drawing/2014/main" xmlns="" id="{AFE90D57-22E1-427E-888B-B803DD70EF29}"/>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6363" b="17529"/>
          <a:stretch/>
        </p:blipFill>
        <p:spPr>
          <a:xfrm>
            <a:off x="-45720" y="-12153"/>
            <a:ext cx="12298679" cy="6870153"/>
          </a:xfrm>
          <a:prstGeom prst="rect">
            <a:avLst/>
          </a:prstGeom>
        </p:spPr>
      </p:pic>
      <p:sp>
        <p:nvSpPr>
          <p:cNvPr id="19" name="矩形 18">
            <a:extLst>
              <a:ext uri="{FF2B5EF4-FFF2-40B4-BE49-F238E27FC236}">
                <a16:creationId xmlns:a16="http://schemas.microsoft.com/office/drawing/2014/main" xmlns="" id="{F606E437-4291-41A8-A6C8-A50F2A3FE5EA}"/>
              </a:ext>
            </a:extLst>
          </p:cNvPr>
          <p:cNvSpPr/>
          <p:nvPr userDrawn="1"/>
        </p:nvSpPr>
        <p:spPr>
          <a:xfrm>
            <a:off x="-76199" y="-1"/>
            <a:ext cx="12298679" cy="6858001"/>
          </a:xfrm>
          <a:prstGeom prst="rect">
            <a:avLst/>
          </a:prstGeom>
          <a:gradFill flip="none" rotWithShape="1">
            <a:gsLst>
              <a:gs pos="4000">
                <a:schemeClr val="tx1">
                  <a:alpha val="80000"/>
                </a:schemeClr>
              </a:gs>
              <a:gs pos="100000">
                <a:schemeClr val="tx1">
                  <a:alpha val="7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占位符 29">
            <a:extLst>
              <a:ext uri="{FF2B5EF4-FFF2-40B4-BE49-F238E27FC236}">
                <a16:creationId xmlns:a16="http://schemas.microsoft.com/office/drawing/2014/main" xmlns="" id="{9BCEB0B9-C418-4622-81A8-0F498E3BAEC1}"/>
              </a:ext>
            </a:extLst>
          </p:cNvPr>
          <p:cNvSpPr>
            <a:spLocks noGrp="1"/>
          </p:cNvSpPr>
          <p:nvPr>
            <p:ph type="body" sz="quarter" idx="19" hasCustomPrompt="1"/>
          </p:nvPr>
        </p:nvSpPr>
        <p:spPr>
          <a:xfrm>
            <a:off x="4078229" y="2472566"/>
            <a:ext cx="4038472" cy="1149832"/>
          </a:xfrm>
        </p:spPr>
        <p:txBody>
          <a:bodyPr anchor="ctr">
            <a:noAutofit/>
          </a:bodyPr>
          <a:lstStyle>
            <a:lvl1pPr marL="0" indent="0" algn="ctr">
              <a:lnSpc>
                <a:spcPct val="100000"/>
              </a:lnSpc>
              <a:buNone/>
              <a:defRPr lang="zh-CN" altLang="en-US" sz="7200" kern="1200" dirty="0">
                <a:gradFill flip="none" rotWithShape="1">
                  <a:gsLst>
                    <a:gs pos="4000">
                      <a:srgbClr val="F9ECCF"/>
                    </a:gs>
                    <a:gs pos="100000">
                      <a:schemeClr val="accent2"/>
                    </a:gs>
                  </a:gsLst>
                  <a:lin ang="5400000" scaled="0"/>
                  <a:tileRect/>
                </a:gradFill>
                <a:latin typeface="+mj-ea"/>
                <a:ea typeface="+mj-ea"/>
                <a:cs typeface="+mn-cs"/>
              </a:defRPr>
            </a:lvl1pPr>
          </a:lstStyle>
          <a:p>
            <a:pPr marL="0" lvl="0" indent="0" algn="ctr" defTabSz="914400" rtl="0" eaLnBrk="1" latinLnBrk="0" hangingPunct="1">
              <a:lnSpc>
                <a:spcPct val="100000"/>
              </a:lnSpc>
              <a:spcBef>
                <a:spcPts val="1000"/>
              </a:spcBef>
              <a:buFont typeface="Arial" panose="020B0604020202020204" pitchFamily="34" charset="0"/>
              <a:buNone/>
            </a:pPr>
            <a:r>
              <a:rPr lang="zh-CN" altLang="en-US" dirty="0"/>
              <a:t>输入内容</a:t>
            </a:r>
          </a:p>
        </p:txBody>
      </p:sp>
      <p:sp>
        <p:nvSpPr>
          <p:cNvPr id="48" name="椭圆 47">
            <a:extLst>
              <a:ext uri="{FF2B5EF4-FFF2-40B4-BE49-F238E27FC236}">
                <a16:creationId xmlns:a16="http://schemas.microsoft.com/office/drawing/2014/main" xmlns="" id="{CA8C0182-939D-4306-ACF6-7DD148323B03}"/>
              </a:ext>
            </a:extLst>
          </p:cNvPr>
          <p:cNvSpPr/>
          <p:nvPr userDrawn="1"/>
        </p:nvSpPr>
        <p:spPr>
          <a:xfrm flipH="1" flipV="1">
            <a:off x="8537234" y="3566942"/>
            <a:ext cx="180000" cy="180000"/>
          </a:xfrm>
          <a:prstGeom prst="ellipse">
            <a:avLst/>
          </a:prstGeom>
          <a:solidFill>
            <a:schemeClr val="bg1"/>
          </a:solidFill>
          <a:ln>
            <a:solidFill>
              <a:schemeClr val="tx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a16="http://schemas.microsoft.com/office/drawing/2014/main" xmlns="" id="{B9F8A204-FC50-414F-8A87-32F5A018EE8C}"/>
              </a:ext>
            </a:extLst>
          </p:cNvPr>
          <p:cNvSpPr/>
          <p:nvPr userDrawn="1"/>
        </p:nvSpPr>
        <p:spPr>
          <a:xfrm flipH="1" flipV="1">
            <a:off x="3456270" y="3566942"/>
            <a:ext cx="180000" cy="180000"/>
          </a:xfrm>
          <a:prstGeom prst="ellipse">
            <a:avLst/>
          </a:prstGeom>
          <a:solidFill>
            <a:schemeClr val="bg1"/>
          </a:solidFill>
          <a:ln>
            <a:solidFill>
              <a:schemeClr val="tx1"/>
            </a:solidFill>
          </a:ln>
          <a:effectLst>
            <a:outerShdw blurRad="50800" dist="38100" dir="5400000" algn="t"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a:extLst>
              <a:ext uri="{FF2B5EF4-FFF2-40B4-BE49-F238E27FC236}">
                <a16:creationId xmlns:a16="http://schemas.microsoft.com/office/drawing/2014/main" xmlns="" id="{E117DF19-0A2A-4EBC-BABE-0AE55309B277}"/>
              </a:ext>
            </a:extLst>
          </p:cNvPr>
          <p:cNvSpPr/>
          <p:nvPr userDrawn="1"/>
        </p:nvSpPr>
        <p:spPr>
          <a:xfrm flipH="1" flipV="1">
            <a:off x="8537234" y="2072680"/>
            <a:ext cx="180000" cy="180000"/>
          </a:xfrm>
          <a:prstGeom prst="ellipse">
            <a:avLst/>
          </a:prstGeom>
          <a:solidFill>
            <a:schemeClr val="bg1"/>
          </a:solidFill>
          <a:ln>
            <a:solidFill>
              <a:schemeClr val="tx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a16="http://schemas.microsoft.com/office/drawing/2014/main" xmlns="" id="{FEF7A86E-B394-42B5-AC4A-87C0795A1D18}"/>
              </a:ext>
            </a:extLst>
          </p:cNvPr>
          <p:cNvSpPr/>
          <p:nvPr userDrawn="1"/>
        </p:nvSpPr>
        <p:spPr>
          <a:xfrm flipH="1" flipV="1">
            <a:off x="7590633" y="5053401"/>
            <a:ext cx="180000" cy="180000"/>
          </a:xfrm>
          <a:prstGeom prst="ellipse">
            <a:avLst/>
          </a:prstGeom>
          <a:solidFill>
            <a:schemeClr val="bg1"/>
          </a:solidFill>
          <a:ln>
            <a:solidFill>
              <a:schemeClr val="tx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a:extLst>
              <a:ext uri="{FF2B5EF4-FFF2-40B4-BE49-F238E27FC236}">
                <a16:creationId xmlns:a16="http://schemas.microsoft.com/office/drawing/2014/main" xmlns="" id="{EED1FAC0-1AFF-4053-B697-EBAB9F4701D9}"/>
              </a:ext>
            </a:extLst>
          </p:cNvPr>
          <p:cNvSpPr/>
          <p:nvPr userDrawn="1"/>
        </p:nvSpPr>
        <p:spPr>
          <a:xfrm flipH="1" flipV="1">
            <a:off x="4784725" y="5053401"/>
            <a:ext cx="180000" cy="180000"/>
          </a:xfrm>
          <a:prstGeom prst="ellipse">
            <a:avLst/>
          </a:prstGeom>
          <a:solidFill>
            <a:schemeClr val="bg1"/>
          </a:solidFill>
          <a:ln>
            <a:solidFill>
              <a:schemeClr val="tx1"/>
            </a:solidFill>
          </a:ln>
          <a:effectLst>
            <a:outerShdw blurRad="50800" dist="38100" dir="5400000" algn="t"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a:extLst>
              <a:ext uri="{FF2B5EF4-FFF2-40B4-BE49-F238E27FC236}">
                <a16:creationId xmlns:a16="http://schemas.microsoft.com/office/drawing/2014/main" xmlns="" id="{CB8ABC28-FC12-4212-A75F-2679F588C7C8}"/>
              </a:ext>
            </a:extLst>
          </p:cNvPr>
          <p:cNvSpPr/>
          <p:nvPr userDrawn="1"/>
        </p:nvSpPr>
        <p:spPr>
          <a:xfrm flipH="1" flipV="1">
            <a:off x="3456270" y="2072680"/>
            <a:ext cx="180000" cy="180000"/>
          </a:xfrm>
          <a:prstGeom prst="ellipse">
            <a:avLst/>
          </a:prstGeom>
          <a:solidFill>
            <a:schemeClr val="bg1"/>
          </a:solidFill>
          <a:ln>
            <a:solidFill>
              <a:schemeClr val="tx1"/>
            </a:solidFill>
          </a:ln>
          <a:effectLst>
            <a:outerShdw blurRad="50800" dist="38100" dir="5400000" algn="t"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占位符 29">
            <a:extLst>
              <a:ext uri="{FF2B5EF4-FFF2-40B4-BE49-F238E27FC236}">
                <a16:creationId xmlns:a16="http://schemas.microsoft.com/office/drawing/2014/main" xmlns="" id="{0BD4BD5C-05FF-47D4-B92D-B77B075D7537}"/>
              </a:ext>
            </a:extLst>
          </p:cNvPr>
          <p:cNvSpPr>
            <a:spLocks noGrp="1"/>
          </p:cNvSpPr>
          <p:nvPr userDrawn="1">
            <p:ph type="body" sz="quarter" idx="12" hasCustomPrompt="1"/>
          </p:nvPr>
        </p:nvSpPr>
        <p:spPr>
          <a:xfrm>
            <a:off x="8808289" y="2507798"/>
            <a:ext cx="1645921" cy="647973"/>
          </a:xfrm>
        </p:spPr>
        <p:txBody>
          <a:bodyPr anchor="t">
            <a:normAutofit/>
          </a:bodyPr>
          <a:lstStyle>
            <a:lvl1pPr marL="0" indent="0" algn="l">
              <a:lnSpc>
                <a:spcPct val="100000"/>
              </a:lnSpc>
              <a:buNone/>
              <a:defRPr sz="1600">
                <a:solidFill>
                  <a:schemeClr val="bg1"/>
                </a:solidFill>
              </a:defRPr>
            </a:lvl1pPr>
          </a:lstStyle>
          <a:p>
            <a:pPr lvl="0"/>
            <a:r>
              <a:rPr lang="zh-CN" altLang="en-US" dirty="0"/>
              <a:t>输入内容</a:t>
            </a:r>
          </a:p>
        </p:txBody>
      </p:sp>
      <p:sp>
        <p:nvSpPr>
          <p:cNvPr id="79" name="矩形 78">
            <a:extLst>
              <a:ext uri="{FF2B5EF4-FFF2-40B4-BE49-F238E27FC236}">
                <a16:creationId xmlns:a16="http://schemas.microsoft.com/office/drawing/2014/main" xmlns="" id="{F8F7C68F-A0BE-4C11-A68F-6FF897FEC726}"/>
              </a:ext>
            </a:extLst>
          </p:cNvPr>
          <p:cNvSpPr/>
          <p:nvPr userDrawn="1"/>
        </p:nvSpPr>
        <p:spPr>
          <a:xfrm>
            <a:off x="-106680" y="655512"/>
            <a:ext cx="482600" cy="2334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a:extLst>
              <a:ext uri="{FF2B5EF4-FFF2-40B4-BE49-F238E27FC236}">
                <a16:creationId xmlns:a16="http://schemas.microsoft.com/office/drawing/2014/main" xmlns="" id="{58EC7309-747F-4BD3-8CA6-9E9B1A123365}"/>
              </a:ext>
            </a:extLst>
          </p:cNvPr>
          <p:cNvSpPr/>
          <p:nvPr userDrawn="1"/>
        </p:nvSpPr>
        <p:spPr>
          <a:xfrm>
            <a:off x="11159490" y="6438900"/>
            <a:ext cx="537210"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占位符 2">
            <a:extLst>
              <a:ext uri="{FF2B5EF4-FFF2-40B4-BE49-F238E27FC236}">
                <a16:creationId xmlns:a16="http://schemas.microsoft.com/office/drawing/2014/main" xmlns="" id="{7A3DF7FD-60FC-4E2F-A88D-F2AC2E48BEF6}"/>
              </a:ext>
            </a:extLst>
          </p:cNvPr>
          <p:cNvSpPr>
            <a:spLocks noGrp="1"/>
          </p:cNvSpPr>
          <p:nvPr userDrawn="1">
            <p:ph type="body" sz="quarter" idx="29" hasCustomPrompt="1"/>
          </p:nvPr>
        </p:nvSpPr>
        <p:spPr>
          <a:xfrm>
            <a:off x="482600" y="533400"/>
            <a:ext cx="4302125" cy="431800"/>
          </a:xfrm>
        </p:spPr>
        <p:txBody>
          <a:bodyPr>
            <a:noAutofit/>
          </a:bodyPr>
          <a:lstStyle>
            <a:lvl1pPr marL="0" indent="0">
              <a:buNone/>
              <a:defRPr sz="2800">
                <a:solidFill>
                  <a:schemeClr val="bg1"/>
                </a:solidFill>
              </a:defRPr>
            </a:lvl1pPr>
          </a:lstStyle>
          <a:p>
            <a:pPr lvl="0"/>
            <a:r>
              <a:rPr lang="zh-CN" altLang="en-US" dirty="0"/>
              <a:t>输入小标题</a:t>
            </a:r>
          </a:p>
        </p:txBody>
      </p:sp>
      <p:sp>
        <p:nvSpPr>
          <p:cNvPr id="41" name="文本占位符 29">
            <a:extLst>
              <a:ext uri="{FF2B5EF4-FFF2-40B4-BE49-F238E27FC236}">
                <a16:creationId xmlns:a16="http://schemas.microsoft.com/office/drawing/2014/main" xmlns="" id="{692ECFF7-C005-4884-A7E6-635D36648556}"/>
              </a:ext>
            </a:extLst>
          </p:cNvPr>
          <p:cNvSpPr>
            <a:spLocks noGrp="1"/>
          </p:cNvSpPr>
          <p:nvPr>
            <p:ph type="body" sz="quarter" idx="30" hasCustomPrompt="1"/>
          </p:nvPr>
        </p:nvSpPr>
        <p:spPr>
          <a:xfrm>
            <a:off x="8801249" y="2005187"/>
            <a:ext cx="1645921" cy="365069"/>
          </a:xfrm>
        </p:spPr>
        <p:txBody>
          <a:bodyPr anchor="ctr">
            <a:noAutofit/>
          </a:bodyPr>
          <a:lstStyle>
            <a:lvl1pPr marL="0" indent="0" algn="l">
              <a:lnSpc>
                <a:spcPct val="100000"/>
              </a:lnSpc>
              <a:buNone/>
              <a:defRPr sz="2400" b="1">
                <a:solidFill>
                  <a:schemeClr val="bg1"/>
                </a:solidFill>
              </a:defRPr>
            </a:lvl1pPr>
          </a:lstStyle>
          <a:p>
            <a:pPr lvl="0"/>
            <a:r>
              <a:rPr lang="zh-CN" altLang="en-US" dirty="0"/>
              <a:t>输入内容</a:t>
            </a:r>
          </a:p>
        </p:txBody>
      </p:sp>
      <p:sp>
        <p:nvSpPr>
          <p:cNvPr id="43" name="文本占位符 29">
            <a:extLst>
              <a:ext uri="{FF2B5EF4-FFF2-40B4-BE49-F238E27FC236}">
                <a16:creationId xmlns:a16="http://schemas.microsoft.com/office/drawing/2014/main" xmlns="" id="{0FDB3180-9D6D-4484-B392-F143CA94FA18}"/>
              </a:ext>
            </a:extLst>
          </p:cNvPr>
          <p:cNvSpPr>
            <a:spLocks noGrp="1"/>
          </p:cNvSpPr>
          <p:nvPr>
            <p:ph type="body" sz="quarter" idx="31" hasCustomPrompt="1"/>
          </p:nvPr>
        </p:nvSpPr>
        <p:spPr>
          <a:xfrm>
            <a:off x="8823529" y="3970838"/>
            <a:ext cx="1645921" cy="647973"/>
          </a:xfrm>
        </p:spPr>
        <p:txBody>
          <a:bodyPr anchor="t">
            <a:normAutofit/>
          </a:bodyPr>
          <a:lstStyle>
            <a:lvl1pPr marL="0" indent="0" algn="l">
              <a:lnSpc>
                <a:spcPct val="100000"/>
              </a:lnSpc>
              <a:buNone/>
              <a:defRPr sz="1600">
                <a:solidFill>
                  <a:schemeClr val="bg1"/>
                </a:solidFill>
              </a:defRPr>
            </a:lvl1pPr>
          </a:lstStyle>
          <a:p>
            <a:pPr lvl="0"/>
            <a:r>
              <a:rPr lang="zh-CN" altLang="en-US" dirty="0"/>
              <a:t>输入内容</a:t>
            </a:r>
          </a:p>
        </p:txBody>
      </p:sp>
      <p:sp>
        <p:nvSpPr>
          <p:cNvPr id="45" name="文本占位符 29">
            <a:extLst>
              <a:ext uri="{FF2B5EF4-FFF2-40B4-BE49-F238E27FC236}">
                <a16:creationId xmlns:a16="http://schemas.microsoft.com/office/drawing/2014/main" xmlns="" id="{A8611428-B7B6-4778-9164-ADAD1A7254E8}"/>
              </a:ext>
            </a:extLst>
          </p:cNvPr>
          <p:cNvSpPr>
            <a:spLocks noGrp="1"/>
          </p:cNvSpPr>
          <p:nvPr>
            <p:ph type="body" sz="quarter" idx="32" hasCustomPrompt="1"/>
          </p:nvPr>
        </p:nvSpPr>
        <p:spPr>
          <a:xfrm>
            <a:off x="8816489" y="3468227"/>
            <a:ext cx="1645921" cy="365069"/>
          </a:xfrm>
        </p:spPr>
        <p:txBody>
          <a:bodyPr anchor="ctr">
            <a:noAutofit/>
          </a:bodyPr>
          <a:lstStyle>
            <a:lvl1pPr marL="0" indent="0" algn="l">
              <a:lnSpc>
                <a:spcPct val="100000"/>
              </a:lnSpc>
              <a:buNone/>
              <a:defRPr sz="2400" b="1">
                <a:solidFill>
                  <a:schemeClr val="bg1"/>
                </a:solidFill>
              </a:defRPr>
            </a:lvl1pPr>
          </a:lstStyle>
          <a:p>
            <a:pPr lvl="0"/>
            <a:r>
              <a:rPr lang="zh-CN" altLang="en-US" dirty="0"/>
              <a:t>输入内容</a:t>
            </a:r>
          </a:p>
        </p:txBody>
      </p:sp>
      <p:sp>
        <p:nvSpPr>
          <p:cNvPr id="64" name="文本占位符 29">
            <a:extLst>
              <a:ext uri="{FF2B5EF4-FFF2-40B4-BE49-F238E27FC236}">
                <a16:creationId xmlns:a16="http://schemas.microsoft.com/office/drawing/2014/main" xmlns="" id="{5DC3B5F0-5557-4EB7-9D40-DC8068E42B2F}"/>
              </a:ext>
            </a:extLst>
          </p:cNvPr>
          <p:cNvSpPr>
            <a:spLocks noGrp="1"/>
          </p:cNvSpPr>
          <p:nvPr>
            <p:ph type="body" sz="quarter" idx="33" hasCustomPrompt="1"/>
          </p:nvPr>
        </p:nvSpPr>
        <p:spPr>
          <a:xfrm>
            <a:off x="7909129" y="5464358"/>
            <a:ext cx="1645921" cy="647973"/>
          </a:xfrm>
        </p:spPr>
        <p:txBody>
          <a:bodyPr anchor="t">
            <a:normAutofit/>
          </a:bodyPr>
          <a:lstStyle>
            <a:lvl1pPr marL="0" indent="0" algn="l">
              <a:lnSpc>
                <a:spcPct val="100000"/>
              </a:lnSpc>
              <a:buNone/>
              <a:defRPr sz="1600">
                <a:solidFill>
                  <a:schemeClr val="bg1"/>
                </a:solidFill>
              </a:defRPr>
            </a:lvl1pPr>
          </a:lstStyle>
          <a:p>
            <a:pPr lvl="0"/>
            <a:r>
              <a:rPr lang="zh-CN" altLang="en-US" dirty="0"/>
              <a:t>输入内容</a:t>
            </a:r>
          </a:p>
        </p:txBody>
      </p:sp>
      <p:sp>
        <p:nvSpPr>
          <p:cNvPr id="65" name="文本占位符 29">
            <a:extLst>
              <a:ext uri="{FF2B5EF4-FFF2-40B4-BE49-F238E27FC236}">
                <a16:creationId xmlns:a16="http://schemas.microsoft.com/office/drawing/2014/main" xmlns="" id="{E6B29C40-14BC-45AE-9498-D7D79DF33B0B}"/>
              </a:ext>
            </a:extLst>
          </p:cNvPr>
          <p:cNvSpPr>
            <a:spLocks noGrp="1"/>
          </p:cNvSpPr>
          <p:nvPr>
            <p:ph type="body" sz="quarter" idx="34" hasCustomPrompt="1"/>
          </p:nvPr>
        </p:nvSpPr>
        <p:spPr>
          <a:xfrm>
            <a:off x="7902089" y="4961747"/>
            <a:ext cx="1645921" cy="365069"/>
          </a:xfrm>
        </p:spPr>
        <p:txBody>
          <a:bodyPr anchor="ctr">
            <a:noAutofit/>
          </a:bodyPr>
          <a:lstStyle>
            <a:lvl1pPr marL="0" indent="0" algn="l">
              <a:lnSpc>
                <a:spcPct val="100000"/>
              </a:lnSpc>
              <a:buNone/>
              <a:defRPr sz="2400" b="1">
                <a:solidFill>
                  <a:schemeClr val="bg1"/>
                </a:solidFill>
              </a:defRPr>
            </a:lvl1pPr>
          </a:lstStyle>
          <a:p>
            <a:pPr lvl="0"/>
            <a:r>
              <a:rPr lang="zh-CN" altLang="en-US" dirty="0"/>
              <a:t>输入内容</a:t>
            </a:r>
          </a:p>
        </p:txBody>
      </p:sp>
      <p:sp>
        <p:nvSpPr>
          <p:cNvPr id="67" name="文本占位符 29">
            <a:extLst>
              <a:ext uri="{FF2B5EF4-FFF2-40B4-BE49-F238E27FC236}">
                <a16:creationId xmlns:a16="http://schemas.microsoft.com/office/drawing/2014/main" xmlns="" id="{2029B29F-0E8E-4497-BD96-4422D1ECE3B3}"/>
              </a:ext>
            </a:extLst>
          </p:cNvPr>
          <p:cNvSpPr>
            <a:spLocks noGrp="1"/>
          </p:cNvSpPr>
          <p:nvPr>
            <p:ph type="body" sz="quarter" idx="35" hasCustomPrompt="1"/>
          </p:nvPr>
        </p:nvSpPr>
        <p:spPr>
          <a:xfrm>
            <a:off x="1706449" y="2492558"/>
            <a:ext cx="1645921" cy="647973"/>
          </a:xfrm>
        </p:spPr>
        <p:txBody>
          <a:bodyPr anchor="t">
            <a:normAutofit/>
          </a:bodyPr>
          <a:lstStyle>
            <a:lvl1pPr marL="0" indent="0" algn="r">
              <a:lnSpc>
                <a:spcPct val="100000"/>
              </a:lnSpc>
              <a:buNone/>
              <a:defRPr sz="1600">
                <a:solidFill>
                  <a:schemeClr val="bg1"/>
                </a:solidFill>
              </a:defRPr>
            </a:lvl1pPr>
          </a:lstStyle>
          <a:p>
            <a:pPr lvl="0"/>
            <a:r>
              <a:rPr lang="zh-CN" altLang="en-US" dirty="0"/>
              <a:t>输入内容</a:t>
            </a:r>
          </a:p>
        </p:txBody>
      </p:sp>
      <p:sp>
        <p:nvSpPr>
          <p:cNvPr id="69" name="文本占位符 29">
            <a:extLst>
              <a:ext uri="{FF2B5EF4-FFF2-40B4-BE49-F238E27FC236}">
                <a16:creationId xmlns:a16="http://schemas.microsoft.com/office/drawing/2014/main" xmlns="" id="{801F6CB3-9463-4FDE-9703-64EA7A55866B}"/>
              </a:ext>
            </a:extLst>
          </p:cNvPr>
          <p:cNvSpPr>
            <a:spLocks noGrp="1"/>
          </p:cNvSpPr>
          <p:nvPr>
            <p:ph type="body" sz="quarter" idx="36" hasCustomPrompt="1"/>
          </p:nvPr>
        </p:nvSpPr>
        <p:spPr>
          <a:xfrm>
            <a:off x="1699409" y="1989947"/>
            <a:ext cx="1645921" cy="365069"/>
          </a:xfrm>
        </p:spPr>
        <p:txBody>
          <a:bodyPr anchor="ctr">
            <a:noAutofit/>
          </a:bodyPr>
          <a:lstStyle>
            <a:lvl1pPr marL="0" indent="0" algn="r">
              <a:lnSpc>
                <a:spcPct val="100000"/>
              </a:lnSpc>
              <a:buNone/>
              <a:defRPr sz="2400" b="1">
                <a:solidFill>
                  <a:schemeClr val="bg1"/>
                </a:solidFill>
              </a:defRPr>
            </a:lvl1pPr>
          </a:lstStyle>
          <a:p>
            <a:pPr lvl="0"/>
            <a:r>
              <a:rPr lang="zh-CN" altLang="en-US" dirty="0"/>
              <a:t>输入内容</a:t>
            </a:r>
          </a:p>
        </p:txBody>
      </p:sp>
      <p:sp>
        <p:nvSpPr>
          <p:cNvPr id="70" name="文本占位符 29">
            <a:extLst>
              <a:ext uri="{FF2B5EF4-FFF2-40B4-BE49-F238E27FC236}">
                <a16:creationId xmlns:a16="http://schemas.microsoft.com/office/drawing/2014/main" xmlns="" id="{84E78DF0-C401-468C-8EFC-90BA4423E9B9}"/>
              </a:ext>
            </a:extLst>
          </p:cNvPr>
          <p:cNvSpPr>
            <a:spLocks noGrp="1"/>
          </p:cNvSpPr>
          <p:nvPr>
            <p:ph type="body" sz="quarter" idx="37" hasCustomPrompt="1"/>
          </p:nvPr>
        </p:nvSpPr>
        <p:spPr>
          <a:xfrm>
            <a:off x="1721689" y="3955598"/>
            <a:ext cx="1645921" cy="647973"/>
          </a:xfrm>
        </p:spPr>
        <p:txBody>
          <a:bodyPr anchor="t">
            <a:normAutofit/>
          </a:bodyPr>
          <a:lstStyle>
            <a:lvl1pPr marL="0" indent="0" algn="r">
              <a:lnSpc>
                <a:spcPct val="100000"/>
              </a:lnSpc>
              <a:buNone/>
              <a:defRPr sz="1600">
                <a:solidFill>
                  <a:schemeClr val="bg1"/>
                </a:solidFill>
              </a:defRPr>
            </a:lvl1pPr>
          </a:lstStyle>
          <a:p>
            <a:pPr lvl="0"/>
            <a:r>
              <a:rPr lang="zh-CN" altLang="en-US" dirty="0"/>
              <a:t>输入内容</a:t>
            </a:r>
          </a:p>
        </p:txBody>
      </p:sp>
      <p:sp>
        <p:nvSpPr>
          <p:cNvPr id="71" name="文本占位符 29">
            <a:extLst>
              <a:ext uri="{FF2B5EF4-FFF2-40B4-BE49-F238E27FC236}">
                <a16:creationId xmlns:a16="http://schemas.microsoft.com/office/drawing/2014/main" xmlns="" id="{7BBAC266-C6FF-491C-9A90-047D3A5D9B40}"/>
              </a:ext>
            </a:extLst>
          </p:cNvPr>
          <p:cNvSpPr>
            <a:spLocks noGrp="1"/>
          </p:cNvSpPr>
          <p:nvPr>
            <p:ph type="body" sz="quarter" idx="38" hasCustomPrompt="1"/>
          </p:nvPr>
        </p:nvSpPr>
        <p:spPr>
          <a:xfrm>
            <a:off x="1714649" y="3452987"/>
            <a:ext cx="1645921" cy="365069"/>
          </a:xfrm>
        </p:spPr>
        <p:txBody>
          <a:bodyPr anchor="ctr">
            <a:noAutofit/>
          </a:bodyPr>
          <a:lstStyle>
            <a:lvl1pPr marL="0" indent="0" algn="r">
              <a:lnSpc>
                <a:spcPct val="100000"/>
              </a:lnSpc>
              <a:buNone/>
              <a:defRPr sz="2400" b="1">
                <a:solidFill>
                  <a:schemeClr val="bg1"/>
                </a:solidFill>
              </a:defRPr>
            </a:lvl1pPr>
          </a:lstStyle>
          <a:p>
            <a:pPr lvl="0"/>
            <a:r>
              <a:rPr lang="zh-CN" altLang="en-US" dirty="0"/>
              <a:t>输入内容</a:t>
            </a:r>
          </a:p>
        </p:txBody>
      </p:sp>
      <p:sp>
        <p:nvSpPr>
          <p:cNvPr id="72" name="文本占位符 29">
            <a:extLst>
              <a:ext uri="{FF2B5EF4-FFF2-40B4-BE49-F238E27FC236}">
                <a16:creationId xmlns:a16="http://schemas.microsoft.com/office/drawing/2014/main" xmlns="" id="{38EAB9A9-65EF-4721-895B-42553A1B5E1A}"/>
              </a:ext>
            </a:extLst>
          </p:cNvPr>
          <p:cNvSpPr>
            <a:spLocks noGrp="1"/>
          </p:cNvSpPr>
          <p:nvPr>
            <p:ph type="body" sz="quarter" idx="39" hasCustomPrompt="1"/>
          </p:nvPr>
        </p:nvSpPr>
        <p:spPr>
          <a:xfrm>
            <a:off x="2955447" y="5464358"/>
            <a:ext cx="1645921" cy="647973"/>
          </a:xfrm>
        </p:spPr>
        <p:txBody>
          <a:bodyPr anchor="t">
            <a:normAutofit/>
          </a:bodyPr>
          <a:lstStyle>
            <a:lvl1pPr marL="0" indent="0" algn="r">
              <a:lnSpc>
                <a:spcPct val="100000"/>
              </a:lnSpc>
              <a:buNone/>
              <a:defRPr sz="1600">
                <a:solidFill>
                  <a:schemeClr val="bg1"/>
                </a:solidFill>
              </a:defRPr>
            </a:lvl1pPr>
          </a:lstStyle>
          <a:p>
            <a:pPr lvl="0"/>
            <a:r>
              <a:rPr lang="zh-CN" altLang="en-US" dirty="0"/>
              <a:t>输入内容</a:t>
            </a:r>
          </a:p>
        </p:txBody>
      </p:sp>
      <p:sp>
        <p:nvSpPr>
          <p:cNvPr id="73" name="文本占位符 29">
            <a:extLst>
              <a:ext uri="{FF2B5EF4-FFF2-40B4-BE49-F238E27FC236}">
                <a16:creationId xmlns:a16="http://schemas.microsoft.com/office/drawing/2014/main" xmlns="" id="{3351C50A-473C-4053-8856-1129AFDB180B}"/>
              </a:ext>
            </a:extLst>
          </p:cNvPr>
          <p:cNvSpPr>
            <a:spLocks noGrp="1"/>
          </p:cNvSpPr>
          <p:nvPr>
            <p:ph type="body" sz="quarter" idx="40" hasCustomPrompt="1"/>
          </p:nvPr>
        </p:nvSpPr>
        <p:spPr>
          <a:xfrm>
            <a:off x="2948407" y="4961747"/>
            <a:ext cx="1645921" cy="365069"/>
          </a:xfrm>
        </p:spPr>
        <p:txBody>
          <a:bodyPr anchor="ctr">
            <a:noAutofit/>
          </a:bodyPr>
          <a:lstStyle>
            <a:lvl1pPr marL="0" indent="0" algn="r">
              <a:lnSpc>
                <a:spcPct val="100000"/>
              </a:lnSpc>
              <a:buNone/>
              <a:defRPr sz="2400" b="1">
                <a:solidFill>
                  <a:schemeClr val="bg1"/>
                </a:solidFill>
              </a:defRPr>
            </a:lvl1pPr>
          </a:lstStyle>
          <a:p>
            <a:pPr lvl="0"/>
            <a:r>
              <a:rPr lang="zh-CN" altLang="en-US" dirty="0"/>
              <a:t>输入内容</a:t>
            </a:r>
          </a:p>
        </p:txBody>
      </p:sp>
    </p:spTree>
    <p:extLst>
      <p:ext uri="{BB962C8B-B14F-4D97-AF65-F5344CB8AC3E}">
        <p14:creationId xmlns:p14="http://schemas.microsoft.com/office/powerpoint/2010/main" val="3408329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2_标题幻灯片">
    <p:spTree>
      <p:nvGrpSpPr>
        <p:cNvPr id="1" name=""/>
        <p:cNvGrpSpPr/>
        <p:nvPr/>
      </p:nvGrpSpPr>
      <p:grpSpPr>
        <a:xfrm>
          <a:off x="0" y="0"/>
          <a:ext cx="0" cy="0"/>
          <a:chOff x="0" y="0"/>
          <a:chExt cx="0" cy="0"/>
        </a:xfrm>
      </p:grpSpPr>
      <p:pic>
        <p:nvPicPr>
          <p:cNvPr id="5" name="图片 4" descr="图片包含 户外, 路, 日落, 云&#10;&#10;描述已自动生成">
            <a:extLst>
              <a:ext uri="{FF2B5EF4-FFF2-40B4-BE49-F238E27FC236}">
                <a16:creationId xmlns:a16="http://schemas.microsoft.com/office/drawing/2014/main" xmlns="" id="{AFE90D57-22E1-427E-888B-B803DD70EF29}"/>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6363" b="17529"/>
          <a:stretch/>
        </p:blipFill>
        <p:spPr>
          <a:xfrm>
            <a:off x="-45720" y="-12153"/>
            <a:ext cx="12298679" cy="6870153"/>
          </a:xfrm>
          <a:prstGeom prst="rect">
            <a:avLst/>
          </a:prstGeom>
        </p:spPr>
      </p:pic>
      <p:sp>
        <p:nvSpPr>
          <p:cNvPr id="19" name="矩形 18">
            <a:extLst>
              <a:ext uri="{FF2B5EF4-FFF2-40B4-BE49-F238E27FC236}">
                <a16:creationId xmlns:a16="http://schemas.microsoft.com/office/drawing/2014/main" xmlns="" id="{F606E437-4291-41A8-A6C8-A50F2A3FE5EA}"/>
              </a:ext>
            </a:extLst>
          </p:cNvPr>
          <p:cNvSpPr/>
          <p:nvPr userDrawn="1"/>
        </p:nvSpPr>
        <p:spPr>
          <a:xfrm>
            <a:off x="-76199" y="-1"/>
            <a:ext cx="12329158" cy="6858001"/>
          </a:xfrm>
          <a:prstGeom prst="rect">
            <a:avLst/>
          </a:prstGeom>
          <a:gradFill flip="none" rotWithShape="1">
            <a:gsLst>
              <a:gs pos="4000">
                <a:schemeClr val="tx1">
                  <a:alpha val="80000"/>
                </a:schemeClr>
              </a:gs>
              <a:gs pos="100000">
                <a:schemeClr val="tx1">
                  <a:alpha val="7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流程图: 手动输入 10">
            <a:extLst>
              <a:ext uri="{FF2B5EF4-FFF2-40B4-BE49-F238E27FC236}">
                <a16:creationId xmlns:a16="http://schemas.microsoft.com/office/drawing/2014/main" xmlns="" id="{C7FA95C2-6FF6-4978-B5EB-65F933B5F258}"/>
              </a:ext>
            </a:extLst>
          </p:cNvPr>
          <p:cNvSpPr/>
          <p:nvPr userDrawn="1"/>
        </p:nvSpPr>
        <p:spPr>
          <a:xfrm>
            <a:off x="6096000" y="-12153"/>
            <a:ext cx="6263640" cy="6882305"/>
          </a:xfrm>
          <a:prstGeom prst="rect">
            <a:avLst/>
          </a:prstGeom>
          <a:solidFill>
            <a:schemeClr val="tx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矩形 78">
            <a:extLst>
              <a:ext uri="{FF2B5EF4-FFF2-40B4-BE49-F238E27FC236}">
                <a16:creationId xmlns:a16="http://schemas.microsoft.com/office/drawing/2014/main" xmlns="" id="{F8F7C68F-A0BE-4C11-A68F-6FF897FEC726}"/>
              </a:ext>
            </a:extLst>
          </p:cNvPr>
          <p:cNvSpPr/>
          <p:nvPr userDrawn="1"/>
        </p:nvSpPr>
        <p:spPr>
          <a:xfrm>
            <a:off x="-106680" y="655512"/>
            <a:ext cx="482600" cy="2334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a:extLst>
              <a:ext uri="{FF2B5EF4-FFF2-40B4-BE49-F238E27FC236}">
                <a16:creationId xmlns:a16="http://schemas.microsoft.com/office/drawing/2014/main" xmlns="" id="{58EC7309-747F-4BD3-8CA6-9E9B1A123365}"/>
              </a:ext>
            </a:extLst>
          </p:cNvPr>
          <p:cNvSpPr/>
          <p:nvPr userDrawn="1"/>
        </p:nvSpPr>
        <p:spPr>
          <a:xfrm>
            <a:off x="11159490" y="6438900"/>
            <a:ext cx="537210"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占位符 2">
            <a:extLst>
              <a:ext uri="{FF2B5EF4-FFF2-40B4-BE49-F238E27FC236}">
                <a16:creationId xmlns:a16="http://schemas.microsoft.com/office/drawing/2014/main" xmlns="" id="{7A3DF7FD-60FC-4E2F-A88D-F2AC2E48BEF6}"/>
              </a:ext>
            </a:extLst>
          </p:cNvPr>
          <p:cNvSpPr>
            <a:spLocks noGrp="1"/>
          </p:cNvSpPr>
          <p:nvPr>
            <p:ph type="body" sz="quarter" idx="29" hasCustomPrompt="1"/>
          </p:nvPr>
        </p:nvSpPr>
        <p:spPr>
          <a:xfrm>
            <a:off x="482600" y="533400"/>
            <a:ext cx="4302125" cy="431800"/>
          </a:xfrm>
        </p:spPr>
        <p:txBody>
          <a:bodyPr>
            <a:noAutofit/>
          </a:bodyPr>
          <a:lstStyle>
            <a:lvl1pPr marL="0" indent="0">
              <a:buNone/>
              <a:defRPr sz="2800">
                <a:solidFill>
                  <a:schemeClr val="bg1"/>
                </a:solidFill>
              </a:defRPr>
            </a:lvl1pPr>
          </a:lstStyle>
          <a:p>
            <a:pPr lvl="0"/>
            <a:r>
              <a:rPr lang="zh-CN" altLang="en-US" dirty="0"/>
              <a:t>输入小标题</a:t>
            </a:r>
          </a:p>
        </p:txBody>
      </p:sp>
      <p:sp>
        <p:nvSpPr>
          <p:cNvPr id="4" name="椭圆 3">
            <a:extLst>
              <a:ext uri="{FF2B5EF4-FFF2-40B4-BE49-F238E27FC236}">
                <a16:creationId xmlns:a16="http://schemas.microsoft.com/office/drawing/2014/main" xmlns="" id="{8FF78DA2-E578-4610-9EFC-D41E05C4A87A}"/>
              </a:ext>
            </a:extLst>
          </p:cNvPr>
          <p:cNvSpPr/>
          <p:nvPr userDrawn="1"/>
        </p:nvSpPr>
        <p:spPr>
          <a:xfrm>
            <a:off x="5715000" y="1783080"/>
            <a:ext cx="540000" cy="54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xmlns="" id="{DEB3FD96-D75A-4EDE-B7F0-691AD5DB8E5A}"/>
              </a:ext>
            </a:extLst>
          </p:cNvPr>
          <p:cNvSpPr/>
          <p:nvPr userDrawn="1"/>
        </p:nvSpPr>
        <p:spPr>
          <a:xfrm>
            <a:off x="5715000" y="2724797"/>
            <a:ext cx="540000" cy="54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xmlns="" id="{A3A05077-ECFC-43B8-AD68-FE9BADA2ABB8}"/>
              </a:ext>
            </a:extLst>
          </p:cNvPr>
          <p:cNvSpPr/>
          <p:nvPr userDrawn="1"/>
        </p:nvSpPr>
        <p:spPr>
          <a:xfrm>
            <a:off x="5715000" y="3666514"/>
            <a:ext cx="540000" cy="54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xmlns="" id="{A2BBA1EA-3D8B-47D9-A7F5-D702EDB30EB3}"/>
              </a:ext>
            </a:extLst>
          </p:cNvPr>
          <p:cNvSpPr/>
          <p:nvPr userDrawn="1"/>
        </p:nvSpPr>
        <p:spPr>
          <a:xfrm>
            <a:off x="5715000" y="4608231"/>
            <a:ext cx="540000" cy="54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a:extLst>
              <a:ext uri="{FF2B5EF4-FFF2-40B4-BE49-F238E27FC236}">
                <a16:creationId xmlns:a16="http://schemas.microsoft.com/office/drawing/2014/main" xmlns="" id="{9C9777BD-2AC6-4494-A21B-21AFF2D3B74D}"/>
              </a:ext>
            </a:extLst>
          </p:cNvPr>
          <p:cNvSpPr/>
          <p:nvPr userDrawn="1"/>
        </p:nvSpPr>
        <p:spPr>
          <a:xfrm>
            <a:off x="5715000" y="5549948"/>
            <a:ext cx="540000" cy="54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箭头: 右 5">
            <a:extLst>
              <a:ext uri="{FF2B5EF4-FFF2-40B4-BE49-F238E27FC236}">
                <a16:creationId xmlns:a16="http://schemas.microsoft.com/office/drawing/2014/main" xmlns="" id="{C3687814-A4AD-498C-B793-E7915D3850EC}"/>
              </a:ext>
            </a:extLst>
          </p:cNvPr>
          <p:cNvSpPr/>
          <p:nvPr userDrawn="1"/>
        </p:nvSpPr>
        <p:spPr>
          <a:xfrm>
            <a:off x="5799119" y="1991846"/>
            <a:ext cx="360000" cy="108000"/>
          </a:xfrm>
          <a:prstGeom prst="rightArrow">
            <a:avLst>
              <a:gd name="adj1" fmla="val 28673"/>
              <a:gd name="adj2" fmla="val 81989"/>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箭头: 右 66">
            <a:extLst>
              <a:ext uri="{FF2B5EF4-FFF2-40B4-BE49-F238E27FC236}">
                <a16:creationId xmlns:a16="http://schemas.microsoft.com/office/drawing/2014/main" xmlns="" id="{0346B57C-DCC4-40F6-BC6D-84B3251251C3}"/>
              </a:ext>
            </a:extLst>
          </p:cNvPr>
          <p:cNvSpPr/>
          <p:nvPr userDrawn="1"/>
        </p:nvSpPr>
        <p:spPr>
          <a:xfrm>
            <a:off x="5799119" y="2939481"/>
            <a:ext cx="360000" cy="108000"/>
          </a:xfrm>
          <a:prstGeom prst="rightArrow">
            <a:avLst>
              <a:gd name="adj1" fmla="val 28673"/>
              <a:gd name="adj2" fmla="val 81989"/>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箭头: 右 67">
            <a:extLst>
              <a:ext uri="{FF2B5EF4-FFF2-40B4-BE49-F238E27FC236}">
                <a16:creationId xmlns:a16="http://schemas.microsoft.com/office/drawing/2014/main" xmlns="" id="{CA30909B-7FEC-4607-ABA5-1968A397B7C7}"/>
              </a:ext>
            </a:extLst>
          </p:cNvPr>
          <p:cNvSpPr/>
          <p:nvPr userDrawn="1"/>
        </p:nvSpPr>
        <p:spPr>
          <a:xfrm>
            <a:off x="5799119" y="3887116"/>
            <a:ext cx="360000" cy="108000"/>
          </a:xfrm>
          <a:prstGeom prst="rightArrow">
            <a:avLst>
              <a:gd name="adj1" fmla="val 28673"/>
              <a:gd name="adj2" fmla="val 81989"/>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箭头: 右 68">
            <a:extLst>
              <a:ext uri="{FF2B5EF4-FFF2-40B4-BE49-F238E27FC236}">
                <a16:creationId xmlns:a16="http://schemas.microsoft.com/office/drawing/2014/main" xmlns="" id="{4BBDA69C-1068-401C-9F45-2BCFE466BA47}"/>
              </a:ext>
            </a:extLst>
          </p:cNvPr>
          <p:cNvSpPr/>
          <p:nvPr userDrawn="1"/>
        </p:nvSpPr>
        <p:spPr>
          <a:xfrm>
            <a:off x="5799119" y="4834751"/>
            <a:ext cx="360000" cy="108000"/>
          </a:xfrm>
          <a:prstGeom prst="rightArrow">
            <a:avLst>
              <a:gd name="adj1" fmla="val 28673"/>
              <a:gd name="adj2" fmla="val 81989"/>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箭头: 右 69">
            <a:extLst>
              <a:ext uri="{FF2B5EF4-FFF2-40B4-BE49-F238E27FC236}">
                <a16:creationId xmlns:a16="http://schemas.microsoft.com/office/drawing/2014/main" xmlns="" id="{A7FA6969-731D-40FA-86DE-508BB916AB28}"/>
              </a:ext>
            </a:extLst>
          </p:cNvPr>
          <p:cNvSpPr/>
          <p:nvPr userDrawn="1"/>
        </p:nvSpPr>
        <p:spPr>
          <a:xfrm>
            <a:off x="5799119" y="5782387"/>
            <a:ext cx="360000" cy="108000"/>
          </a:xfrm>
          <a:prstGeom prst="rightArrow">
            <a:avLst>
              <a:gd name="adj1" fmla="val 28673"/>
              <a:gd name="adj2" fmla="val 81989"/>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960900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4_标题幻灯片">
    <p:bg>
      <p:bgPr>
        <a:gradFill>
          <a:gsLst>
            <a:gs pos="4000">
              <a:schemeClr val="tx1">
                <a:alpha val="94000"/>
              </a:schemeClr>
            </a:gs>
            <a:gs pos="100000">
              <a:schemeClr val="tx1">
                <a:alpha val="85000"/>
              </a:schemeClr>
            </a:gs>
          </a:gsLst>
          <a:path path="circle">
            <a:fillToRect l="100000" t="100000"/>
          </a:path>
        </a:gradFill>
        <a:effectLst/>
      </p:bgPr>
    </p:bg>
    <p:spTree>
      <p:nvGrpSpPr>
        <p:cNvPr id="1" name=""/>
        <p:cNvGrpSpPr/>
        <p:nvPr/>
      </p:nvGrpSpPr>
      <p:grpSpPr>
        <a:xfrm>
          <a:off x="0" y="0"/>
          <a:ext cx="0" cy="0"/>
          <a:chOff x="0" y="0"/>
          <a:chExt cx="0" cy="0"/>
        </a:xfrm>
      </p:grpSpPr>
      <p:pic>
        <p:nvPicPr>
          <p:cNvPr id="3" name="图片 2" descr="图片包含 户外, 山, 男人, 自然&#10;&#10;描述已自动生成">
            <a:extLst>
              <a:ext uri="{FF2B5EF4-FFF2-40B4-BE49-F238E27FC236}">
                <a16:creationId xmlns:a16="http://schemas.microsoft.com/office/drawing/2014/main" xmlns="" id="{AB2AC76D-05EF-4712-AC7F-9CB38ACA4C7F}"/>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11550"/>
          <a:stretch/>
        </p:blipFill>
        <p:spPr>
          <a:xfrm>
            <a:off x="-15240" y="-12153"/>
            <a:ext cx="12268200" cy="6858001"/>
          </a:xfrm>
          <a:prstGeom prst="rect">
            <a:avLst/>
          </a:prstGeom>
        </p:spPr>
      </p:pic>
      <p:pic>
        <p:nvPicPr>
          <p:cNvPr id="13" name="图片 12" descr="图片包含 户外, 自然, 山, 日落&#10;&#10;描述已自动生成">
            <a:extLst>
              <a:ext uri="{FF2B5EF4-FFF2-40B4-BE49-F238E27FC236}">
                <a16:creationId xmlns:a16="http://schemas.microsoft.com/office/drawing/2014/main" xmlns="" id="{266DC1A0-8683-439D-89C2-A4AED9ACF358}"/>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15755"/>
          <a:stretch/>
        </p:blipFill>
        <p:spPr>
          <a:xfrm>
            <a:off x="-15240" y="-12153"/>
            <a:ext cx="12237720" cy="6878329"/>
          </a:xfrm>
          <a:prstGeom prst="rect">
            <a:avLst/>
          </a:prstGeom>
        </p:spPr>
      </p:pic>
      <p:sp>
        <p:nvSpPr>
          <p:cNvPr id="19" name="矩形 18">
            <a:extLst>
              <a:ext uri="{FF2B5EF4-FFF2-40B4-BE49-F238E27FC236}">
                <a16:creationId xmlns:a16="http://schemas.microsoft.com/office/drawing/2014/main" xmlns="" id="{F606E437-4291-41A8-A6C8-A50F2A3FE5EA}"/>
              </a:ext>
            </a:extLst>
          </p:cNvPr>
          <p:cNvSpPr/>
          <p:nvPr userDrawn="1"/>
        </p:nvSpPr>
        <p:spPr>
          <a:xfrm>
            <a:off x="-15240" y="-1"/>
            <a:ext cx="12268200" cy="6858001"/>
          </a:xfrm>
          <a:prstGeom prst="rect">
            <a:avLst/>
          </a:prstGeom>
          <a:gradFill flip="none" rotWithShape="1">
            <a:gsLst>
              <a:gs pos="4000">
                <a:schemeClr val="tx1">
                  <a:alpha val="90000"/>
                </a:schemeClr>
              </a:gs>
              <a:gs pos="100000">
                <a:schemeClr val="tx1">
                  <a:alpha val="77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xmlns="" id="{82A76896-8F33-4446-B6E1-8E35565510B2}"/>
              </a:ext>
            </a:extLst>
          </p:cNvPr>
          <p:cNvSpPr/>
          <p:nvPr userDrawn="1"/>
        </p:nvSpPr>
        <p:spPr>
          <a:xfrm>
            <a:off x="-15240" y="655512"/>
            <a:ext cx="482600" cy="2334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xmlns="" id="{B827DB40-65FF-413B-AA0C-341D85E6F776}"/>
              </a:ext>
            </a:extLst>
          </p:cNvPr>
          <p:cNvSpPr/>
          <p:nvPr userDrawn="1"/>
        </p:nvSpPr>
        <p:spPr>
          <a:xfrm>
            <a:off x="11159490" y="6438900"/>
            <a:ext cx="537210"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占位符 2">
            <a:extLst>
              <a:ext uri="{FF2B5EF4-FFF2-40B4-BE49-F238E27FC236}">
                <a16:creationId xmlns:a16="http://schemas.microsoft.com/office/drawing/2014/main" xmlns="" id="{94D97887-C2F5-4E09-AA5C-9FE94B27E759}"/>
              </a:ext>
            </a:extLst>
          </p:cNvPr>
          <p:cNvSpPr>
            <a:spLocks noGrp="1"/>
          </p:cNvSpPr>
          <p:nvPr>
            <p:ph type="body" sz="quarter" idx="11" hasCustomPrompt="1"/>
          </p:nvPr>
        </p:nvSpPr>
        <p:spPr>
          <a:xfrm>
            <a:off x="482600" y="533400"/>
            <a:ext cx="4302125" cy="431800"/>
          </a:xfrm>
        </p:spPr>
        <p:txBody>
          <a:bodyPr>
            <a:noAutofit/>
          </a:bodyPr>
          <a:lstStyle>
            <a:lvl1pPr marL="0" indent="0">
              <a:buNone/>
              <a:defRPr sz="2800">
                <a:solidFill>
                  <a:schemeClr val="bg1"/>
                </a:solidFill>
              </a:defRPr>
            </a:lvl1pPr>
          </a:lstStyle>
          <a:p>
            <a:pPr lvl="0"/>
            <a:r>
              <a:rPr lang="zh-CN" altLang="en-US" dirty="0"/>
              <a:t>输入小标题</a:t>
            </a:r>
          </a:p>
        </p:txBody>
      </p:sp>
      <p:sp>
        <p:nvSpPr>
          <p:cNvPr id="15" name="矩形 14">
            <a:extLst>
              <a:ext uri="{FF2B5EF4-FFF2-40B4-BE49-F238E27FC236}">
                <a16:creationId xmlns:a16="http://schemas.microsoft.com/office/drawing/2014/main" xmlns="" id="{860970DD-A560-4B7F-B9E3-10E892AA4C2C}"/>
              </a:ext>
            </a:extLst>
          </p:cNvPr>
          <p:cNvSpPr/>
          <p:nvPr userDrawn="1"/>
        </p:nvSpPr>
        <p:spPr>
          <a:xfrm>
            <a:off x="4280535" y="1456513"/>
            <a:ext cx="7599045" cy="4668341"/>
          </a:xfrm>
          <a:prstGeom prst="rect">
            <a:avLst/>
          </a:prstGeom>
          <a:solidFill>
            <a:schemeClr val="accent2">
              <a:alpha val="49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1" name="矩形: 圆角 10">
            <a:extLst>
              <a:ext uri="{FF2B5EF4-FFF2-40B4-BE49-F238E27FC236}">
                <a16:creationId xmlns:a16="http://schemas.microsoft.com/office/drawing/2014/main" xmlns="" id="{96275654-ECD0-4590-A46B-132909EE1FFB}"/>
              </a:ext>
            </a:extLst>
          </p:cNvPr>
          <p:cNvSpPr/>
          <p:nvPr userDrawn="1"/>
        </p:nvSpPr>
        <p:spPr>
          <a:xfrm>
            <a:off x="4034245" y="1535699"/>
            <a:ext cx="750480" cy="750480"/>
          </a:xfrm>
          <a:prstGeom prst="roundRect">
            <a:avLst>
              <a:gd name="adj" fmla="val 1031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xmlns="" id="{5252CC53-5057-469E-A2F7-CB821F0C35C9}"/>
              </a:ext>
            </a:extLst>
          </p:cNvPr>
          <p:cNvSpPr/>
          <p:nvPr userDrawn="1"/>
        </p:nvSpPr>
        <p:spPr>
          <a:xfrm>
            <a:off x="4373880" y="1320978"/>
            <a:ext cx="7879080" cy="4668342"/>
          </a:xfrm>
          <a:prstGeom prst="rect">
            <a:avLst/>
          </a:prstGeom>
          <a:solidFill>
            <a:schemeClr val="tx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30178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标题幻灯片">
    <p:bg>
      <p:bgPr>
        <a:gradFill>
          <a:gsLst>
            <a:gs pos="4000">
              <a:schemeClr val="tx1">
                <a:alpha val="94000"/>
              </a:schemeClr>
            </a:gs>
            <a:gs pos="100000">
              <a:schemeClr val="tx1">
                <a:alpha val="80000"/>
              </a:schemeClr>
            </a:gs>
          </a:gsLst>
          <a:path path="circle">
            <a:fillToRect l="100000" t="100000"/>
          </a:path>
        </a:gradFill>
        <a:effectLst/>
      </p:bgPr>
    </p:bg>
    <p:spTree>
      <p:nvGrpSpPr>
        <p:cNvPr id="1" name=""/>
        <p:cNvGrpSpPr/>
        <p:nvPr/>
      </p:nvGrpSpPr>
      <p:grpSpPr>
        <a:xfrm>
          <a:off x="0" y="0"/>
          <a:ext cx="0" cy="0"/>
          <a:chOff x="0" y="0"/>
          <a:chExt cx="0" cy="0"/>
        </a:xfrm>
      </p:grpSpPr>
      <p:pic>
        <p:nvPicPr>
          <p:cNvPr id="67" name="图片 66" descr="图片包含 户外, 日落, 游戏机, 太阳&#10;&#10;描述已自动生成">
            <a:extLst>
              <a:ext uri="{FF2B5EF4-FFF2-40B4-BE49-F238E27FC236}">
                <a16:creationId xmlns:a16="http://schemas.microsoft.com/office/drawing/2014/main" xmlns="" id="{FD25E5AD-CF10-4EF0-ACA7-71198881828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5542" t="10058" r="3037" b="19637"/>
          <a:stretch/>
        </p:blipFill>
        <p:spPr>
          <a:xfrm>
            <a:off x="0" y="-12153"/>
            <a:ext cx="12192000" cy="6858001"/>
          </a:xfrm>
          <a:prstGeom prst="rect">
            <a:avLst/>
          </a:prstGeom>
        </p:spPr>
      </p:pic>
      <p:sp>
        <p:nvSpPr>
          <p:cNvPr id="19" name="矩形 18">
            <a:extLst>
              <a:ext uri="{FF2B5EF4-FFF2-40B4-BE49-F238E27FC236}">
                <a16:creationId xmlns:a16="http://schemas.microsoft.com/office/drawing/2014/main" xmlns="" id="{F606E437-4291-41A8-A6C8-A50F2A3FE5EA}"/>
              </a:ext>
            </a:extLst>
          </p:cNvPr>
          <p:cNvSpPr/>
          <p:nvPr userDrawn="1"/>
        </p:nvSpPr>
        <p:spPr>
          <a:xfrm>
            <a:off x="-15240" y="-1"/>
            <a:ext cx="12237720" cy="6858001"/>
          </a:xfrm>
          <a:prstGeom prst="rect">
            <a:avLst/>
          </a:prstGeom>
          <a:gradFill flip="none" rotWithShape="1">
            <a:gsLst>
              <a:gs pos="0">
                <a:schemeClr val="tx1">
                  <a:alpha val="92000"/>
                </a:schemeClr>
              </a:gs>
              <a:gs pos="100000">
                <a:schemeClr val="tx1">
                  <a:alpha val="80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a:extLst>
              <a:ext uri="{FF2B5EF4-FFF2-40B4-BE49-F238E27FC236}">
                <a16:creationId xmlns:a16="http://schemas.microsoft.com/office/drawing/2014/main" xmlns="" id="{9FFB220E-BDBF-467C-85A2-FD6678C829AE}"/>
              </a:ext>
            </a:extLst>
          </p:cNvPr>
          <p:cNvGrpSpPr/>
          <p:nvPr userDrawn="1"/>
        </p:nvGrpSpPr>
        <p:grpSpPr>
          <a:xfrm>
            <a:off x="5181600" y="2134429"/>
            <a:ext cx="1828800" cy="70339"/>
            <a:chOff x="4503761" y="1555845"/>
            <a:chExt cx="3193576" cy="122830"/>
          </a:xfrm>
          <a:solidFill>
            <a:schemeClr val="accent2"/>
          </a:solidFill>
        </p:grpSpPr>
        <p:sp>
          <p:nvSpPr>
            <p:cNvPr id="27" name="矩形 26">
              <a:extLst>
                <a:ext uri="{FF2B5EF4-FFF2-40B4-BE49-F238E27FC236}">
                  <a16:creationId xmlns:a16="http://schemas.microsoft.com/office/drawing/2014/main" xmlns="" id="{FB03488B-37EB-4235-AB97-532653BFC1F6}"/>
                </a:ext>
              </a:extLst>
            </p:cNvPr>
            <p:cNvSpPr/>
            <p:nvPr userDrawn="1"/>
          </p:nvSpPr>
          <p:spPr>
            <a:xfrm>
              <a:off x="5411337" y="1555845"/>
              <a:ext cx="1378424" cy="122830"/>
            </a:xfrm>
            <a:prstGeom prst="rect">
              <a:avLst/>
            </a:pr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 name="直接连接符 27">
              <a:extLst>
                <a:ext uri="{FF2B5EF4-FFF2-40B4-BE49-F238E27FC236}">
                  <a16:creationId xmlns:a16="http://schemas.microsoft.com/office/drawing/2014/main" xmlns="" id="{5A7CBDBD-ECEA-4A5E-8352-07469913A4E0}"/>
                </a:ext>
              </a:extLst>
            </p:cNvPr>
            <p:cNvCxnSpPr>
              <a:cxnSpLocks/>
            </p:cNvCxnSpPr>
            <p:nvPr userDrawn="1"/>
          </p:nvCxnSpPr>
          <p:spPr>
            <a:xfrm>
              <a:off x="4503761" y="1617260"/>
              <a:ext cx="3193576"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29" name="文本占位符 29">
            <a:extLst>
              <a:ext uri="{FF2B5EF4-FFF2-40B4-BE49-F238E27FC236}">
                <a16:creationId xmlns:a16="http://schemas.microsoft.com/office/drawing/2014/main" xmlns="" id="{2C6E2534-741A-41B4-8EB2-D87EA6B21D58}"/>
              </a:ext>
            </a:extLst>
          </p:cNvPr>
          <p:cNvSpPr>
            <a:spLocks noGrp="1"/>
          </p:cNvSpPr>
          <p:nvPr>
            <p:ph type="body" sz="quarter" idx="19" hasCustomPrompt="1"/>
          </p:nvPr>
        </p:nvSpPr>
        <p:spPr>
          <a:xfrm>
            <a:off x="3452674" y="1552900"/>
            <a:ext cx="5310326" cy="546100"/>
          </a:xfrm>
        </p:spPr>
        <p:txBody>
          <a:bodyPr anchor="ctr">
            <a:noAutofit/>
          </a:bodyPr>
          <a:lstStyle>
            <a:lvl1pPr marL="0" indent="0" algn="ctr">
              <a:lnSpc>
                <a:spcPct val="100000"/>
              </a:lnSpc>
              <a:buNone/>
              <a:defRPr lang="zh-CN" altLang="en-US" sz="3600" kern="1200" dirty="0">
                <a:gradFill flip="none" rotWithShape="1">
                  <a:gsLst>
                    <a:gs pos="4000">
                      <a:srgbClr val="F9ECCF"/>
                    </a:gs>
                    <a:gs pos="100000">
                      <a:schemeClr val="accent2"/>
                    </a:gs>
                  </a:gsLst>
                  <a:lin ang="5400000" scaled="0"/>
                  <a:tileRect/>
                </a:gradFill>
                <a:latin typeface="+mj-ea"/>
                <a:ea typeface="+mj-ea"/>
                <a:cs typeface="+mn-cs"/>
              </a:defRPr>
            </a:lvl1pPr>
          </a:lstStyle>
          <a:p>
            <a:pPr marL="0" lvl="0" indent="0" algn="ctr" defTabSz="914400" rtl="0" eaLnBrk="1" latinLnBrk="0" hangingPunct="1">
              <a:lnSpc>
                <a:spcPct val="100000"/>
              </a:lnSpc>
              <a:spcBef>
                <a:spcPts val="1000"/>
              </a:spcBef>
              <a:buFont typeface="Arial" panose="020B0604020202020204" pitchFamily="34" charset="0"/>
              <a:buNone/>
            </a:pPr>
            <a:r>
              <a:rPr lang="zh-CN" altLang="en-US" dirty="0"/>
              <a:t>输入内容</a:t>
            </a:r>
          </a:p>
        </p:txBody>
      </p:sp>
      <p:sp>
        <p:nvSpPr>
          <p:cNvPr id="16" name="矩形 15">
            <a:extLst>
              <a:ext uri="{FF2B5EF4-FFF2-40B4-BE49-F238E27FC236}">
                <a16:creationId xmlns:a16="http://schemas.microsoft.com/office/drawing/2014/main" xmlns="" id="{FAB575A7-28D9-4744-9CF3-64F2631DF556}"/>
              </a:ext>
            </a:extLst>
          </p:cNvPr>
          <p:cNvSpPr/>
          <p:nvPr userDrawn="1"/>
        </p:nvSpPr>
        <p:spPr>
          <a:xfrm>
            <a:off x="4917447" y="2705974"/>
            <a:ext cx="2268000" cy="3119970"/>
          </a:xfrm>
          <a:prstGeom prst="rect">
            <a:avLst/>
          </a:prstGeom>
          <a:solidFill>
            <a:schemeClr val="accent2">
              <a:alpha val="49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7" name="矩形: 圆角 16">
            <a:extLst>
              <a:ext uri="{FF2B5EF4-FFF2-40B4-BE49-F238E27FC236}">
                <a16:creationId xmlns:a16="http://schemas.microsoft.com/office/drawing/2014/main" xmlns="" id="{9D10D24B-77CE-4302-B04B-A0CD92F94E55}"/>
              </a:ext>
            </a:extLst>
          </p:cNvPr>
          <p:cNvSpPr/>
          <p:nvPr userDrawn="1"/>
        </p:nvSpPr>
        <p:spPr>
          <a:xfrm>
            <a:off x="4830814" y="2791549"/>
            <a:ext cx="251865" cy="251865"/>
          </a:xfrm>
          <a:prstGeom prst="roundRect">
            <a:avLst>
              <a:gd name="adj" fmla="val 1031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xmlns="" id="{A956011A-7A33-4FBA-A3B1-7AABCF56E0B5}"/>
              </a:ext>
            </a:extLst>
          </p:cNvPr>
          <p:cNvSpPr/>
          <p:nvPr userDrawn="1"/>
        </p:nvSpPr>
        <p:spPr>
          <a:xfrm>
            <a:off x="8281811" y="2733662"/>
            <a:ext cx="2268000" cy="3119970"/>
          </a:xfrm>
          <a:prstGeom prst="rect">
            <a:avLst/>
          </a:prstGeom>
          <a:solidFill>
            <a:schemeClr val="accent2">
              <a:alpha val="49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20" name="矩形: 圆角 19">
            <a:extLst>
              <a:ext uri="{FF2B5EF4-FFF2-40B4-BE49-F238E27FC236}">
                <a16:creationId xmlns:a16="http://schemas.microsoft.com/office/drawing/2014/main" xmlns="" id="{13C8BA9F-9908-4E50-9023-0E0A06CED071}"/>
              </a:ext>
            </a:extLst>
          </p:cNvPr>
          <p:cNvSpPr/>
          <p:nvPr userDrawn="1"/>
        </p:nvSpPr>
        <p:spPr>
          <a:xfrm>
            <a:off x="8195178" y="2819237"/>
            <a:ext cx="251865" cy="251865"/>
          </a:xfrm>
          <a:prstGeom prst="roundRect">
            <a:avLst>
              <a:gd name="adj" fmla="val 1031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xmlns="" id="{464A8471-602C-430F-86D4-4B0FAA2D8A66}"/>
              </a:ext>
            </a:extLst>
          </p:cNvPr>
          <p:cNvSpPr/>
          <p:nvPr userDrawn="1"/>
        </p:nvSpPr>
        <p:spPr>
          <a:xfrm>
            <a:off x="1692223" y="2705974"/>
            <a:ext cx="2268000" cy="3119970"/>
          </a:xfrm>
          <a:prstGeom prst="rect">
            <a:avLst/>
          </a:prstGeom>
          <a:solidFill>
            <a:schemeClr val="accent2">
              <a:alpha val="49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5" name="矩形: 圆角 14">
            <a:extLst>
              <a:ext uri="{FF2B5EF4-FFF2-40B4-BE49-F238E27FC236}">
                <a16:creationId xmlns:a16="http://schemas.microsoft.com/office/drawing/2014/main" xmlns="" id="{078ACD8C-CE97-4E21-B3FB-549ABF92B479}"/>
              </a:ext>
            </a:extLst>
          </p:cNvPr>
          <p:cNvSpPr/>
          <p:nvPr userDrawn="1"/>
        </p:nvSpPr>
        <p:spPr>
          <a:xfrm>
            <a:off x="1605590" y="2791549"/>
            <a:ext cx="251865" cy="251865"/>
          </a:xfrm>
          <a:prstGeom prst="roundRect">
            <a:avLst>
              <a:gd name="adj" fmla="val 1031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a:extLst>
              <a:ext uri="{FF2B5EF4-FFF2-40B4-BE49-F238E27FC236}">
                <a16:creationId xmlns:a16="http://schemas.microsoft.com/office/drawing/2014/main" xmlns="" id="{3D19BECA-355D-4CFF-B8E2-FC8CB26B4A28}"/>
              </a:ext>
            </a:extLst>
          </p:cNvPr>
          <p:cNvSpPr/>
          <p:nvPr userDrawn="1"/>
        </p:nvSpPr>
        <p:spPr>
          <a:xfrm>
            <a:off x="1725516" y="2738256"/>
            <a:ext cx="2268000" cy="3060000"/>
          </a:xfrm>
          <a:prstGeom prst="rect">
            <a:avLst/>
          </a:prstGeom>
          <a:solidFill>
            <a:schemeClr val="tx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a:extLst>
              <a:ext uri="{FF2B5EF4-FFF2-40B4-BE49-F238E27FC236}">
                <a16:creationId xmlns:a16="http://schemas.microsoft.com/office/drawing/2014/main" xmlns="" id="{6C269574-7C3B-45CC-B6F7-0791168948E8}"/>
              </a:ext>
            </a:extLst>
          </p:cNvPr>
          <p:cNvSpPr/>
          <p:nvPr userDrawn="1"/>
        </p:nvSpPr>
        <p:spPr>
          <a:xfrm>
            <a:off x="4967785" y="2752626"/>
            <a:ext cx="2268000" cy="3060000"/>
          </a:xfrm>
          <a:prstGeom prst="rect">
            <a:avLst/>
          </a:prstGeom>
          <a:solidFill>
            <a:schemeClr val="tx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extLst>
              <a:ext uri="{FF2B5EF4-FFF2-40B4-BE49-F238E27FC236}">
                <a16:creationId xmlns:a16="http://schemas.microsoft.com/office/drawing/2014/main" xmlns="" id="{219ED281-2D43-41CA-9676-15791F001D9C}"/>
              </a:ext>
            </a:extLst>
          </p:cNvPr>
          <p:cNvSpPr/>
          <p:nvPr userDrawn="1"/>
        </p:nvSpPr>
        <p:spPr>
          <a:xfrm>
            <a:off x="8318410" y="2765944"/>
            <a:ext cx="2268000" cy="3060000"/>
          </a:xfrm>
          <a:prstGeom prst="rect">
            <a:avLst/>
          </a:prstGeom>
          <a:solidFill>
            <a:schemeClr val="tx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a:extLst>
              <a:ext uri="{FF2B5EF4-FFF2-40B4-BE49-F238E27FC236}">
                <a16:creationId xmlns:a16="http://schemas.microsoft.com/office/drawing/2014/main" xmlns="" id="{DE290786-D284-4A60-BABE-9C7325DE3F5B}"/>
              </a:ext>
            </a:extLst>
          </p:cNvPr>
          <p:cNvSpPr/>
          <p:nvPr userDrawn="1"/>
        </p:nvSpPr>
        <p:spPr>
          <a:xfrm>
            <a:off x="-15240" y="655512"/>
            <a:ext cx="482600" cy="2334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a:extLst>
              <a:ext uri="{FF2B5EF4-FFF2-40B4-BE49-F238E27FC236}">
                <a16:creationId xmlns:a16="http://schemas.microsoft.com/office/drawing/2014/main" xmlns="" id="{21022879-098B-419C-8647-638C7878B647}"/>
              </a:ext>
            </a:extLst>
          </p:cNvPr>
          <p:cNvSpPr/>
          <p:nvPr userDrawn="1"/>
        </p:nvSpPr>
        <p:spPr>
          <a:xfrm>
            <a:off x="11159490" y="6438900"/>
            <a:ext cx="537210"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占位符 2">
            <a:extLst>
              <a:ext uri="{FF2B5EF4-FFF2-40B4-BE49-F238E27FC236}">
                <a16:creationId xmlns:a16="http://schemas.microsoft.com/office/drawing/2014/main" xmlns="" id="{286BDA9B-B323-4621-9817-D71E7AE42134}"/>
              </a:ext>
            </a:extLst>
          </p:cNvPr>
          <p:cNvSpPr>
            <a:spLocks noGrp="1"/>
          </p:cNvSpPr>
          <p:nvPr>
            <p:ph type="body" sz="quarter" idx="11" hasCustomPrompt="1"/>
          </p:nvPr>
        </p:nvSpPr>
        <p:spPr>
          <a:xfrm>
            <a:off x="482600" y="533400"/>
            <a:ext cx="4302125" cy="431800"/>
          </a:xfrm>
        </p:spPr>
        <p:txBody>
          <a:bodyPr>
            <a:noAutofit/>
          </a:bodyPr>
          <a:lstStyle>
            <a:lvl1pPr marL="0" indent="0">
              <a:buNone/>
              <a:defRPr sz="2800">
                <a:solidFill>
                  <a:schemeClr val="bg1"/>
                </a:solidFill>
              </a:defRPr>
            </a:lvl1pPr>
          </a:lstStyle>
          <a:p>
            <a:pPr lvl="0"/>
            <a:r>
              <a:rPr lang="zh-CN" altLang="en-US" dirty="0"/>
              <a:t>输入小标题</a:t>
            </a:r>
          </a:p>
        </p:txBody>
      </p:sp>
    </p:spTree>
    <p:extLst>
      <p:ext uri="{BB962C8B-B14F-4D97-AF65-F5344CB8AC3E}">
        <p14:creationId xmlns:p14="http://schemas.microsoft.com/office/powerpoint/2010/main" val="9569803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4065FA5E-19F0-40AD-9036-BCAA9DB23D0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6CD97D78-0CB8-4A7F-8104-F9373C7A7EB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A04BA0AA-7171-4DA6-BFBF-ECEF4492A74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E42CCF-9F09-4F4C-AF7F-230170972F15}" type="datetimeFigureOut">
              <a:rPr lang="zh-CN" altLang="en-US" smtClean="0"/>
              <a:t>2020/8/4</a:t>
            </a:fld>
            <a:endParaRPr lang="zh-CN" altLang="en-US"/>
          </a:p>
        </p:txBody>
      </p:sp>
      <p:sp>
        <p:nvSpPr>
          <p:cNvPr id="5" name="页脚占位符 4">
            <a:extLst>
              <a:ext uri="{FF2B5EF4-FFF2-40B4-BE49-F238E27FC236}">
                <a16:creationId xmlns:a16="http://schemas.microsoft.com/office/drawing/2014/main" xmlns="" id="{52F15521-B544-4C3A-86DB-0D3675B37A4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F7FF719F-C97E-4A99-96F7-045CE459606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2400DF-D1FA-47C7-83F8-5F73EBA39BAD}" type="slidenum">
              <a:rPr lang="zh-CN" altLang="en-US" smtClean="0"/>
              <a:t>‹#›</a:t>
            </a:fld>
            <a:endParaRPr lang="zh-CN" altLang="en-US"/>
          </a:p>
        </p:txBody>
      </p:sp>
    </p:spTree>
    <p:extLst>
      <p:ext uri="{BB962C8B-B14F-4D97-AF65-F5344CB8AC3E}">
        <p14:creationId xmlns:p14="http://schemas.microsoft.com/office/powerpoint/2010/main" val="4065512521"/>
      </p:ext>
    </p:extLst>
  </p:cSld>
  <p:clrMap bg1="lt1" tx1="dk1" bg2="lt2" tx2="dk2" accent1="accent1" accent2="accent2" accent3="accent3" accent4="accent4" accent5="accent5" accent6="accent6" hlink="hlink" folHlink="folHlink"/>
  <p:sldLayoutIdLst>
    <p:sldLayoutId id="2147483662" r:id="rId1"/>
    <p:sldLayoutId id="2147483660" r:id="rId2"/>
    <p:sldLayoutId id="2147483661" r:id="rId3"/>
    <p:sldLayoutId id="2147483671" r:id="rId4"/>
    <p:sldLayoutId id="2147483649" r:id="rId5"/>
    <p:sldLayoutId id="2147483664" r:id="rId6"/>
    <p:sldLayoutId id="2147483672" r:id="rId7"/>
    <p:sldLayoutId id="2147483674" r:id="rId8"/>
    <p:sldLayoutId id="2147483668" r:id="rId9"/>
    <p:sldLayoutId id="2147483665" r:id="rId10"/>
    <p:sldLayoutId id="2147483675" r:id="rId11"/>
    <p:sldLayoutId id="2147483667" r:id="rId12"/>
    <p:sldLayoutId id="2147483676" r:id="rId13"/>
    <p:sldLayoutId id="2147483679" r:id="rId14"/>
    <p:sldLayoutId id="2147483663" r:id="rId15"/>
    <p:sldLayoutId id="2147483666" r:id="rId16"/>
    <p:sldLayoutId id="2147483669" r:id="rId17"/>
    <p:sldLayoutId id="2147483677" r:id="rId18"/>
    <p:sldLayoutId id="2147483670" r:id="rId19"/>
    <p:sldLayoutId id="2147483678" r:id="rId20"/>
    <p:sldLayoutId id="2147483680" r:id="rId2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04" userDrawn="1">
          <p15:clr>
            <a:srgbClr val="F26B43"/>
          </p15:clr>
        </p15:guide>
        <p15:guide id="2" pos="3840" userDrawn="1">
          <p15:clr>
            <a:srgbClr val="F26B43"/>
          </p15:clr>
        </p15:guide>
        <p15:guide id="3" pos="304" userDrawn="1">
          <p15:clr>
            <a:srgbClr val="F26B43"/>
          </p15:clr>
        </p15:guide>
        <p15:guide id="4" pos="7368" userDrawn="1">
          <p15:clr>
            <a:srgbClr val="F26B43"/>
          </p15:clr>
        </p15:guide>
        <p15:guide id="5" orient="horz" pos="560" userDrawn="1">
          <p15:clr>
            <a:srgbClr val="F26B43"/>
          </p15:clr>
        </p15:guide>
        <p15:guide id="6" orient="horz" pos="624" userDrawn="1">
          <p15:clr>
            <a:srgbClr val="F26B43"/>
          </p15:clr>
        </p15:guide>
        <p15:guide id="7" orient="horz" pos="4056" userDrawn="1">
          <p15:clr>
            <a:srgbClr val="F26B43"/>
          </p15:clr>
        </p15:guide>
        <p15:guide id="8" orient="horz" pos="399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6.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chart" Target="../charts/chart1.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chart" Target="../charts/chart2.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12.xml"/><Relationship Id="rId5" Type="http://schemas.openxmlformats.org/officeDocument/2006/relationships/image" Target="../media/image10.png"/><Relationship Id="rId4" Type="http://schemas.openxmlformats.org/officeDocument/2006/relationships/chart" Target="../charts/chart5.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chart" Target="../charts/chart6.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7.xml"/></Relationships>
</file>

<file path=ppt/slides/_rels/slide1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7.xml"/><Relationship Id="rId6" Type="http://schemas.openxmlformats.org/officeDocument/2006/relationships/image" Target="../media/image10.png"/><Relationship Id="rId5" Type="http://schemas.openxmlformats.org/officeDocument/2006/relationships/image" Target="../media/image14.jpeg"/><Relationship Id="rId4" Type="http://schemas.openxmlformats.org/officeDocument/2006/relationships/image" Target="../media/image13.jpeg"/></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5.jpe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www.51pptmoban.com/" TargetMode="External"/><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xmlns="" id="{7A23A87C-5CF5-462B-AB9B-0B587172BF88}"/>
              </a:ext>
            </a:extLst>
          </p:cNvPr>
          <p:cNvSpPr txBox="1"/>
          <p:nvPr/>
        </p:nvSpPr>
        <p:spPr>
          <a:xfrm>
            <a:off x="1874065" y="3065025"/>
            <a:ext cx="8443870" cy="1200329"/>
          </a:xfrm>
          <a:prstGeom prst="rect">
            <a:avLst/>
          </a:prstGeom>
          <a:noFill/>
        </p:spPr>
        <p:txBody>
          <a:bodyPr wrap="square" rtlCol="0" anchor="ctr">
            <a:spAutoFit/>
          </a:bodyPr>
          <a:lstStyle/>
          <a:p>
            <a:pPr algn="ctr"/>
            <a:r>
              <a:rPr lang="zh-CN" altLang="en-US" sz="7200" dirty="0">
                <a:gradFill>
                  <a:gsLst>
                    <a:gs pos="96000">
                      <a:srgbClr val="D8B288"/>
                    </a:gs>
                    <a:gs pos="0">
                      <a:srgbClr val="FCF5EA"/>
                    </a:gs>
                  </a:gsLst>
                  <a:lin ang="5400000" scaled="1"/>
                </a:gradFill>
                <a:latin typeface="阿里汉仪智能黑体" panose="00020600040101010101" pitchFamily="18" charset="-122"/>
                <a:ea typeface="阿里汉仪智能黑体" panose="00020600040101010101" pitchFamily="18" charset="-122"/>
              </a:rPr>
              <a:t>某项目商业计划书</a:t>
            </a:r>
          </a:p>
        </p:txBody>
      </p:sp>
      <p:sp>
        <p:nvSpPr>
          <p:cNvPr id="14" name="文本框 13">
            <a:extLst>
              <a:ext uri="{FF2B5EF4-FFF2-40B4-BE49-F238E27FC236}">
                <a16:creationId xmlns:a16="http://schemas.microsoft.com/office/drawing/2014/main" xmlns="" id="{FC28E8AF-CC8A-4347-B82C-55608CB1323A}"/>
              </a:ext>
            </a:extLst>
          </p:cNvPr>
          <p:cNvSpPr txBox="1"/>
          <p:nvPr/>
        </p:nvSpPr>
        <p:spPr>
          <a:xfrm>
            <a:off x="3810000" y="4526220"/>
            <a:ext cx="4587240" cy="369332"/>
          </a:xfrm>
          <a:prstGeom prst="rect">
            <a:avLst/>
          </a:prstGeom>
          <a:noFill/>
        </p:spPr>
        <p:txBody>
          <a:bodyPr wrap="square" rtlCol="0">
            <a:spAutoFit/>
          </a:bodyPr>
          <a:lstStyle/>
          <a:p>
            <a:pPr algn="ctr"/>
            <a:r>
              <a:rPr lang="zh-CN" altLang="en-US" dirty="0">
                <a:gradFill>
                  <a:gsLst>
                    <a:gs pos="96000">
                      <a:srgbClr val="D8B288"/>
                    </a:gs>
                    <a:gs pos="0">
                      <a:srgbClr val="FCF5EA"/>
                    </a:gs>
                  </a:gsLst>
                  <a:lin ang="5400000" scaled="1"/>
                </a:gradFill>
              </a:rPr>
              <a:t>报告人：某某某       </a:t>
            </a:r>
            <a:r>
              <a:rPr lang="en-US" altLang="zh-CN" dirty="0">
                <a:gradFill>
                  <a:gsLst>
                    <a:gs pos="96000">
                      <a:srgbClr val="D8B288"/>
                    </a:gs>
                    <a:gs pos="0">
                      <a:srgbClr val="FCF5EA"/>
                    </a:gs>
                  </a:gsLst>
                  <a:lin ang="5400000" scaled="1"/>
                </a:gradFill>
              </a:rPr>
              <a:t>2020.07.11</a:t>
            </a:r>
            <a:endParaRPr lang="zh-CN" altLang="en-US" dirty="0">
              <a:gradFill>
                <a:gsLst>
                  <a:gs pos="96000">
                    <a:srgbClr val="D8B288"/>
                  </a:gs>
                  <a:gs pos="0">
                    <a:srgbClr val="FCF5EA"/>
                  </a:gs>
                </a:gsLst>
                <a:lin ang="5400000" scaled="1"/>
              </a:gradFill>
            </a:endParaRPr>
          </a:p>
        </p:txBody>
      </p:sp>
      <p:pic>
        <p:nvPicPr>
          <p:cNvPr id="8" name="图片占位符 7">
            <a:extLst>
              <a:ext uri="{FF2B5EF4-FFF2-40B4-BE49-F238E27FC236}">
                <a16:creationId xmlns:a16="http://schemas.microsoft.com/office/drawing/2014/main" xmlns="" id="{E474D69A-9F66-4783-BF4C-9C03B724CE8F}"/>
              </a:ext>
            </a:extLst>
          </p:cNvPr>
          <p:cNvPicPr>
            <a:picLocks noGrp="1" noChangeAspect="1"/>
          </p:cNvPicPr>
          <p:nvPr>
            <p:ph type="pic" sz="quarter" idx="10"/>
          </p:nvPr>
        </p:nvPicPr>
        <p:blipFill>
          <a:blip r:embed="rId2"/>
          <a:srcRect t="1339" b="1339"/>
          <a:stretch>
            <a:fillRect/>
          </a:stretch>
        </p:blipFill>
        <p:spPr>
          <a:xfrm>
            <a:off x="5481638" y="677863"/>
            <a:ext cx="1243012" cy="479425"/>
          </a:xfrm>
          <a:prstGeom prst="roundRect">
            <a:avLst>
              <a:gd name="adj" fmla="val 50000"/>
            </a:avLst>
          </a:prstGeom>
          <a:solidFill>
            <a:schemeClr val="tx1"/>
          </a:solidFill>
        </p:spPr>
      </p:pic>
      <p:sp>
        <p:nvSpPr>
          <p:cNvPr id="2" name="文本框 1">
            <a:extLst>
              <a:ext uri="{FF2B5EF4-FFF2-40B4-BE49-F238E27FC236}">
                <a16:creationId xmlns:a16="http://schemas.microsoft.com/office/drawing/2014/main" xmlns="" id="{7BBFB674-BE6D-4861-9EE1-7B033AE67948}"/>
              </a:ext>
            </a:extLst>
          </p:cNvPr>
          <p:cNvSpPr txBox="1"/>
          <p:nvPr/>
        </p:nvSpPr>
        <p:spPr>
          <a:xfrm>
            <a:off x="2499360" y="2514599"/>
            <a:ext cx="7193280" cy="400110"/>
          </a:xfrm>
          <a:prstGeom prst="rect">
            <a:avLst/>
          </a:prstGeom>
          <a:noFill/>
        </p:spPr>
        <p:txBody>
          <a:bodyPr wrap="square" rtlCol="0">
            <a:spAutoFit/>
          </a:bodyPr>
          <a:lstStyle/>
          <a:p>
            <a:pPr algn="dist"/>
            <a:r>
              <a:rPr lang="en-US" altLang="zh-CN" sz="2000" dirty="0">
                <a:solidFill>
                  <a:srgbClr val="D5CAB2"/>
                </a:solidFill>
              </a:rPr>
              <a:t>Business Plan of Venture Financing</a:t>
            </a:r>
            <a:endParaRPr lang="zh-CN" altLang="en-US" sz="2000" dirty="0">
              <a:solidFill>
                <a:srgbClr val="D5CAB2"/>
              </a:solidFill>
            </a:endParaRPr>
          </a:p>
        </p:txBody>
      </p:sp>
    </p:spTree>
    <p:extLst>
      <p:ext uri="{BB962C8B-B14F-4D97-AF65-F5344CB8AC3E}">
        <p14:creationId xmlns:p14="http://schemas.microsoft.com/office/powerpoint/2010/main" val="208162066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xmlns="" id="{7B3C688A-B7E6-49D9-9C0D-B128C97FF96B}"/>
              </a:ext>
            </a:extLst>
          </p:cNvPr>
          <p:cNvSpPr>
            <a:spLocks noGrp="1"/>
          </p:cNvSpPr>
          <p:nvPr>
            <p:ph type="body" sz="quarter" idx="11"/>
          </p:nvPr>
        </p:nvSpPr>
        <p:spPr/>
        <p:txBody>
          <a:bodyPr/>
          <a:lstStyle/>
          <a:p>
            <a:r>
              <a:rPr lang="zh-CN" altLang="en-US" dirty="0"/>
              <a:t>项目背景</a:t>
            </a:r>
          </a:p>
        </p:txBody>
      </p:sp>
      <p:sp>
        <p:nvSpPr>
          <p:cNvPr id="6" name="文本占位符 5">
            <a:extLst>
              <a:ext uri="{FF2B5EF4-FFF2-40B4-BE49-F238E27FC236}">
                <a16:creationId xmlns:a16="http://schemas.microsoft.com/office/drawing/2014/main" xmlns="" id="{71D39787-844E-4084-99C6-3982DA15D14B}"/>
              </a:ext>
            </a:extLst>
          </p:cNvPr>
          <p:cNvSpPr>
            <a:spLocks noGrp="1"/>
          </p:cNvSpPr>
          <p:nvPr>
            <p:ph type="body" sz="quarter" idx="19"/>
          </p:nvPr>
        </p:nvSpPr>
        <p:spPr>
          <a:xfrm>
            <a:off x="3452674" y="1346424"/>
            <a:ext cx="5310326" cy="546100"/>
          </a:xfrm>
        </p:spPr>
        <p:txBody>
          <a:bodyPr/>
          <a:lstStyle/>
          <a:p>
            <a:pPr lvl="0">
              <a:spcBef>
                <a:spcPts val="0"/>
              </a:spcBef>
            </a:pPr>
            <a:r>
              <a:rPr lang="zh-CN" altLang="en-US" sz="7200" dirty="0">
                <a:gradFill>
                  <a:gsLst>
                    <a:gs pos="2000">
                      <a:srgbClr val="F9ECCF"/>
                    </a:gs>
                    <a:gs pos="95000">
                      <a:srgbClr val="D8B288"/>
                    </a:gs>
                  </a:gsLst>
                  <a:lin ang="5400000" scaled="0"/>
                </a:gradFill>
              </a:rPr>
              <a:t>技术解析</a:t>
            </a:r>
          </a:p>
        </p:txBody>
      </p:sp>
      <p:sp>
        <p:nvSpPr>
          <p:cNvPr id="7" name="文本占位符 3">
            <a:extLst>
              <a:ext uri="{FF2B5EF4-FFF2-40B4-BE49-F238E27FC236}">
                <a16:creationId xmlns:a16="http://schemas.microsoft.com/office/drawing/2014/main" xmlns="" id="{2F7C1CB9-1954-43BD-A358-000B1C4D1146}"/>
              </a:ext>
            </a:extLst>
          </p:cNvPr>
          <p:cNvSpPr txBox="1">
            <a:spLocks/>
          </p:cNvSpPr>
          <p:nvPr/>
        </p:nvSpPr>
        <p:spPr>
          <a:xfrm>
            <a:off x="1861495" y="3581400"/>
            <a:ext cx="2046828" cy="199136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50000"/>
              </a:lnSpc>
            </a:pPr>
            <a:r>
              <a:rPr lang="zh-CN" altLang="en-US" sz="1600" dirty="0"/>
              <a:t>请在次输入相关的内容：比如其它日报媒体</a:t>
            </a:r>
            <a:r>
              <a:rPr lang="en-US" altLang="zh-CN" sz="1600" dirty="0"/>
              <a:t>(</a:t>
            </a:r>
            <a:r>
              <a:rPr lang="zh-CN" altLang="en-US" sz="1600" dirty="0"/>
              <a:t>生活新报、云南信息报、春城晚报、都市时报</a:t>
            </a:r>
            <a:r>
              <a:rPr lang="en-US" altLang="zh-CN" sz="1600" dirty="0"/>
              <a:t>)</a:t>
            </a:r>
            <a:endParaRPr lang="zh-CN" altLang="en-US" sz="1600" dirty="0"/>
          </a:p>
        </p:txBody>
      </p:sp>
      <p:sp>
        <p:nvSpPr>
          <p:cNvPr id="8" name="文本占位符 3">
            <a:extLst>
              <a:ext uri="{FF2B5EF4-FFF2-40B4-BE49-F238E27FC236}">
                <a16:creationId xmlns:a16="http://schemas.microsoft.com/office/drawing/2014/main" xmlns="" id="{0B415862-81B0-4F68-8857-D8FD4A27A3FB}"/>
              </a:ext>
            </a:extLst>
          </p:cNvPr>
          <p:cNvSpPr txBox="1">
            <a:spLocks/>
          </p:cNvSpPr>
          <p:nvPr/>
        </p:nvSpPr>
        <p:spPr>
          <a:xfrm>
            <a:off x="1861495" y="2880360"/>
            <a:ext cx="2046828" cy="77724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b="1" dirty="0"/>
              <a:t>输入标题</a:t>
            </a:r>
          </a:p>
        </p:txBody>
      </p:sp>
      <p:sp>
        <p:nvSpPr>
          <p:cNvPr id="9" name="文本占位符 3">
            <a:extLst>
              <a:ext uri="{FF2B5EF4-FFF2-40B4-BE49-F238E27FC236}">
                <a16:creationId xmlns:a16="http://schemas.microsoft.com/office/drawing/2014/main" xmlns="" id="{28A478AE-F8CD-47EB-AFA9-41BFB760CD58}"/>
              </a:ext>
            </a:extLst>
          </p:cNvPr>
          <p:cNvSpPr txBox="1">
            <a:spLocks/>
          </p:cNvSpPr>
          <p:nvPr/>
        </p:nvSpPr>
        <p:spPr>
          <a:xfrm>
            <a:off x="5072586" y="3581400"/>
            <a:ext cx="2046828" cy="199136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50000"/>
              </a:lnSpc>
            </a:pPr>
            <a:r>
              <a:rPr lang="zh-CN" altLang="en-US" sz="1600" dirty="0"/>
              <a:t>请在次输入相关的内容：比如其它日报媒体</a:t>
            </a:r>
            <a:r>
              <a:rPr lang="en-US" altLang="zh-CN" sz="1600" dirty="0"/>
              <a:t>(</a:t>
            </a:r>
            <a:r>
              <a:rPr lang="zh-CN" altLang="en-US" sz="1600" dirty="0"/>
              <a:t>生活新报、云南信息报、春城晚报、都市时报</a:t>
            </a:r>
            <a:r>
              <a:rPr lang="en-US" altLang="zh-CN" sz="1600" dirty="0"/>
              <a:t>)</a:t>
            </a:r>
            <a:endParaRPr lang="zh-CN" altLang="en-US" sz="1600" dirty="0"/>
          </a:p>
        </p:txBody>
      </p:sp>
      <p:sp>
        <p:nvSpPr>
          <p:cNvPr id="10" name="文本占位符 3">
            <a:extLst>
              <a:ext uri="{FF2B5EF4-FFF2-40B4-BE49-F238E27FC236}">
                <a16:creationId xmlns:a16="http://schemas.microsoft.com/office/drawing/2014/main" xmlns="" id="{E1FB5C32-6E98-4C4A-A143-9C03B91EEC13}"/>
              </a:ext>
            </a:extLst>
          </p:cNvPr>
          <p:cNvSpPr txBox="1">
            <a:spLocks/>
          </p:cNvSpPr>
          <p:nvPr/>
        </p:nvSpPr>
        <p:spPr>
          <a:xfrm>
            <a:off x="5072586" y="2880360"/>
            <a:ext cx="2046828" cy="77724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b="1" dirty="0"/>
              <a:t>输入标题</a:t>
            </a:r>
          </a:p>
        </p:txBody>
      </p:sp>
      <p:sp>
        <p:nvSpPr>
          <p:cNvPr id="11" name="文本占位符 3">
            <a:extLst>
              <a:ext uri="{FF2B5EF4-FFF2-40B4-BE49-F238E27FC236}">
                <a16:creationId xmlns:a16="http://schemas.microsoft.com/office/drawing/2014/main" xmlns="" id="{61412C56-535E-4D64-806E-C821ABEF1191}"/>
              </a:ext>
            </a:extLst>
          </p:cNvPr>
          <p:cNvSpPr txBox="1">
            <a:spLocks/>
          </p:cNvSpPr>
          <p:nvPr/>
        </p:nvSpPr>
        <p:spPr>
          <a:xfrm>
            <a:off x="8425386" y="3581400"/>
            <a:ext cx="2046828" cy="199136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50000"/>
              </a:lnSpc>
            </a:pPr>
            <a:r>
              <a:rPr lang="zh-CN" altLang="en-US" sz="1600" dirty="0"/>
              <a:t>请在次输入相关的内容：比如其它日报媒体</a:t>
            </a:r>
            <a:r>
              <a:rPr lang="en-US" altLang="zh-CN" sz="1600" dirty="0"/>
              <a:t>(</a:t>
            </a:r>
            <a:r>
              <a:rPr lang="zh-CN" altLang="en-US" sz="1600" dirty="0"/>
              <a:t>生活新报、云南信息报、春城晚报、都市时报</a:t>
            </a:r>
            <a:r>
              <a:rPr lang="en-US" altLang="zh-CN" sz="1600" dirty="0"/>
              <a:t>)</a:t>
            </a:r>
            <a:endParaRPr lang="zh-CN" altLang="en-US" sz="1600" dirty="0"/>
          </a:p>
        </p:txBody>
      </p:sp>
      <p:sp>
        <p:nvSpPr>
          <p:cNvPr id="12" name="文本占位符 3">
            <a:extLst>
              <a:ext uri="{FF2B5EF4-FFF2-40B4-BE49-F238E27FC236}">
                <a16:creationId xmlns:a16="http://schemas.microsoft.com/office/drawing/2014/main" xmlns="" id="{88E7F3DC-CD07-47B2-9368-D3C354325A04}"/>
              </a:ext>
            </a:extLst>
          </p:cNvPr>
          <p:cNvSpPr txBox="1">
            <a:spLocks/>
          </p:cNvSpPr>
          <p:nvPr/>
        </p:nvSpPr>
        <p:spPr>
          <a:xfrm>
            <a:off x="8425386" y="2880360"/>
            <a:ext cx="2046828" cy="77724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b="1" dirty="0"/>
              <a:t>输入标题</a:t>
            </a:r>
          </a:p>
        </p:txBody>
      </p:sp>
      <p:pic>
        <p:nvPicPr>
          <p:cNvPr id="13" name="图片占位符 7">
            <a:extLst>
              <a:ext uri="{FF2B5EF4-FFF2-40B4-BE49-F238E27FC236}">
                <a16:creationId xmlns:a16="http://schemas.microsoft.com/office/drawing/2014/main" xmlns="" id="{7DB211DA-7969-45EF-A6C6-E11BDF3DD559}"/>
              </a:ext>
            </a:extLst>
          </p:cNvPr>
          <p:cNvPicPr>
            <a:picLocks noChangeAspect="1"/>
          </p:cNvPicPr>
          <p:nvPr/>
        </p:nvPicPr>
        <p:blipFill>
          <a:blip r:embed="rId2"/>
          <a:srcRect t="1339" b="1339"/>
          <a:stretch>
            <a:fillRect/>
          </a:stretch>
        </p:blipFill>
        <p:spPr>
          <a:xfrm>
            <a:off x="10453688" y="457200"/>
            <a:ext cx="1243012" cy="479425"/>
          </a:xfrm>
          <a:prstGeom prst="roundRect">
            <a:avLst>
              <a:gd name="adj" fmla="val 50000"/>
            </a:avLst>
          </a:prstGeom>
          <a:solidFill>
            <a:schemeClr val="tx1"/>
          </a:solidFill>
        </p:spPr>
      </p:pic>
    </p:spTree>
    <p:extLst>
      <p:ext uri="{BB962C8B-B14F-4D97-AF65-F5344CB8AC3E}">
        <p14:creationId xmlns:p14="http://schemas.microsoft.com/office/powerpoint/2010/main" val="86584478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xmlns="" id="{7A23A87C-5CF5-462B-AB9B-0B587172BF88}"/>
              </a:ext>
            </a:extLst>
          </p:cNvPr>
          <p:cNvSpPr txBox="1"/>
          <p:nvPr/>
        </p:nvSpPr>
        <p:spPr>
          <a:xfrm>
            <a:off x="3901440" y="2415102"/>
            <a:ext cx="1463040" cy="1107996"/>
          </a:xfrm>
          <a:prstGeom prst="rect">
            <a:avLst/>
          </a:prstGeom>
          <a:noFill/>
        </p:spPr>
        <p:txBody>
          <a:bodyPr wrap="square" rtlCol="0">
            <a:spAutoFit/>
          </a:bodyPr>
          <a:lstStyle/>
          <a:p>
            <a:pPr algn="ctr"/>
            <a:r>
              <a:rPr lang="en-US" altLang="zh-CN" sz="6600" dirty="0">
                <a:latin typeface="+mj-ea"/>
                <a:ea typeface="+mj-ea"/>
              </a:rPr>
              <a:t>03</a:t>
            </a:r>
            <a:endParaRPr lang="zh-CN" altLang="en-US" sz="6600" dirty="0">
              <a:latin typeface="+mj-ea"/>
              <a:ea typeface="+mj-ea"/>
            </a:endParaRPr>
          </a:p>
        </p:txBody>
      </p:sp>
      <p:sp>
        <p:nvSpPr>
          <p:cNvPr id="13" name="文本框 12">
            <a:extLst>
              <a:ext uri="{FF2B5EF4-FFF2-40B4-BE49-F238E27FC236}">
                <a16:creationId xmlns:a16="http://schemas.microsoft.com/office/drawing/2014/main" xmlns="" id="{658C1076-3AE2-4B6F-B311-9D0F1E0874B6}"/>
              </a:ext>
            </a:extLst>
          </p:cNvPr>
          <p:cNvSpPr txBox="1"/>
          <p:nvPr/>
        </p:nvSpPr>
        <p:spPr>
          <a:xfrm>
            <a:off x="5021580" y="-690623"/>
            <a:ext cx="2133600" cy="461665"/>
          </a:xfrm>
          <a:prstGeom prst="rect">
            <a:avLst/>
          </a:prstGeom>
          <a:noFill/>
        </p:spPr>
        <p:txBody>
          <a:bodyPr wrap="square" rtlCol="0">
            <a:spAutoFit/>
          </a:bodyPr>
          <a:lstStyle/>
          <a:p>
            <a:pPr algn="ctr"/>
            <a:r>
              <a:rPr lang="zh-CN" altLang="en-US" sz="2400" dirty="0"/>
              <a:t>老秦的小黑屋</a:t>
            </a:r>
          </a:p>
        </p:txBody>
      </p:sp>
      <p:sp>
        <p:nvSpPr>
          <p:cNvPr id="23" name="Rectangle 17">
            <a:extLst>
              <a:ext uri="{FF2B5EF4-FFF2-40B4-BE49-F238E27FC236}">
                <a16:creationId xmlns:a16="http://schemas.microsoft.com/office/drawing/2014/main" xmlns="" id="{5FDDAF35-69DB-4908-B3A6-E07BF0DD3878}"/>
              </a:ext>
            </a:extLst>
          </p:cNvPr>
          <p:cNvSpPr/>
          <p:nvPr/>
        </p:nvSpPr>
        <p:spPr>
          <a:xfrm>
            <a:off x="7836203" y="-813614"/>
            <a:ext cx="503426" cy="584656"/>
          </a:xfrm>
          <a:custGeom>
            <a:avLst/>
            <a:gdLst>
              <a:gd name="T0" fmla="*/ 5822 w 9477"/>
              <a:gd name="T1" fmla="*/ 6077 h 11006"/>
              <a:gd name="T2" fmla="*/ 3654 w 9477"/>
              <a:gd name="T3" fmla="*/ 6077 h 11006"/>
              <a:gd name="T4" fmla="*/ 0 w 9477"/>
              <a:gd name="T5" fmla="*/ 9734 h 11006"/>
              <a:gd name="T6" fmla="*/ 0 w 9477"/>
              <a:gd name="T7" fmla="*/ 9951 h 11006"/>
              <a:gd name="T8" fmla="*/ 3654 w 9477"/>
              <a:gd name="T9" fmla="*/ 11006 h 11006"/>
              <a:gd name="T10" fmla="*/ 5822 w 9477"/>
              <a:gd name="T11" fmla="*/ 11006 h 11006"/>
              <a:gd name="T12" fmla="*/ 9477 w 9477"/>
              <a:gd name="T13" fmla="*/ 9951 h 11006"/>
              <a:gd name="T14" fmla="*/ 9477 w 9477"/>
              <a:gd name="T15" fmla="*/ 9734 h 11006"/>
              <a:gd name="T16" fmla="*/ 5822 w 9477"/>
              <a:gd name="T17" fmla="*/ 6077 h 11006"/>
              <a:gd name="T18" fmla="*/ 4630 w 9477"/>
              <a:gd name="T19" fmla="*/ 5798 h 11006"/>
              <a:gd name="T20" fmla="*/ 7524 w 9477"/>
              <a:gd name="T21" fmla="*/ 2899 h 11006"/>
              <a:gd name="T22" fmla="*/ 4630 w 9477"/>
              <a:gd name="T23" fmla="*/ 0 h 11006"/>
              <a:gd name="T24" fmla="*/ 1736 w 9477"/>
              <a:gd name="T25" fmla="*/ 2899 h 11006"/>
              <a:gd name="T26" fmla="*/ 4630 w 9477"/>
              <a:gd name="T27" fmla="*/ 5798 h 11006"/>
              <a:gd name="T28" fmla="*/ 4630 w 9477"/>
              <a:gd name="T29" fmla="*/ 5798 h 1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77" h="11006">
                <a:moveTo>
                  <a:pt x="5822" y="6077"/>
                </a:moveTo>
                <a:lnTo>
                  <a:pt x="3654" y="6077"/>
                </a:lnTo>
                <a:cubicBezTo>
                  <a:pt x="1639" y="6077"/>
                  <a:pt x="0" y="7717"/>
                  <a:pt x="0" y="9734"/>
                </a:cubicBezTo>
                <a:lnTo>
                  <a:pt x="0" y="9951"/>
                </a:lnTo>
                <a:cubicBezTo>
                  <a:pt x="0" y="11006"/>
                  <a:pt x="1613" y="11006"/>
                  <a:pt x="3654" y="11006"/>
                </a:cubicBezTo>
                <a:lnTo>
                  <a:pt x="5822" y="11006"/>
                </a:lnTo>
                <a:cubicBezTo>
                  <a:pt x="7783" y="11006"/>
                  <a:pt x="9477" y="11006"/>
                  <a:pt x="9477" y="9951"/>
                </a:cubicBezTo>
                <a:lnTo>
                  <a:pt x="9477" y="9734"/>
                </a:lnTo>
                <a:cubicBezTo>
                  <a:pt x="9477" y="7718"/>
                  <a:pt x="7837" y="6077"/>
                  <a:pt x="5822" y="6077"/>
                </a:cubicBezTo>
                <a:close/>
                <a:moveTo>
                  <a:pt x="4630" y="5798"/>
                </a:moveTo>
                <a:cubicBezTo>
                  <a:pt x="6226" y="5798"/>
                  <a:pt x="7524" y="4497"/>
                  <a:pt x="7524" y="2899"/>
                </a:cubicBezTo>
                <a:cubicBezTo>
                  <a:pt x="7524" y="1301"/>
                  <a:pt x="6226" y="0"/>
                  <a:pt x="4630" y="0"/>
                </a:cubicBezTo>
                <a:cubicBezTo>
                  <a:pt x="3034" y="0"/>
                  <a:pt x="1736" y="1301"/>
                  <a:pt x="1736" y="2899"/>
                </a:cubicBezTo>
                <a:cubicBezTo>
                  <a:pt x="1736" y="4497"/>
                  <a:pt x="3034" y="5798"/>
                  <a:pt x="4630" y="5798"/>
                </a:cubicBezTo>
                <a:close/>
                <a:moveTo>
                  <a:pt x="4630" y="5798"/>
                </a:move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文本框 6">
            <a:extLst>
              <a:ext uri="{FF2B5EF4-FFF2-40B4-BE49-F238E27FC236}">
                <a16:creationId xmlns:a16="http://schemas.microsoft.com/office/drawing/2014/main" xmlns="" id="{02394FEE-11DE-46FF-9941-A990F1C5C3CA}"/>
              </a:ext>
            </a:extLst>
          </p:cNvPr>
          <p:cNvSpPr txBox="1"/>
          <p:nvPr/>
        </p:nvSpPr>
        <p:spPr>
          <a:xfrm>
            <a:off x="5699012" y="2710197"/>
            <a:ext cx="4777808" cy="1200329"/>
          </a:xfrm>
          <a:prstGeom prst="rect">
            <a:avLst/>
          </a:prstGeom>
          <a:noFill/>
        </p:spPr>
        <p:txBody>
          <a:bodyPr wrap="square" rtlCol="0" anchor="ctr">
            <a:spAutoFit/>
          </a:bodyPr>
          <a:lstStyle/>
          <a:p>
            <a:pPr algn="dist"/>
            <a:r>
              <a:rPr lang="zh-CN" altLang="en-US" sz="7200" dirty="0">
                <a:gradFill>
                  <a:gsLst>
                    <a:gs pos="2000">
                      <a:srgbClr val="F9ECCF"/>
                    </a:gs>
                    <a:gs pos="95000">
                      <a:schemeClr val="accent2"/>
                    </a:gs>
                  </a:gsLst>
                  <a:lin ang="5400000" scaled="0"/>
                </a:gradFill>
                <a:latin typeface="+mj-ea"/>
                <a:ea typeface="+mj-ea"/>
              </a:rPr>
              <a:t>市场分析</a:t>
            </a:r>
          </a:p>
        </p:txBody>
      </p:sp>
      <p:sp>
        <p:nvSpPr>
          <p:cNvPr id="8" name="文本框 7">
            <a:extLst>
              <a:ext uri="{FF2B5EF4-FFF2-40B4-BE49-F238E27FC236}">
                <a16:creationId xmlns:a16="http://schemas.microsoft.com/office/drawing/2014/main" xmlns="" id="{DFA7A7B5-ACAD-402D-9893-72A4A72FF23C}"/>
              </a:ext>
            </a:extLst>
          </p:cNvPr>
          <p:cNvSpPr txBox="1"/>
          <p:nvPr/>
        </p:nvSpPr>
        <p:spPr>
          <a:xfrm>
            <a:off x="5699012" y="3910526"/>
            <a:ext cx="4705246" cy="523220"/>
          </a:xfrm>
          <a:prstGeom prst="rect">
            <a:avLst/>
          </a:prstGeom>
          <a:noFill/>
        </p:spPr>
        <p:txBody>
          <a:bodyPr wrap="square" rtlCol="0" anchor="ctr">
            <a:spAutoFit/>
          </a:bodyPr>
          <a:lstStyle/>
          <a:p>
            <a:pPr algn="dist"/>
            <a:r>
              <a:rPr lang="en-US" altLang="zh-CN" sz="2800" dirty="0">
                <a:gradFill>
                  <a:gsLst>
                    <a:gs pos="2000">
                      <a:srgbClr val="F9ECCF"/>
                    </a:gs>
                    <a:gs pos="95000">
                      <a:schemeClr val="accent2"/>
                    </a:gs>
                  </a:gsLst>
                  <a:lin ang="5400000" scaled="0"/>
                </a:gradFill>
              </a:rPr>
              <a:t>Market analysis</a:t>
            </a:r>
            <a:endParaRPr lang="zh-CN" altLang="en-US" sz="2800" dirty="0">
              <a:gradFill>
                <a:gsLst>
                  <a:gs pos="2000">
                    <a:srgbClr val="F9ECCF"/>
                  </a:gs>
                  <a:gs pos="95000">
                    <a:schemeClr val="accent2"/>
                  </a:gs>
                </a:gsLst>
                <a:lin ang="5400000" scaled="0"/>
              </a:gradFill>
            </a:endParaRPr>
          </a:p>
        </p:txBody>
      </p:sp>
    </p:spTree>
    <p:custDataLst>
      <p:tags r:id="rId1"/>
    </p:custDataLst>
    <p:extLst>
      <p:ext uri="{BB962C8B-B14F-4D97-AF65-F5344CB8AC3E}">
        <p14:creationId xmlns:p14="http://schemas.microsoft.com/office/powerpoint/2010/main" val="244602460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图表占位符 9">
            <a:extLst>
              <a:ext uri="{FF2B5EF4-FFF2-40B4-BE49-F238E27FC236}">
                <a16:creationId xmlns:a16="http://schemas.microsoft.com/office/drawing/2014/main" xmlns="" id="{18A7900A-A522-4781-AE56-0AF282232F95}"/>
              </a:ext>
            </a:extLst>
          </p:cNvPr>
          <p:cNvGraphicFramePr>
            <a:graphicFrameLocks noGrp="1"/>
          </p:cNvGraphicFramePr>
          <p:nvPr>
            <p:ph type="chart" sz="quarter" idx="20"/>
            <p:extLst>
              <p:ext uri="{D42A27DB-BD31-4B8C-83A1-F6EECF244321}">
                <p14:modId xmlns:p14="http://schemas.microsoft.com/office/powerpoint/2010/main" val="1753386149"/>
              </p:ext>
            </p:extLst>
          </p:nvPr>
        </p:nvGraphicFramePr>
        <p:xfrm>
          <a:off x="4311650" y="1592825"/>
          <a:ext cx="3629025" cy="4455549"/>
        </p:xfrm>
        <a:graphic>
          <a:graphicData uri="http://schemas.openxmlformats.org/drawingml/2006/chart">
            <c:chart xmlns:c="http://schemas.openxmlformats.org/drawingml/2006/chart" xmlns:r="http://schemas.openxmlformats.org/officeDocument/2006/relationships" r:id="rId2"/>
          </a:graphicData>
        </a:graphic>
      </p:graphicFrame>
      <p:sp>
        <p:nvSpPr>
          <p:cNvPr id="3" name="文本占位符 2">
            <a:extLst>
              <a:ext uri="{FF2B5EF4-FFF2-40B4-BE49-F238E27FC236}">
                <a16:creationId xmlns:a16="http://schemas.microsoft.com/office/drawing/2014/main" xmlns="" id="{A58AA5AF-DCA0-4124-A882-2607959C45B8}"/>
              </a:ext>
            </a:extLst>
          </p:cNvPr>
          <p:cNvSpPr>
            <a:spLocks noGrp="1"/>
          </p:cNvSpPr>
          <p:nvPr>
            <p:ph type="body" sz="quarter" idx="11"/>
          </p:nvPr>
        </p:nvSpPr>
        <p:spPr/>
        <p:txBody>
          <a:bodyPr/>
          <a:lstStyle/>
          <a:p>
            <a:r>
              <a:rPr lang="zh-CN" altLang="en-US" dirty="0"/>
              <a:t>市场分析</a:t>
            </a:r>
          </a:p>
        </p:txBody>
      </p:sp>
      <p:sp>
        <p:nvSpPr>
          <p:cNvPr id="6" name="Rectangle 19">
            <a:extLst>
              <a:ext uri="{FF2B5EF4-FFF2-40B4-BE49-F238E27FC236}">
                <a16:creationId xmlns:a16="http://schemas.microsoft.com/office/drawing/2014/main" xmlns="" id="{36AAA74F-40DB-44B3-9FA8-59131BD8DA1D}"/>
              </a:ext>
            </a:extLst>
          </p:cNvPr>
          <p:cNvSpPr/>
          <p:nvPr/>
        </p:nvSpPr>
        <p:spPr>
          <a:xfrm>
            <a:off x="2117910" y="2743202"/>
            <a:ext cx="1642926" cy="1712760"/>
          </a:xfrm>
          <a:custGeom>
            <a:avLst/>
            <a:gdLst>
              <a:gd name="connsiteX0" fmla="*/ 113717 w 582729"/>
              <a:gd name="connsiteY0" fmla="*/ 502920 h 607498"/>
              <a:gd name="connsiteX1" fmla="*/ 198463 w 582729"/>
              <a:gd name="connsiteY1" fmla="*/ 502920 h 607498"/>
              <a:gd name="connsiteX2" fmla="*/ 218399 w 582729"/>
              <a:gd name="connsiteY2" fmla="*/ 522824 h 607498"/>
              <a:gd name="connsiteX3" fmla="*/ 218399 w 582729"/>
              <a:gd name="connsiteY3" fmla="*/ 587453 h 607498"/>
              <a:gd name="connsiteX4" fmla="*/ 198463 w 582729"/>
              <a:gd name="connsiteY4" fmla="*/ 607357 h 607498"/>
              <a:gd name="connsiteX5" fmla="*/ 113717 w 582729"/>
              <a:gd name="connsiteY5" fmla="*/ 607357 h 607498"/>
              <a:gd name="connsiteX6" fmla="*/ 93781 w 582729"/>
              <a:gd name="connsiteY6" fmla="*/ 587453 h 607498"/>
              <a:gd name="connsiteX7" fmla="*/ 93781 w 582729"/>
              <a:gd name="connsiteY7" fmla="*/ 522824 h 607498"/>
              <a:gd name="connsiteX8" fmla="*/ 113717 w 582729"/>
              <a:gd name="connsiteY8" fmla="*/ 502920 h 607498"/>
              <a:gd name="connsiteX9" fmla="*/ 278277 w 582729"/>
              <a:gd name="connsiteY9" fmla="*/ 428121 h 607498"/>
              <a:gd name="connsiteX10" fmla="*/ 362951 w 582729"/>
              <a:gd name="connsiteY10" fmla="*/ 428121 h 607498"/>
              <a:gd name="connsiteX11" fmla="*/ 382888 w 582729"/>
              <a:gd name="connsiteY11" fmla="*/ 448036 h 607498"/>
              <a:gd name="connsiteX12" fmla="*/ 382888 w 582729"/>
              <a:gd name="connsiteY12" fmla="*/ 587514 h 607498"/>
              <a:gd name="connsiteX13" fmla="*/ 362951 w 582729"/>
              <a:gd name="connsiteY13" fmla="*/ 607428 h 607498"/>
              <a:gd name="connsiteX14" fmla="*/ 278277 w 582729"/>
              <a:gd name="connsiteY14" fmla="*/ 607428 h 607498"/>
              <a:gd name="connsiteX15" fmla="*/ 258340 w 582729"/>
              <a:gd name="connsiteY15" fmla="*/ 587514 h 607498"/>
              <a:gd name="connsiteX16" fmla="*/ 258340 w 582729"/>
              <a:gd name="connsiteY16" fmla="*/ 448114 h 607498"/>
              <a:gd name="connsiteX17" fmla="*/ 278277 w 582729"/>
              <a:gd name="connsiteY17" fmla="*/ 428199 h 607498"/>
              <a:gd name="connsiteX18" fmla="*/ 442775 w 582729"/>
              <a:gd name="connsiteY18" fmla="*/ 378372 h 607498"/>
              <a:gd name="connsiteX19" fmla="*/ 527570 w 582729"/>
              <a:gd name="connsiteY19" fmla="*/ 378372 h 607498"/>
              <a:gd name="connsiteX20" fmla="*/ 547517 w 582729"/>
              <a:gd name="connsiteY20" fmla="*/ 398293 h 607498"/>
              <a:gd name="connsiteX21" fmla="*/ 547517 w 582729"/>
              <a:gd name="connsiteY21" fmla="*/ 587578 h 607498"/>
              <a:gd name="connsiteX22" fmla="*/ 527570 w 582729"/>
              <a:gd name="connsiteY22" fmla="*/ 607498 h 607498"/>
              <a:gd name="connsiteX23" fmla="*/ 442775 w 582729"/>
              <a:gd name="connsiteY23" fmla="*/ 607498 h 607498"/>
              <a:gd name="connsiteX24" fmla="*/ 422828 w 582729"/>
              <a:gd name="connsiteY24" fmla="*/ 587578 h 607498"/>
              <a:gd name="connsiteX25" fmla="*/ 422828 w 582729"/>
              <a:gd name="connsiteY25" fmla="*/ 398293 h 607498"/>
              <a:gd name="connsiteX26" fmla="*/ 442775 w 582729"/>
              <a:gd name="connsiteY26" fmla="*/ 378372 h 607498"/>
              <a:gd name="connsiteX27" fmla="*/ 568808 w 582729"/>
              <a:gd name="connsiteY27" fmla="*/ 0 h 607498"/>
              <a:gd name="connsiteX28" fmla="*/ 582729 w 582729"/>
              <a:gd name="connsiteY28" fmla="*/ 194066 h 607498"/>
              <a:gd name="connsiteX29" fmla="*/ 526185 w 582729"/>
              <a:gd name="connsiteY29" fmla="*/ 166655 h 607498"/>
              <a:gd name="connsiteX30" fmla="*/ 0 w 582729"/>
              <a:gd name="connsiteY30" fmla="*/ 341978 h 607498"/>
              <a:gd name="connsiteX31" fmla="*/ 20725 w 582729"/>
              <a:gd name="connsiteY31" fmla="*/ 275363 h 607498"/>
              <a:gd name="connsiteX32" fmla="*/ 462680 w 582729"/>
              <a:gd name="connsiteY32" fmla="*/ 135885 h 607498"/>
              <a:gd name="connsiteX33" fmla="*/ 407386 w 582729"/>
              <a:gd name="connsiteY33" fmla="*/ 109099 h 607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82729" h="607498">
                <a:moveTo>
                  <a:pt x="113717" y="502920"/>
                </a:moveTo>
                <a:lnTo>
                  <a:pt x="198463" y="502920"/>
                </a:lnTo>
                <a:cubicBezTo>
                  <a:pt x="209408" y="502920"/>
                  <a:pt x="218399" y="511818"/>
                  <a:pt x="218399" y="522824"/>
                </a:cubicBezTo>
                <a:lnTo>
                  <a:pt x="218399" y="587453"/>
                </a:lnTo>
                <a:cubicBezTo>
                  <a:pt x="218399" y="598459"/>
                  <a:pt x="209408" y="607357"/>
                  <a:pt x="198463" y="607357"/>
                </a:cubicBezTo>
                <a:lnTo>
                  <a:pt x="113717" y="607357"/>
                </a:lnTo>
                <a:cubicBezTo>
                  <a:pt x="102694" y="607357"/>
                  <a:pt x="93781" y="598459"/>
                  <a:pt x="93781" y="587453"/>
                </a:cubicBezTo>
                <a:lnTo>
                  <a:pt x="93781" y="522824"/>
                </a:lnTo>
                <a:cubicBezTo>
                  <a:pt x="93781" y="511818"/>
                  <a:pt x="102694" y="502920"/>
                  <a:pt x="113717" y="502920"/>
                </a:cubicBezTo>
                <a:close/>
                <a:moveTo>
                  <a:pt x="278277" y="428121"/>
                </a:moveTo>
                <a:lnTo>
                  <a:pt x="362951" y="428121"/>
                </a:lnTo>
                <a:cubicBezTo>
                  <a:pt x="373975" y="428121"/>
                  <a:pt x="382888" y="437102"/>
                  <a:pt x="382888" y="448036"/>
                </a:cubicBezTo>
                <a:lnTo>
                  <a:pt x="382888" y="587514"/>
                </a:lnTo>
                <a:cubicBezTo>
                  <a:pt x="382888" y="598447"/>
                  <a:pt x="373975" y="607428"/>
                  <a:pt x="362951" y="607428"/>
                </a:cubicBezTo>
                <a:lnTo>
                  <a:pt x="278277" y="607428"/>
                </a:lnTo>
                <a:cubicBezTo>
                  <a:pt x="267253" y="607428"/>
                  <a:pt x="258340" y="598447"/>
                  <a:pt x="258340" y="587514"/>
                </a:cubicBezTo>
                <a:lnTo>
                  <a:pt x="258340" y="448114"/>
                </a:lnTo>
                <a:cubicBezTo>
                  <a:pt x="258340" y="437102"/>
                  <a:pt x="267253" y="428199"/>
                  <a:pt x="278277" y="428199"/>
                </a:cubicBezTo>
                <a:close/>
                <a:moveTo>
                  <a:pt x="442775" y="378372"/>
                </a:moveTo>
                <a:lnTo>
                  <a:pt x="527570" y="378372"/>
                </a:lnTo>
                <a:cubicBezTo>
                  <a:pt x="538600" y="378372"/>
                  <a:pt x="547517" y="387278"/>
                  <a:pt x="547517" y="398293"/>
                </a:cubicBezTo>
                <a:lnTo>
                  <a:pt x="547517" y="587578"/>
                </a:lnTo>
                <a:cubicBezTo>
                  <a:pt x="547517" y="598514"/>
                  <a:pt x="538600" y="607498"/>
                  <a:pt x="527570" y="607498"/>
                </a:cubicBezTo>
                <a:lnTo>
                  <a:pt x="442775" y="607498"/>
                </a:lnTo>
                <a:cubicBezTo>
                  <a:pt x="431746" y="607498"/>
                  <a:pt x="422828" y="598514"/>
                  <a:pt x="422828" y="587578"/>
                </a:cubicBezTo>
                <a:lnTo>
                  <a:pt x="422828" y="398293"/>
                </a:lnTo>
                <a:cubicBezTo>
                  <a:pt x="422828" y="387278"/>
                  <a:pt x="431746" y="378372"/>
                  <a:pt x="442775" y="378372"/>
                </a:cubicBezTo>
                <a:close/>
                <a:moveTo>
                  <a:pt x="568808" y="0"/>
                </a:moveTo>
                <a:lnTo>
                  <a:pt x="582729" y="194066"/>
                </a:lnTo>
                <a:lnTo>
                  <a:pt x="526185" y="166655"/>
                </a:lnTo>
                <a:cubicBezTo>
                  <a:pt x="449462" y="279892"/>
                  <a:pt x="287650" y="431084"/>
                  <a:pt x="0" y="341978"/>
                </a:cubicBezTo>
                <a:lnTo>
                  <a:pt x="20725" y="275363"/>
                </a:lnTo>
                <a:cubicBezTo>
                  <a:pt x="249875" y="346429"/>
                  <a:pt x="385879" y="245062"/>
                  <a:pt x="462680" y="135885"/>
                </a:cubicBezTo>
                <a:lnTo>
                  <a:pt x="407386" y="109099"/>
                </a:lnTo>
                <a:close/>
              </a:path>
            </a:pathLst>
          </a:custGeom>
          <a:gradFill flip="none" rotWithShape="1">
            <a:gsLst>
              <a:gs pos="16000">
                <a:srgbClr val="F9ECCF">
                  <a:alpha val="0"/>
                </a:srgbClr>
              </a:gs>
              <a:gs pos="100000">
                <a:schemeClr val="accent2">
                  <a:alpha val="98000"/>
                </a:schemeClr>
              </a:gs>
            </a:gsLst>
            <a:lin ang="0" scaled="1"/>
            <a:tileRect/>
          </a:gradFill>
          <a:ln>
            <a:noFill/>
          </a:ln>
        </p:spPr>
        <p:txBody>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a:solidFill>
                <a:schemeClr val="tx1"/>
              </a:solidFill>
            </a:endParaRPr>
          </a:p>
        </p:txBody>
      </p:sp>
      <p:sp>
        <p:nvSpPr>
          <p:cNvPr id="7" name="文本框 6">
            <a:extLst>
              <a:ext uri="{FF2B5EF4-FFF2-40B4-BE49-F238E27FC236}">
                <a16:creationId xmlns:a16="http://schemas.microsoft.com/office/drawing/2014/main" xmlns="" id="{13861206-CA92-407B-ABFB-4C0DDC831977}"/>
              </a:ext>
            </a:extLst>
          </p:cNvPr>
          <p:cNvSpPr txBox="1"/>
          <p:nvPr/>
        </p:nvSpPr>
        <p:spPr>
          <a:xfrm>
            <a:off x="1172732" y="2503438"/>
            <a:ext cx="2362948" cy="2308324"/>
          </a:xfrm>
          <a:prstGeom prst="rect">
            <a:avLst/>
          </a:prstGeom>
          <a:noFill/>
        </p:spPr>
        <p:txBody>
          <a:bodyPr wrap="square" rtlCol="0" anchor="ctr">
            <a:spAutoFit/>
          </a:bodyPr>
          <a:lstStyle/>
          <a:p>
            <a:r>
              <a:rPr lang="zh-CN" altLang="en-US" sz="7200" dirty="0">
                <a:gradFill>
                  <a:gsLst>
                    <a:gs pos="2000">
                      <a:srgbClr val="F9ECCF"/>
                    </a:gs>
                    <a:gs pos="95000">
                      <a:schemeClr val="accent2"/>
                    </a:gs>
                  </a:gsLst>
                  <a:lin ang="5400000" scaled="0"/>
                </a:gradFill>
                <a:latin typeface="+mj-ea"/>
                <a:ea typeface="+mj-ea"/>
              </a:rPr>
              <a:t>市场分析</a:t>
            </a:r>
          </a:p>
        </p:txBody>
      </p:sp>
      <p:sp>
        <p:nvSpPr>
          <p:cNvPr id="11" name="文本占位符 3">
            <a:extLst>
              <a:ext uri="{FF2B5EF4-FFF2-40B4-BE49-F238E27FC236}">
                <a16:creationId xmlns:a16="http://schemas.microsoft.com/office/drawing/2014/main" xmlns="" id="{3225E704-7D24-45AF-97E7-F6DB60FA93E1}"/>
              </a:ext>
            </a:extLst>
          </p:cNvPr>
          <p:cNvSpPr txBox="1">
            <a:spLocks/>
          </p:cNvSpPr>
          <p:nvPr/>
        </p:nvSpPr>
        <p:spPr>
          <a:xfrm>
            <a:off x="8207233" y="2324345"/>
            <a:ext cx="3359927" cy="316992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zh-CN" altLang="en-US" sz="2000" dirty="0"/>
              <a:t>项目计划书：人力资源的开发作为当今社会发展迅速的一个行业，其重要社越来越为企业和个人所重视。经济的发展，在很大程度上取决于人才流动的活跃度。而云南的人力资源媒体发展相对不成熟，落后于社会经济发展所需。</a:t>
            </a:r>
            <a:endParaRPr lang="zh-CN" altLang="en-US" sz="1200" dirty="0"/>
          </a:p>
        </p:txBody>
      </p:sp>
      <p:sp>
        <p:nvSpPr>
          <p:cNvPr id="12" name="文本占位符 3">
            <a:extLst>
              <a:ext uri="{FF2B5EF4-FFF2-40B4-BE49-F238E27FC236}">
                <a16:creationId xmlns:a16="http://schemas.microsoft.com/office/drawing/2014/main" xmlns="" id="{C7BB73E2-B13D-438F-B2AC-2EFDE6F1BE9C}"/>
              </a:ext>
            </a:extLst>
          </p:cNvPr>
          <p:cNvSpPr txBox="1">
            <a:spLocks/>
          </p:cNvSpPr>
          <p:nvPr/>
        </p:nvSpPr>
        <p:spPr>
          <a:xfrm>
            <a:off x="8207233" y="1623305"/>
            <a:ext cx="3562188" cy="77724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zh-CN" altLang="en-US" b="1" dirty="0"/>
              <a:t>市场占有率</a:t>
            </a:r>
          </a:p>
        </p:txBody>
      </p:sp>
      <p:pic>
        <p:nvPicPr>
          <p:cNvPr id="13" name="图片占位符 7">
            <a:extLst>
              <a:ext uri="{FF2B5EF4-FFF2-40B4-BE49-F238E27FC236}">
                <a16:creationId xmlns:a16="http://schemas.microsoft.com/office/drawing/2014/main" xmlns="" id="{33B90B31-A8C4-42A2-86C1-E4ECD4CD233E}"/>
              </a:ext>
            </a:extLst>
          </p:cNvPr>
          <p:cNvPicPr>
            <a:picLocks noChangeAspect="1"/>
          </p:cNvPicPr>
          <p:nvPr/>
        </p:nvPicPr>
        <p:blipFill>
          <a:blip r:embed="rId3"/>
          <a:srcRect t="1339" b="1339"/>
          <a:stretch>
            <a:fillRect/>
          </a:stretch>
        </p:blipFill>
        <p:spPr>
          <a:xfrm>
            <a:off x="10453688" y="457200"/>
            <a:ext cx="1243012" cy="479425"/>
          </a:xfrm>
          <a:prstGeom prst="roundRect">
            <a:avLst>
              <a:gd name="adj" fmla="val 50000"/>
            </a:avLst>
          </a:prstGeom>
          <a:solidFill>
            <a:schemeClr val="tx1"/>
          </a:solidFill>
        </p:spPr>
      </p:pic>
    </p:spTree>
    <p:extLst>
      <p:ext uri="{BB962C8B-B14F-4D97-AF65-F5344CB8AC3E}">
        <p14:creationId xmlns:p14="http://schemas.microsoft.com/office/powerpoint/2010/main" val="183880877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xmlns="" id="{A58AA5AF-DCA0-4124-A882-2607959C45B8}"/>
              </a:ext>
            </a:extLst>
          </p:cNvPr>
          <p:cNvSpPr>
            <a:spLocks noGrp="1"/>
          </p:cNvSpPr>
          <p:nvPr>
            <p:ph type="body" sz="quarter" idx="11"/>
          </p:nvPr>
        </p:nvSpPr>
        <p:spPr/>
        <p:txBody>
          <a:bodyPr/>
          <a:lstStyle/>
          <a:p>
            <a:r>
              <a:rPr lang="zh-CN" altLang="en-US" dirty="0"/>
              <a:t>市场分析</a:t>
            </a:r>
          </a:p>
        </p:txBody>
      </p:sp>
      <p:sp>
        <p:nvSpPr>
          <p:cNvPr id="11" name="文本占位符 3">
            <a:extLst>
              <a:ext uri="{FF2B5EF4-FFF2-40B4-BE49-F238E27FC236}">
                <a16:creationId xmlns:a16="http://schemas.microsoft.com/office/drawing/2014/main" xmlns="" id="{3225E704-7D24-45AF-97E7-F6DB60FA93E1}"/>
              </a:ext>
            </a:extLst>
          </p:cNvPr>
          <p:cNvSpPr txBox="1">
            <a:spLocks/>
          </p:cNvSpPr>
          <p:nvPr/>
        </p:nvSpPr>
        <p:spPr>
          <a:xfrm>
            <a:off x="7704948" y="2259966"/>
            <a:ext cx="3359927" cy="374459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zh-CN" altLang="en-US" sz="2000" dirty="0"/>
              <a:t>项目计划书：人力资源的开发作为当今社会发展迅速的一个行业，其重要社越来越为企业和个人所重视。经济的发展，在很大程度上取决于人才流动的活跃度。而云南的人力资源媒体发展相对不成熟，落后于社会经济发展所需。</a:t>
            </a:r>
            <a:endParaRPr lang="zh-CN" altLang="en-US" sz="1200" dirty="0"/>
          </a:p>
        </p:txBody>
      </p:sp>
      <p:sp>
        <p:nvSpPr>
          <p:cNvPr id="12" name="文本占位符 3">
            <a:extLst>
              <a:ext uri="{FF2B5EF4-FFF2-40B4-BE49-F238E27FC236}">
                <a16:creationId xmlns:a16="http://schemas.microsoft.com/office/drawing/2014/main" xmlns="" id="{C7BB73E2-B13D-438F-B2AC-2EFDE6F1BE9C}"/>
              </a:ext>
            </a:extLst>
          </p:cNvPr>
          <p:cNvSpPr txBox="1">
            <a:spLocks/>
          </p:cNvSpPr>
          <p:nvPr/>
        </p:nvSpPr>
        <p:spPr>
          <a:xfrm>
            <a:off x="1562593" y="1482727"/>
            <a:ext cx="3562188" cy="77724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zh-CN" altLang="en-US" b="1" dirty="0"/>
              <a:t>市场占有率</a:t>
            </a:r>
          </a:p>
        </p:txBody>
      </p:sp>
      <p:graphicFrame>
        <p:nvGraphicFramePr>
          <p:cNvPr id="9" name="图表占位符 8">
            <a:extLst>
              <a:ext uri="{FF2B5EF4-FFF2-40B4-BE49-F238E27FC236}">
                <a16:creationId xmlns:a16="http://schemas.microsoft.com/office/drawing/2014/main" xmlns="" id="{E459B809-02A1-4CB3-AFB5-57F682C42E66}"/>
              </a:ext>
            </a:extLst>
          </p:cNvPr>
          <p:cNvGraphicFramePr>
            <a:graphicFrameLocks noGrp="1"/>
          </p:cNvGraphicFramePr>
          <p:nvPr>
            <p:ph type="chart" sz="quarter" idx="20"/>
            <p:extLst>
              <p:ext uri="{D42A27DB-BD31-4B8C-83A1-F6EECF244321}">
                <p14:modId xmlns:p14="http://schemas.microsoft.com/office/powerpoint/2010/main" val="1756725400"/>
              </p:ext>
            </p:extLst>
          </p:nvPr>
        </p:nvGraphicFramePr>
        <p:xfrm>
          <a:off x="1127125" y="2225675"/>
          <a:ext cx="6234113" cy="3900488"/>
        </p:xfrm>
        <a:graphic>
          <a:graphicData uri="http://schemas.openxmlformats.org/drawingml/2006/chart">
            <c:chart xmlns:c="http://schemas.openxmlformats.org/drawingml/2006/chart" xmlns:r="http://schemas.openxmlformats.org/officeDocument/2006/relationships" r:id="rId2"/>
          </a:graphicData>
        </a:graphic>
      </p:graphicFrame>
      <p:pic>
        <p:nvPicPr>
          <p:cNvPr id="13" name="图片占位符 7">
            <a:extLst>
              <a:ext uri="{FF2B5EF4-FFF2-40B4-BE49-F238E27FC236}">
                <a16:creationId xmlns:a16="http://schemas.microsoft.com/office/drawing/2014/main" xmlns="" id="{CEAD5E63-59D7-42CC-8EDA-594C70E8E514}"/>
              </a:ext>
            </a:extLst>
          </p:cNvPr>
          <p:cNvPicPr>
            <a:picLocks noChangeAspect="1"/>
          </p:cNvPicPr>
          <p:nvPr/>
        </p:nvPicPr>
        <p:blipFill>
          <a:blip r:embed="rId3"/>
          <a:srcRect t="1339" b="1339"/>
          <a:stretch>
            <a:fillRect/>
          </a:stretch>
        </p:blipFill>
        <p:spPr>
          <a:xfrm>
            <a:off x="10453688" y="457200"/>
            <a:ext cx="1243012" cy="479425"/>
          </a:xfrm>
          <a:prstGeom prst="roundRect">
            <a:avLst>
              <a:gd name="adj" fmla="val 50000"/>
            </a:avLst>
          </a:prstGeom>
          <a:solidFill>
            <a:schemeClr val="tx1"/>
          </a:solidFill>
        </p:spPr>
      </p:pic>
    </p:spTree>
    <p:extLst>
      <p:ext uri="{BB962C8B-B14F-4D97-AF65-F5344CB8AC3E}">
        <p14:creationId xmlns:p14="http://schemas.microsoft.com/office/powerpoint/2010/main" val="83662345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xmlns="" id="{DCD4344B-957F-4D93-A028-D6A36E9E0A82}"/>
              </a:ext>
            </a:extLst>
          </p:cNvPr>
          <p:cNvSpPr>
            <a:spLocks noGrp="1"/>
          </p:cNvSpPr>
          <p:nvPr>
            <p:ph type="body" sz="quarter" idx="11"/>
          </p:nvPr>
        </p:nvSpPr>
        <p:spPr/>
        <p:txBody>
          <a:bodyPr/>
          <a:lstStyle/>
          <a:p>
            <a:r>
              <a:rPr lang="zh-CN" altLang="en-US" dirty="0"/>
              <a:t>市场分析</a:t>
            </a:r>
          </a:p>
        </p:txBody>
      </p:sp>
      <p:graphicFrame>
        <p:nvGraphicFramePr>
          <p:cNvPr id="10" name="图表占位符 9">
            <a:extLst>
              <a:ext uri="{FF2B5EF4-FFF2-40B4-BE49-F238E27FC236}">
                <a16:creationId xmlns:a16="http://schemas.microsoft.com/office/drawing/2014/main" xmlns="" id="{C8A6A5AB-F850-4A9B-94ED-DD74115E5EBA}"/>
              </a:ext>
            </a:extLst>
          </p:cNvPr>
          <p:cNvGraphicFramePr>
            <a:graphicFrameLocks noGrp="1"/>
          </p:cNvGraphicFramePr>
          <p:nvPr>
            <p:ph type="chart" sz="quarter" idx="21"/>
            <p:extLst>
              <p:ext uri="{D42A27DB-BD31-4B8C-83A1-F6EECF244321}">
                <p14:modId xmlns:p14="http://schemas.microsoft.com/office/powerpoint/2010/main" val="2009348083"/>
              </p:ext>
            </p:extLst>
          </p:nvPr>
        </p:nvGraphicFramePr>
        <p:xfrm>
          <a:off x="1554163" y="2058988"/>
          <a:ext cx="2159000" cy="2160587"/>
        </p:xfrm>
        <a:graphic>
          <a:graphicData uri="http://schemas.openxmlformats.org/drawingml/2006/chart">
            <c:chart xmlns:c="http://schemas.openxmlformats.org/drawingml/2006/chart" xmlns:r="http://schemas.openxmlformats.org/officeDocument/2006/relationships" r:id="rId2"/>
          </a:graphicData>
        </a:graphic>
      </p:graphicFrame>
      <p:sp>
        <p:nvSpPr>
          <p:cNvPr id="14" name="文本占位符 3">
            <a:extLst>
              <a:ext uri="{FF2B5EF4-FFF2-40B4-BE49-F238E27FC236}">
                <a16:creationId xmlns:a16="http://schemas.microsoft.com/office/drawing/2014/main" xmlns="" id="{3F518EE6-12DE-435B-BF74-7B1D4E764B75}"/>
              </a:ext>
            </a:extLst>
          </p:cNvPr>
          <p:cNvSpPr txBox="1">
            <a:spLocks/>
          </p:cNvSpPr>
          <p:nvPr/>
        </p:nvSpPr>
        <p:spPr>
          <a:xfrm>
            <a:off x="1554161" y="4739640"/>
            <a:ext cx="2159001" cy="316992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400" dirty="0">
                <a:latin typeface="+mn-ea"/>
              </a:rPr>
              <a:t>人才市场占 </a:t>
            </a:r>
            <a:r>
              <a:rPr lang="en-US" altLang="zh-CN" sz="1400" dirty="0">
                <a:latin typeface="+mn-ea"/>
              </a:rPr>
              <a:t>35% </a:t>
            </a:r>
            <a:r>
              <a:rPr lang="zh-CN" altLang="en-US" sz="1400" dirty="0">
                <a:latin typeface="+mn-ea"/>
              </a:rPr>
              <a:t>，报媒占 </a:t>
            </a:r>
            <a:r>
              <a:rPr lang="en-US" altLang="zh-CN" sz="1400" dirty="0">
                <a:latin typeface="+mn-ea"/>
              </a:rPr>
              <a:t>23% </a:t>
            </a:r>
            <a:r>
              <a:rPr lang="zh-CN" altLang="en-US" sz="1400" dirty="0">
                <a:latin typeface="+mn-ea"/>
              </a:rPr>
              <a:t>，网络占 </a:t>
            </a:r>
            <a:r>
              <a:rPr lang="en-US" altLang="zh-CN" sz="1400" dirty="0">
                <a:latin typeface="+mn-ea"/>
              </a:rPr>
              <a:t>17% </a:t>
            </a:r>
            <a:r>
              <a:rPr lang="zh-CN" altLang="en-US" sz="1400" dirty="0">
                <a:latin typeface="+mn-ea"/>
              </a:rPr>
              <a:t>，朋友介绍占 </a:t>
            </a:r>
            <a:r>
              <a:rPr lang="en-US" altLang="zh-CN" sz="1400" dirty="0">
                <a:latin typeface="+mn-ea"/>
              </a:rPr>
              <a:t>18% </a:t>
            </a:r>
            <a:r>
              <a:rPr lang="zh-CN" altLang="en-US" sz="1400" dirty="0">
                <a:latin typeface="+mn-ea"/>
              </a:rPr>
              <a:t>，其它渠道为 </a:t>
            </a:r>
            <a:r>
              <a:rPr lang="en-US" altLang="zh-CN" sz="1400" dirty="0">
                <a:latin typeface="+mn-ea"/>
              </a:rPr>
              <a:t>7% </a:t>
            </a:r>
            <a:r>
              <a:rPr lang="zh-CN" altLang="en-US" sz="1400" dirty="0">
                <a:latin typeface="+mn-ea"/>
              </a:rPr>
              <a:t>。</a:t>
            </a:r>
            <a:endParaRPr lang="zh-CN" altLang="en-US" sz="800" dirty="0">
              <a:latin typeface="+mn-ea"/>
            </a:endParaRPr>
          </a:p>
        </p:txBody>
      </p:sp>
      <p:sp>
        <p:nvSpPr>
          <p:cNvPr id="15" name="文本占位符 3">
            <a:extLst>
              <a:ext uri="{FF2B5EF4-FFF2-40B4-BE49-F238E27FC236}">
                <a16:creationId xmlns:a16="http://schemas.microsoft.com/office/drawing/2014/main" xmlns="" id="{DB2761E2-A402-4EA2-A000-4ECA45A84077}"/>
              </a:ext>
            </a:extLst>
          </p:cNvPr>
          <p:cNvSpPr txBox="1">
            <a:spLocks/>
          </p:cNvSpPr>
          <p:nvPr/>
        </p:nvSpPr>
        <p:spPr>
          <a:xfrm>
            <a:off x="1554162" y="4219575"/>
            <a:ext cx="2159000" cy="77724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2400" b="1" dirty="0"/>
              <a:t>比率</a:t>
            </a:r>
          </a:p>
        </p:txBody>
      </p:sp>
      <p:sp>
        <p:nvSpPr>
          <p:cNvPr id="16" name="文本占位符 3">
            <a:extLst>
              <a:ext uri="{FF2B5EF4-FFF2-40B4-BE49-F238E27FC236}">
                <a16:creationId xmlns:a16="http://schemas.microsoft.com/office/drawing/2014/main" xmlns="" id="{27A94020-CA1F-482E-B334-3F096E015FDE}"/>
              </a:ext>
            </a:extLst>
          </p:cNvPr>
          <p:cNvSpPr txBox="1">
            <a:spLocks/>
          </p:cNvSpPr>
          <p:nvPr/>
        </p:nvSpPr>
        <p:spPr>
          <a:xfrm>
            <a:off x="5016498" y="4739640"/>
            <a:ext cx="2159001" cy="316992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400" dirty="0">
                <a:latin typeface="+mn-ea"/>
              </a:rPr>
              <a:t>人才市场占 </a:t>
            </a:r>
            <a:r>
              <a:rPr lang="en-US" altLang="zh-CN" sz="1400" dirty="0">
                <a:latin typeface="+mn-ea"/>
              </a:rPr>
              <a:t>35% </a:t>
            </a:r>
            <a:r>
              <a:rPr lang="zh-CN" altLang="en-US" sz="1400" dirty="0">
                <a:latin typeface="+mn-ea"/>
              </a:rPr>
              <a:t>，报媒占 </a:t>
            </a:r>
            <a:r>
              <a:rPr lang="en-US" altLang="zh-CN" sz="1400" dirty="0">
                <a:latin typeface="+mn-ea"/>
              </a:rPr>
              <a:t>23% </a:t>
            </a:r>
            <a:r>
              <a:rPr lang="zh-CN" altLang="en-US" sz="1400" dirty="0">
                <a:latin typeface="+mn-ea"/>
              </a:rPr>
              <a:t>，网络占 </a:t>
            </a:r>
            <a:r>
              <a:rPr lang="en-US" altLang="zh-CN" sz="1400" dirty="0">
                <a:latin typeface="+mn-ea"/>
              </a:rPr>
              <a:t>17% </a:t>
            </a:r>
            <a:r>
              <a:rPr lang="zh-CN" altLang="en-US" sz="1400" dirty="0">
                <a:latin typeface="+mn-ea"/>
              </a:rPr>
              <a:t>，朋友介绍占 </a:t>
            </a:r>
            <a:r>
              <a:rPr lang="en-US" altLang="zh-CN" sz="1400" dirty="0">
                <a:latin typeface="+mn-ea"/>
              </a:rPr>
              <a:t>18% </a:t>
            </a:r>
            <a:r>
              <a:rPr lang="zh-CN" altLang="en-US" sz="1400" dirty="0">
                <a:latin typeface="+mn-ea"/>
              </a:rPr>
              <a:t>，其它渠道为 </a:t>
            </a:r>
            <a:r>
              <a:rPr lang="en-US" altLang="zh-CN" sz="1400" dirty="0">
                <a:latin typeface="+mn-ea"/>
              </a:rPr>
              <a:t>7% </a:t>
            </a:r>
            <a:r>
              <a:rPr lang="zh-CN" altLang="en-US" sz="1400" dirty="0">
                <a:latin typeface="+mn-ea"/>
              </a:rPr>
              <a:t>。</a:t>
            </a:r>
            <a:endParaRPr lang="zh-CN" altLang="en-US" sz="800" dirty="0">
              <a:latin typeface="+mn-ea"/>
            </a:endParaRPr>
          </a:p>
        </p:txBody>
      </p:sp>
      <p:sp>
        <p:nvSpPr>
          <p:cNvPr id="17" name="文本占位符 3">
            <a:extLst>
              <a:ext uri="{FF2B5EF4-FFF2-40B4-BE49-F238E27FC236}">
                <a16:creationId xmlns:a16="http://schemas.microsoft.com/office/drawing/2014/main" xmlns="" id="{976C59D5-2951-41B9-8D7C-A639270379B2}"/>
              </a:ext>
            </a:extLst>
          </p:cNvPr>
          <p:cNvSpPr txBox="1">
            <a:spLocks/>
          </p:cNvSpPr>
          <p:nvPr/>
        </p:nvSpPr>
        <p:spPr>
          <a:xfrm>
            <a:off x="5016499" y="4219575"/>
            <a:ext cx="2159000" cy="77724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2400" b="1" dirty="0"/>
              <a:t>比率</a:t>
            </a:r>
          </a:p>
        </p:txBody>
      </p:sp>
      <p:sp>
        <p:nvSpPr>
          <p:cNvPr id="18" name="文本占位符 3">
            <a:extLst>
              <a:ext uri="{FF2B5EF4-FFF2-40B4-BE49-F238E27FC236}">
                <a16:creationId xmlns:a16="http://schemas.microsoft.com/office/drawing/2014/main" xmlns="" id="{E4B75C42-4936-49B6-8DEC-5203A1B15EF7}"/>
              </a:ext>
            </a:extLst>
          </p:cNvPr>
          <p:cNvSpPr txBox="1">
            <a:spLocks/>
          </p:cNvSpPr>
          <p:nvPr/>
        </p:nvSpPr>
        <p:spPr>
          <a:xfrm>
            <a:off x="8478834" y="4739640"/>
            <a:ext cx="2159001" cy="316992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400" dirty="0">
                <a:latin typeface="+mn-ea"/>
              </a:rPr>
              <a:t>人才市场占 </a:t>
            </a:r>
            <a:r>
              <a:rPr lang="en-US" altLang="zh-CN" sz="1400" dirty="0">
                <a:latin typeface="+mn-ea"/>
              </a:rPr>
              <a:t>35% </a:t>
            </a:r>
            <a:r>
              <a:rPr lang="zh-CN" altLang="en-US" sz="1400" dirty="0">
                <a:latin typeface="+mn-ea"/>
              </a:rPr>
              <a:t>，报媒占 </a:t>
            </a:r>
            <a:r>
              <a:rPr lang="en-US" altLang="zh-CN" sz="1400" dirty="0">
                <a:latin typeface="+mn-ea"/>
              </a:rPr>
              <a:t>23% </a:t>
            </a:r>
            <a:r>
              <a:rPr lang="zh-CN" altLang="en-US" sz="1400" dirty="0">
                <a:latin typeface="+mn-ea"/>
              </a:rPr>
              <a:t>，网络占 </a:t>
            </a:r>
            <a:r>
              <a:rPr lang="en-US" altLang="zh-CN" sz="1400" dirty="0">
                <a:latin typeface="+mn-ea"/>
              </a:rPr>
              <a:t>17% </a:t>
            </a:r>
            <a:r>
              <a:rPr lang="zh-CN" altLang="en-US" sz="1400" dirty="0">
                <a:latin typeface="+mn-ea"/>
              </a:rPr>
              <a:t>，朋友介绍占 </a:t>
            </a:r>
            <a:r>
              <a:rPr lang="en-US" altLang="zh-CN" sz="1400" dirty="0">
                <a:latin typeface="+mn-ea"/>
              </a:rPr>
              <a:t>18% </a:t>
            </a:r>
            <a:r>
              <a:rPr lang="zh-CN" altLang="en-US" sz="1400" dirty="0">
                <a:latin typeface="+mn-ea"/>
              </a:rPr>
              <a:t>，其它渠道为 </a:t>
            </a:r>
            <a:r>
              <a:rPr lang="en-US" altLang="zh-CN" sz="1400" dirty="0">
                <a:latin typeface="+mn-ea"/>
              </a:rPr>
              <a:t>7% </a:t>
            </a:r>
            <a:r>
              <a:rPr lang="zh-CN" altLang="en-US" sz="1400" dirty="0">
                <a:latin typeface="+mn-ea"/>
              </a:rPr>
              <a:t>。</a:t>
            </a:r>
            <a:endParaRPr lang="zh-CN" altLang="en-US" sz="800" dirty="0">
              <a:latin typeface="+mn-ea"/>
            </a:endParaRPr>
          </a:p>
        </p:txBody>
      </p:sp>
      <p:sp>
        <p:nvSpPr>
          <p:cNvPr id="19" name="文本占位符 3">
            <a:extLst>
              <a:ext uri="{FF2B5EF4-FFF2-40B4-BE49-F238E27FC236}">
                <a16:creationId xmlns:a16="http://schemas.microsoft.com/office/drawing/2014/main" xmlns="" id="{0F5828A7-FA8F-40DB-9878-B3FF0FC6593D}"/>
              </a:ext>
            </a:extLst>
          </p:cNvPr>
          <p:cNvSpPr txBox="1">
            <a:spLocks/>
          </p:cNvSpPr>
          <p:nvPr/>
        </p:nvSpPr>
        <p:spPr>
          <a:xfrm>
            <a:off x="8478835" y="4219575"/>
            <a:ext cx="2159000" cy="77724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2400" b="1" dirty="0"/>
              <a:t>比率</a:t>
            </a:r>
          </a:p>
        </p:txBody>
      </p:sp>
      <p:graphicFrame>
        <p:nvGraphicFramePr>
          <p:cNvPr id="25" name="图表占位符 9">
            <a:extLst>
              <a:ext uri="{FF2B5EF4-FFF2-40B4-BE49-F238E27FC236}">
                <a16:creationId xmlns:a16="http://schemas.microsoft.com/office/drawing/2014/main" xmlns="" id="{4B444EC2-BFCE-498B-8AC4-DE24400FA1AD}"/>
              </a:ext>
            </a:extLst>
          </p:cNvPr>
          <p:cNvGraphicFramePr>
            <a:graphicFrameLocks noGrp="1"/>
          </p:cNvGraphicFramePr>
          <p:nvPr>
            <p:ph type="chart" sz="quarter" idx="20"/>
            <p:extLst>
              <p:ext uri="{D42A27DB-BD31-4B8C-83A1-F6EECF244321}">
                <p14:modId xmlns:p14="http://schemas.microsoft.com/office/powerpoint/2010/main" val="3546110536"/>
              </p:ext>
            </p:extLst>
          </p:nvPr>
        </p:nvGraphicFramePr>
        <p:xfrm>
          <a:off x="5016500" y="2058988"/>
          <a:ext cx="2159000" cy="216058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6" name="图表占位符 9">
            <a:extLst>
              <a:ext uri="{FF2B5EF4-FFF2-40B4-BE49-F238E27FC236}">
                <a16:creationId xmlns:a16="http://schemas.microsoft.com/office/drawing/2014/main" xmlns="" id="{0DF0A702-6FC7-42C4-8B4E-9139AB22D1B6}"/>
              </a:ext>
            </a:extLst>
          </p:cNvPr>
          <p:cNvGraphicFramePr>
            <a:graphicFrameLocks noGrp="1"/>
          </p:cNvGraphicFramePr>
          <p:nvPr>
            <p:ph type="chart" sz="quarter" idx="22"/>
            <p:extLst>
              <p:ext uri="{D42A27DB-BD31-4B8C-83A1-F6EECF244321}">
                <p14:modId xmlns:p14="http://schemas.microsoft.com/office/powerpoint/2010/main" val="3546110536"/>
              </p:ext>
            </p:extLst>
          </p:nvPr>
        </p:nvGraphicFramePr>
        <p:xfrm>
          <a:off x="8478838" y="2058988"/>
          <a:ext cx="2159000" cy="2160587"/>
        </p:xfrm>
        <a:graphic>
          <a:graphicData uri="http://schemas.openxmlformats.org/drawingml/2006/chart">
            <c:chart xmlns:c="http://schemas.openxmlformats.org/drawingml/2006/chart" xmlns:r="http://schemas.openxmlformats.org/officeDocument/2006/relationships" r:id="rId4"/>
          </a:graphicData>
        </a:graphic>
      </p:graphicFrame>
      <p:pic>
        <p:nvPicPr>
          <p:cNvPr id="27" name="图片占位符 7">
            <a:extLst>
              <a:ext uri="{FF2B5EF4-FFF2-40B4-BE49-F238E27FC236}">
                <a16:creationId xmlns:a16="http://schemas.microsoft.com/office/drawing/2014/main" xmlns="" id="{7E5DF844-6C53-4277-BFD8-6777B107C676}"/>
              </a:ext>
            </a:extLst>
          </p:cNvPr>
          <p:cNvPicPr>
            <a:picLocks noChangeAspect="1"/>
          </p:cNvPicPr>
          <p:nvPr/>
        </p:nvPicPr>
        <p:blipFill>
          <a:blip r:embed="rId5"/>
          <a:srcRect t="1339" b="1339"/>
          <a:stretch>
            <a:fillRect/>
          </a:stretch>
        </p:blipFill>
        <p:spPr>
          <a:xfrm>
            <a:off x="10453688" y="457200"/>
            <a:ext cx="1243012" cy="479425"/>
          </a:xfrm>
          <a:prstGeom prst="roundRect">
            <a:avLst>
              <a:gd name="adj" fmla="val 50000"/>
            </a:avLst>
          </a:prstGeom>
          <a:solidFill>
            <a:schemeClr val="tx1"/>
          </a:solidFill>
        </p:spPr>
      </p:pic>
    </p:spTree>
    <p:extLst>
      <p:ext uri="{BB962C8B-B14F-4D97-AF65-F5344CB8AC3E}">
        <p14:creationId xmlns:p14="http://schemas.microsoft.com/office/powerpoint/2010/main" val="304058221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xmlns="" id="{DCD4344B-957F-4D93-A028-D6A36E9E0A82}"/>
              </a:ext>
            </a:extLst>
          </p:cNvPr>
          <p:cNvSpPr>
            <a:spLocks noGrp="1"/>
          </p:cNvSpPr>
          <p:nvPr>
            <p:ph type="body" sz="quarter" idx="11"/>
          </p:nvPr>
        </p:nvSpPr>
        <p:spPr/>
        <p:txBody>
          <a:bodyPr/>
          <a:lstStyle/>
          <a:p>
            <a:r>
              <a:rPr lang="zh-CN" altLang="en-US" dirty="0"/>
              <a:t>市场分析</a:t>
            </a:r>
          </a:p>
        </p:txBody>
      </p:sp>
      <p:sp>
        <p:nvSpPr>
          <p:cNvPr id="16" name="文本占位符 3">
            <a:extLst>
              <a:ext uri="{FF2B5EF4-FFF2-40B4-BE49-F238E27FC236}">
                <a16:creationId xmlns:a16="http://schemas.microsoft.com/office/drawing/2014/main" xmlns="" id="{27A94020-CA1F-482E-B334-3F096E015FDE}"/>
              </a:ext>
            </a:extLst>
          </p:cNvPr>
          <p:cNvSpPr txBox="1">
            <a:spLocks/>
          </p:cNvSpPr>
          <p:nvPr/>
        </p:nvSpPr>
        <p:spPr>
          <a:xfrm>
            <a:off x="2224550" y="5448712"/>
            <a:ext cx="7760111" cy="888588"/>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400" dirty="0">
                <a:latin typeface="+mn-ea"/>
              </a:rPr>
              <a:t>在各种求职渠道中，人才市场占 </a:t>
            </a:r>
            <a:r>
              <a:rPr lang="en-US" altLang="zh-CN" sz="1400" dirty="0">
                <a:latin typeface="+mn-ea"/>
              </a:rPr>
              <a:t>35% </a:t>
            </a:r>
            <a:r>
              <a:rPr lang="zh-CN" altLang="en-US" sz="1400" dirty="0">
                <a:latin typeface="+mn-ea"/>
              </a:rPr>
              <a:t>，报媒占 </a:t>
            </a:r>
            <a:r>
              <a:rPr lang="en-US" altLang="zh-CN" sz="1400" dirty="0">
                <a:latin typeface="+mn-ea"/>
              </a:rPr>
              <a:t>23% </a:t>
            </a:r>
            <a:r>
              <a:rPr lang="zh-CN" altLang="en-US" sz="1400" dirty="0">
                <a:latin typeface="+mn-ea"/>
              </a:rPr>
              <a:t>，网络占 </a:t>
            </a:r>
            <a:r>
              <a:rPr lang="en-US" altLang="zh-CN" sz="1400" dirty="0">
                <a:latin typeface="+mn-ea"/>
              </a:rPr>
              <a:t>17% </a:t>
            </a:r>
            <a:r>
              <a:rPr lang="zh-CN" altLang="en-US" sz="1400" dirty="0">
                <a:latin typeface="+mn-ea"/>
              </a:rPr>
              <a:t>，朋友介绍占 </a:t>
            </a:r>
            <a:r>
              <a:rPr lang="en-US" altLang="zh-CN" sz="1400" dirty="0">
                <a:latin typeface="+mn-ea"/>
              </a:rPr>
              <a:t>18% </a:t>
            </a:r>
            <a:r>
              <a:rPr lang="zh-CN" altLang="en-US" sz="1400" dirty="0">
                <a:latin typeface="+mn-ea"/>
              </a:rPr>
              <a:t>，其它渠道为 </a:t>
            </a:r>
            <a:r>
              <a:rPr lang="en-US" altLang="zh-CN" sz="1400" dirty="0">
                <a:latin typeface="+mn-ea"/>
              </a:rPr>
              <a:t>7% </a:t>
            </a:r>
            <a:r>
              <a:rPr lang="zh-CN" altLang="en-US" sz="1400" dirty="0">
                <a:latin typeface="+mn-ea"/>
              </a:rPr>
              <a:t>。从近年求职渠道的发展来看，报媒、网络求职所占的比例将不断增大。</a:t>
            </a:r>
            <a:endParaRPr lang="zh-CN" altLang="en-US" sz="800" dirty="0">
              <a:latin typeface="+mn-ea"/>
            </a:endParaRPr>
          </a:p>
        </p:txBody>
      </p:sp>
      <p:graphicFrame>
        <p:nvGraphicFramePr>
          <p:cNvPr id="7" name="图表占位符 6">
            <a:extLst>
              <a:ext uri="{FF2B5EF4-FFF2-40B4-BE49-F238E27FC236}">
                <a16:creationId xmlns:a16="http://schemas.microsoft.com/office/drawing/2014/main" xmlns="" id="{100BB382-6A0E-4E44-B534-A1327585B72D}"/>
              </a:ext>
            </a:extLst>
          </p:cNvPr>
          <p:cNvGraphicFramePr>
            <a:graphicFrameLocks noGrp="1"/>
          </p:cNvGraphicFramePr>
          <p:nvPr>
            <p:ph type="chart" sz="quarter" idx="20"/>
            <p:extLst>
              <p:ext uri="{D42A27DB-BD31-4B8C-83A1-F6EECF244321}">
                <p14:modId xmlns:p14="http://schemas.microsoft.com/office/powerpoint/2010/main" val="855198705"/>
              </p:ext>
            </p:extLst>
          </p:nvPr>
        </p:nvGraphicFramePr>
        <p:xfrm>
          <a:off x="1873045" y="1631286"/>
          <a:ext cx="8450826" cy="3935413"/>
        </p:xfrm>
        <a:graphic>
          <a:graphicData uri="http://schemas.openxmlformats.org/drawingml/2006/chart">
            <c:chart xmlns:c="http://schemas.openxmlformats.org/drawingml/2006/chart" xmlns:r="http://schemas.openxmlformats.org/officeDocument/2006/relationships" r:id="rId2"/>
          </a:graphicData>
        </a:graphic>
      </p:graphicFrame>
      <p:pic>
        <p:nvPicPr>
          <p:cNvPr id="20" name="图片占位符 7">
            <a:extLst>
              <a:ext uri="{FF2B5EF4-FFF2-40B4-BE49-F238E27FC236}">
                <a16:creationId xmlns:a16="http://schemas.microsoft.com/office/drawing/2014/main" xmlns="" id="{D64A39D8-1F1A-42A7-B052-178E33849CA4}"/>
              </a:ext>
            </a:extLst>
          </p:cNvPr>
          <p:cNvPicPr>
            <a:picLocks noChangeAspect="1"/>
          </p:cNvPicPr>
          <p:nvPr/>
        </p:nvPicPr>
        <p:blipFill>
          <a:blip r:embed="rId3"/>
          <a:srcRect t="1339" b="1339"/>
          <a:stretch>
            <a:fillRect/>
          </a:stretch>
        </p:blipFill>
        <p:spPr>
          <a:xfrm>
            <a:off x="10453688" y="457200"/>
            <a:ext cx="1243012" cy="479425"/>
          </a:xfrm>
          <a:prstGeom prst="roundRect">
            <a:avLst>
              <a:gd name="adj" fmla="val 50000"/>
            </a:avLst>
          </a:prstGeom>
          <a:solidFill>
            <a:schemeClr val="tx1"/>
          </a:solidFill>
        </p:spPr>
      </p:pic>
    </p:spTree>
    <p:extLst>
      <p:ext uri="{BB962C8B-B14F-4D97-AF65-F5344CB8AC3E}">
        <p14:creationId xmlns:p14="http://schemas.microsoft.com/office/powerpoint/2010/main" val="140037751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xmlns="" id="{DCD4344B-957F-4D93-A028-D6A36E9E0A82}"/>
              </a:ext>
            </a:extLst>
          </p:cNvPr>
          <p:cNvSpPr>
            <a:spLocks noGrp="1"/>
          </p:cNvSpPr>
          <p:nvPr>
            <p:ph type="body" sz="quarter" idx="11"/>
          </p:nvPr>
        </p:nvSpPr>
        <p:spPr/>
        <p:txBody>
          <a:bodyPr/>
          <a:lstStyle/>
          <a:p>
            <a:r>
              <a:rPr lang="zh-CN" altLang="en-US" dirty="0"/>
              <a:t>市场分析</a:t>
            </a:r>
          </a:p>
        </p:txBody>
      </p:sp>
      <p:sp>
        <p:nvSpPr>
          <p:cNvPr id="16" name="文本占位符 3">
            <a:extLst>
              <a:ext uri="{FF2B5EF4-FFF2-40B4-BE49-F238E27FC236}">
                <a16:creationId xmlns:a16="http://schemas.microsoft.com/office/drawing/2014/main" xmlns="" id="{27A94020-CA1F-482E-B334-3F096E015FDE}"/>
              </a:ext>
            </a:extLst>
          </p:cNvPr>
          <p:cNvSpPr txBox="1">
            <a:spLocks/>
          </p:cNvSpPr>
          <p:nvPr/>
        </p:nvSpPr>
        <p:spPr>
          <a:xfrm>
            <a:off x="2224550" y="5448712"/>
            <a:ext cx="7760111" cy="888588"/>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400" dirty="0">
                <a:latin typeface="+mn-ea"/>
              </a:rPr>
              <a:t>在各种求职渠道中，人才市场占 </a:t>
            </a:r>
            <a:r>
              <a:rPr lang="en-US" altLang="zh-CN" sz="1400" dirty="0">
                <a:latin typeface="+mn-ea"/>
              </a:rPr>
              <a:t>35% </a:t>
            </a:r>
            <a:r>
              <a:rPr lang="zh-CN" altLang="en-US" sz="1400" dirty="0">
                <a:latin typeface="+mn-ea"/>
              </a:rPr>
              <a:t>，报媒占 </a:t>
            </a:r>
            <a:r>
              <a:rPr lang="en-US" altLang="zh-CN" sz="1400" dirty="0">
                <a:latin typeface="+mn-ea"/>
              </a:rPr>
              <a:t>23% </a:t>
            </a:r>
            <a:r>
              <a:rPr lang="zh-CN" altLang="en-US" sz="1400" dirty="0">
                <a:latin typeface="+mn-ea"/>
              </a:rPr>
              <a:t>，网络占 </a:t>
            </a:r>
            <a:r>
              <a:rPr lang="en-US" altLang="zh-CN" sz="1400" dirty="0">
                <a:latin typeface="+mn-ea"/>
              </a:rPr>
              <a:t>17% </a:t>
            </a:r>
            <a:r>
              <a:rPr lang="zh-CN" altLang="en-US" sz="1400" dirty="0">
                <a:latin typeface="+mn-ea"/>
              </a:rPr>
              <a:t>，朋友介绍占 </a:t>
            </a:r>
            <a:r>
              <a:rPr lang="en-US" altLang="zh-CN" sz="1400" dirty="0">
                <a:latin typeface="+mn-ea"/>
              </a:rPr>
              <a:t>18% </a:t>
            </a:r>
            <a:r>
              <a:rPr lang="zh-CN" altLang="en-US" sz="1400" dirty="0">
                <a:latin typeface="+mn-ea"/>
              </a:rPr>
              <a:t>，其它渠道为 </a:t>
            </a:r>
            <a:r>
              <a:rPr lang="en-US" altLang="zh-CN" sz="1400" dirty="0">
                <a:latin typeface="+mn-ea"/>
              </a:rPr>
              <a:t>7% </a:t>
            </a:r>
            <a:r>
              <a:rPr lang="zh-CN" altLang="en-US" sz="1400" dirty="0">
                <a:latin typeface="+mn-ea"/>
              </a:rPr>
              <a:t>。从近年求职渠道的发展来看，报媒、网络求职所占的比例将不断增大。</a:t>
            </a:r>
            <a:endParaRPr lang="zh-CN" altLang="en-US" sz="800" dirty="0">
              <a:latin typeface="+mn-ea"/>
            </a:endParaRPr>
          </a:p>
        </p:txBody>
      </p:sp>
      <p:pic>
        <p:nvPicPr>
          <p:cNvPr id="20" name="图片占位符 7">
            <a:extLst>
              <a:ext uri="{FF2B5EF4-FFF2-40B4-BE49-F238E27FC236}">
                <a16:creationId xmlns:a16="http://schemas.microsoft.com/office/drawing/2014/main" xmlns="" id="{D64A39D8-1F1A-42A7-B052-178E33849CA4}"/>
              </a:ext>
            </a:extLst>
          </p:cNvPr>
          <p:cNvPicPr>
            <a:picLocks noChangeAspect="1"/>
          </p:cNvPicPr>
          <p:nvPr/>
        </p:nvPicPr>
        <p:blipFill>
          <a:blip r:embed="rId2"/>
          <a:srcRect t="1339" b="1339"/>
          <a:stretch>
            <a:fillRect/>
          </a:stretch>
        </p:blipFill>
        <p:spPr>
          <a:xfrm>
            <a:off x="10453688" y="457200"/>
            <a:ext cx="1243012" cy="479425"/>
          </a:xfrm>
          <a:prstGeom prst="roundRect">
            <a:avLst>
              <a:gd name="adj" fmla="val 50000"/>
            </a:avLst>
          </a:prstGeom>
          <a:solidFill>
            <a:schemeClr val="tx1"/>
          </a:solidFill>
        </p:spPr>
      </p:pic>
      <p:sp>
        <p:nvSpPr>
          <p:cNvPr id="6" name="文本框 5">
            <a:extLst>
              <a:ext uri="{FF2B5EF4-FFF2-40B4-BE49-F238E27FC236}">
                <a16:creationId xmlns:a16="http://schemas.microsoft.com/office/drawing/2014/main" xmlns="" id="{79BCD591-6A71-403F-A6CC-E7A9CA5A57F5}"/>
              </a:ext>
            </a:extLst>
          </p:cNvPr>
          <p:cNvSpPr txBox="1"/>
          <p:nvPr/>
        </p:nvSpPr>
        <p:spPr>
          <a:xfrm>
            <a:off x="4975486" y="2780436"/>
            <a:ext cx="2241028" cy="1754326"/>
          </a:xfrm>
          <a:prstGeom prst="rect">
            <a:avLst/>
          </a:prstGeom>
          <a:noFill/>
        </p:spPr>
        <p:txBody>
          <a:bodyPr wrap="square" rtlCol="0" anchor="ctr">
            <a:spAutoFit/>
          </a:bodyPr>
          <a:lstStyle/>
          <a:p>
            <a:pPr algn="ctr"/>
            <a:r>
              <a:rPr lang="en-US" altLang="zh-CN" sz="5400" dirty="0">
                <a:solidFill>
                  <a:schemeClr val="accent2"/>
                </a:solidFill>
                <a:latin typeface="+mn-ea"/>
              </a:rPr>
              <a:t>SWOT</a:t>
            </a:r>
          </a:p>
          <a:p>
            <a:pPr algn="ctr"/>
            <a:r>
              <a:rPr lang="zh-CN" altLang="en-US" sz="5400" dirty="0">
                <a:solidFill>
                  <a:schemeClr val="accent2"/>
                </a:solidFill>
                <a:latin typeface="+mn-ea"/>
              </a:rPr>
              <a:t>分析</a:t>
            </a:r>
          </a:p>
        </p:txBody>
      </p:sp>
      <p:sp>
        <p:nvSpPr>
          <p:cNvPr id="8" name="文本框 7">
            <a:extLst>
              <a:ext uri="{FF2B5EF4-FFF2-40B4-BE49-F238E27FC236}">
                <a16:creationId xmlns:a16="http://schemas.microsoft.com/office/drawing/2014/main" xmlns="" id="{2F6D95A4-61D6-48C0-9C6E-DAE3536B68A2}"/>
              </a:ext>
            </a:extLst>
          </p:cNvPr>
          <p:cNvSpPr txBox="1"/>
          <p:nvPr/>
        </p:nvSpPr>
        <p:spPr>
          <a:xfrm>
            <a:off x="3244737" y="2555841"/>
            <a:ext cx="1539988" cy="707886"/>
          </a:xfrm>
          <a:prstGeom prst="rect">
            <a:avLst/>
          </a:prstGeom>
          <a:noFill/>
        </p:spPr>
        <p:txBody>
          <a:bodyPr wrap="square" rtlCol="0" anchor="ctr">
            <a:spAutoFit/>
          </a:bodyPr>
          <a:lstStyle/>
          <a:p>
            <a:r>
              <a:rPr lang="zh-CN" altLang="en-US" sz="4000" dirty="0">
                <a:gradFill>
                  <a:gsLst>
                    <a:gs pos="2000">
                      <a:srgbClr val="F9ECCF"/>
                    </a:gs>
                    <a:gs pos="95000">
                      <a:schemeClr val="accent2"/>
                    </a:gs>
                  </a:gsLst>
                  <a:lin ang="5400000" scaled="0"/>
                </a:gradFill>
                <a:latin typeface="+mj-ea"/>
                <a:ea typeface="+mj-ea"/>
              </a:rPr>
              <a:t>优势</a:t>
            </a:r>
          </a:p>
        </p:txBody>
      </p:sp>
      <p:sp>
        <p:nvSpPr>
          <p:cNvPr id="9" name="文本框 8">
            <a:extLst>
              <a:ext uri="{FF2B5EF4-FFF2-40B4-BE49-F238E27FC236}">
                <a16:creationId xmlns:a16="http://schemas.microsoft.com/office/drawing/2014/main" xmlns="" id="{A224A2CA-1628-460E-93AF-9D32651093FC}"/>
              </a:ext>
            </a:extLst>
          </p:cNvPr>
          <p:cNvSpPr txBox="1"/>
          <p:nvPr/>
        </p:nvSpPr>
        <p:spPr>
          <a:xfrm>
            <a:off x="7725297" y="2555841"/>
            <a:ext cx="1539988" cy="707886"/>
          </a:xfrm>
          <a:prstGeom prst="rect">
            <a:avLst/>
          </a:prstGeom>
          <a:noFill/>
        </p:spPr>
        <p:txBody>
          <a:bodyPr wrap="square" rtlCol="0" anchor="ctr">
            <a:spAutoFit/>
          </a:bodyPr>
          <a:lstStyle/>
          <a:p>
            <a:r>
              <a:rPr lang="zh-CN" altLang="en-US" sz="4000" dirty="0">
                <a:gradFill>
                  <a:gsLst>
                    <a:gs pos="2000">
                      <a:srgbClr val="F9ECCF"/>
                    </a:gs>
                    <a:gs pos="95000">
                      <a:schemeClr val="accent2"/>
                    </a:gs>
                  </a:gsLst>
                  <a:lin ang="5400000" scaled="0"/>
                </a:gradFill>
                <a:latin typeface="+mj-ea"/>
                <a:ea typeface="+mj-ea"/>
              </a:rPr>
              <a:t>劣势</a:t>
            </a:r>
          </a:p>
        </p:txBody>
      </p:sp>
      <p:sp>
        <p:nvSpPr>
          <p:cNvPr id="10" name="文本框 9">
            <a:extLst>
              <a:ext uri="{FF2B5EF4-FFF2-40B4-BE49-F238E27FC236}">
                <a16:creationId xmlns:a16="http://schemas.microsoft.com/office/drawing/2014/main" xmlns="" id="{6719A12B-4FD9-4094-BF25-D5F6EE372D96}"/>
              </a:ext>
            </a:extLst>
          </p:cNvPr>
          <p:cNvSpPr txBox="1"/>
          <p:nvPr/>
        </p:nvSpPr>
        <p:spPr>
          <a:xfrm>
            <a:off x="7725297" y="4184203"/>
            <a:ext cx="1539988" cy="707886"/>
          </a:xfrm>
          <a:prstGeom prst="rect">
            <a:avLst/>
          </a:prstGeom>
          <a:noFill/>
        </p:spPr>
        <p:txBody>
          <a:bodyPr wrap="square" rtlCol="0" anchor="ctr">
            <a:spAutoFit/>
          </a:bodyPr>
          <a:lstStyle/>
          <a:p>
            <a:r>
              <a:rPr lang="zh-CN" altLang="en-US" sz="4000" dirty="0">
                <a:gradFill>
                  <a:gsLst>
                    <a:gs pos="2000">
                      <a:srgbClr val="F9ECCF"/>
                    </a:gs>
                    <a:gs pos="95000">
                      <a:schemeClr val="accent2"/>
                    </a:gs>
                  </a:gsLst>
                  <a:lin ang="5400000" scaled="0"/>
                </a:gradFill>
                <a:latin typeface="+mj-ea"/>
                <a:ea typeface="+mj-ea"/>
              </a:rPr>
              <a:t>威胁</a:t>
            </a:r>
          </a:p>
        </p:txBody>
      </p:sp>
      <p:sp>
        <p:nvSpPr>
          <p:cNvPr id="11" name="文本框 10">
            <a:extLst>
              <a:ext uri="{FF2B5EF4-FFF2-40B4-BE49-F238E27FC236}">
                <a16:creationId xmlns:a16="http://schemas.microsoft.com/office/drawing/2014/main" xmlns="" id="{0920EB93-8C15-40A7-A71E-2726E8F243B1}"/>
              </a:ext>
            </a:extLst>
          </p:cNvPr>
          <p:cNvSpPr txBox="1"/>
          <p:nvPr/>
        </p:nvSpPr>
        <p:spPr>
          <a:xfrm>
            <a:off x="3244737" y="4180819"/>
            <a:ext cx="1539988" cy="707886"/>
          </a:xfrm>
          <a:prstGeom prst="rect">
            <a:avLst/>
          </a:prstGeom>
          <a:noFill/>
        </p:spPr>
        <p:txBody>
          <a:bodyPr wrap="square" rtlCol="0" anchor="ctr">
            <a:spAutoFit/>
          </a:bodyPr>
          <a:lstStyle/>
          <a:p>
            <a:r>
              <a:rPr lang="zh-CN" altLang="en-US" sz="4000" dirty="0">
                <a:gradFill>
                  <a:gsLst>
                    <a:gs pos="2000">
                      <a:srgbClr val="F9ECCF"/>
                    </a:gs>
                    <a:gs pos="95000">
                      <a:schemeClr val="accent2"/>
                    </a:gs>
                  </a:gsLst>
                  <a:lin ang="5400000" scaled="0"/>
                </a:gradFill>
                <a:latin typeface="+mj-ea"/>
                <a:ea typeface="+mj-ea"/>
              </a:rPr>
              <a:t>机会</a:t>
            </a:r>
          </a:p>
        </p:txBody>
      </p:sp>
      <p:sp>
        <p:nvSpPr>
          <p:cNvPr id="12" name="文本占位符 23">
            <a:extLst>
              <a:ext uri="{FF2B5EF4-FFF2-40B4-BE49-F238E27FC236}">
                <a16:creationId xmlns:a16="http://schemas.microsoft.com/office/drawing/2014/main" xmlns="" id="{C9B819C4-667C-4816-B8BE-E575668A2880}"/>
              </a:ext>
            </a:extLst>
          </p:cNvPr>
          <p:cNvSpPr txBox="1">
            <a:spLocks/>
          </p:cNvSpPr>
          <p:nvPr/>
        </p:nvSpPr>
        <p:spPr>
          <a:xfrm>
            <a:off x="8884331" y="2088451"/>
            <a:ext cx="2271350" cy="64797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zh-CN" altLang="en-US" sz="1800" dirty="0">
                <a:solidFill>
                  <a:schemeClr val="bg1"/>
                </a:solidFill>
              </a:rPr>
              <a:t>请输入相关内容，以便补充说明</a:t>
            </a:r>
            <a:endParaRPr lang="en-US" altLang="zh-CN" sz="1800" dirty="0">
              <a:solidFill>
                <a:schemeClr val="bg1"/>
              </a:solidFill>
            </a:endParaRPr>
          </a:p>
          <a:p>
            <a:pPr algn="just"/>
            <a:r>
              <a:rPr lang="zh-CN" altLang="en-US" sz="1800" dirty="0">
                <a:solidFill>
                  <a:schemeClr val="bg1"/>
                </a:solidFill>
              </a:rPr>
              <a:t>请输入相关内容，以便补充说明</a:t>
            </a:r>
          </a:p>
          <a:p>
            <a:pPr algn="just"/>
            <a:endParaRPr lang="zh-CN" altLang="en-US" sz="1800" dirty="0">
              <a:solidFill>
                <a:schemeClr val="bg1"/>
              </a:solidFill>
            </a:endParaRPr>
          </a:p>
        </p:txBody>
      </p:sp>
      <p:sp>
        <p:nvSpPr>
          <p:cNvPr id="13" name="文本占位符 23">
            <a:extLst>
              <a:ext uri="{FF2B5EF4-FFF2-40B4-BE49-F238E27FC236}">
                <a16:creationId xmlns:a16="http://schemas.microsoft.com/office/drawing/2014/main" xmlns="" id="{B9E5111A-182A-4140-BEEF-3555EF1C0DD9}"/>
              </a:ext>
            </a:extLst>
          </p:cNvPr>
          <p:cNvSpPr txBox="1">
            <a:spLocks/>
          </p:cNvSpPr>
          <p:nvPr/>
        </p:nvSpPr>
        <p:spPr>
          <a:xfrm>
            <a:off x="8884331" y="3959864"/>
            <a:ext cx="2271350" cy="64797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zh-CN" altLang="en-US" sz="1800" dirty="0">
                <a:solidFill>
                  <a:schemeClr val="bg1"/>
                </a:solidFill>
              </a:rPr>
              <a:t>请输入相关内容，以便补充说明</a:t>
            </a:r>
            <a:endParaRPr lang="en-US" altLang="zh-CN" sz="1800" dirty="0">
              <a:solidFill>
                <a:schemeClr val="bg1"/>
              </a:solidFill>
            </a:endParaRPr>
          </a:p>
          <a:p>
            <a:pPr algn="just"/>
            <a:r>
              <a:rPr lang="zh-CN" altLang="en-US" sz="1800" dirty="0">
                <a:solidFill>
                  <a:schemeClr val="bg1"/>
                </a:solidFill>
              </a:rPr>
              <a:t>请输入相关内容，以便补充说明</a:t>
            </a:r>
          </a:p>
          <a:p>
            <a:pPr algn="just"/>
            <a:endParaRPr lang="zh-CN" altLang="en-US" sz="1800" dirty="0">
              <a:solidFill>
                <a:schemeClr val="bg1"/>
              </a:solidFill>
            </a:endParaRPr>
          </a:p>
        </p:txBody>
      </p:sp>
      <p:sp>
        <p:nvSpPr>
          <p:cNvPr id="14" name="文本占位符 23">
            <a:extLst>
              <a:ext uri="{FF2B5EF4-FFF2-40B4-BE49-F238E27FC236}">
                <a16:creationId xmlns:a16="http://schemas.microsoft.com/office/drawing/2014/main" xmlns="" id="{FE65824E-EC41-4ACA-B533-04628CBA6D7D}"/>
              </a:ext>
            </a:extLst>
          </p:cNvPr>
          <p:cNvSpPr txBox="1">
            <a:spLocks/>
          </p:cNvSpPr>
          <p:nvPr/>
        </p:nvSpPr>
        <p:spPr>
          <a:xfrm>
            <a:off x="1036319" y="2093856"/>
            <a:ext cx="2271350" cy="64797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zh-CN" altLang="en-US" sz="1800" dirty="0">
                <a:solidFill>
                  <a:schemeClr val="bg1"/>
                </a:solidFill>
              </a:rPr>
              <a:t>请输入相关内容，以便补充说明</a:t>
            </a:r>
            <a:endParaRPr lang="en-US" altLang="zh-CN" sz="1800" dirty="0">
              <a:solidFill>
                <a:schemeClr val="bg1"/>
              </a:solidFill>
            </a:endParaRPr>
          </a:p>
          <a:p>
            <a:pPr algn="just"/>
            <a:r>
              <a:rPr lang="zh-CN" altLang="en-US" sz="1800" dirty="0">
                <a:solidFill>
                  <a:schemeClr val="bg1"/>
                </a:solidFill>
              </a:rPr>
              <a:t>请输入相关内容，以便补充说明</a:t>
            </a:r>
          </a:p>
          <a:p>
            <a:pPr algn="just"/>
            <a:endParaRPr lang="zh-CN" altLang="en-US" sz="1800" dirty="0">
              <a:solidFill>
                <a:schemeClr val="bg1"/>
              </a:solidFill>
            </a:endParaRPr>
          </a:p>
        </p:txBody>
      </p:sp>
      <p:sp>
        <p:nvSpPr>
          <p:cNvPr id="15" name="文本占位符 23">
            <a:extLst>
              <a:ext uri="{FF2B5EF4-FFF2-40B4-BE49-F238E27FC236}">
                <a16:creationId xmlns:a16="http://schemas.microsoft.com/office/drawing/2014/main" xmlns="" id="{D6D7A86A-6467-4CD3-93C9-B6DE313E329D}"/>
              </a:ext>
            </a:extLst>
          </p:cNvPr>
          <p:cNvSpPr txBox="1">
            <a:spLocks/>
          </p:cNvSpPr>
          <p:nvPr/>
        </p:nvSpPr>
        <p:spPr>
          <a:xfrm>
            <a:off x="1036319" y="3887360"/>
            <a:ext cx="2271350" cy="64797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zh-CN" altLang="en-US" sz="1800" dirty="0">
                <a:solidFill>
                  <a:schemeClr val="bg1"/>
                </a:solidFill>
              </a:rPr>
              <a:t>请输入相关内容，以便补充说明</a:t>
            </a:r>
            <a:endParaRPr lang="en-US" altLang="zh-CN" sz="1800" dirty="0">
              <a:solidFill>
                <a:schemeClr val="bg1"/>
              </a:solidFill>
            </a:endParaRPr>
          </a:p>
          <a:p>
            <a:pPr algn="just"/>
            <a:r>
              <a:rPr lang="zh-CN" altLang="en-US" sz="1800" dirty="0">
                <a:solidFill>
                  <a:schemeClr val="bg1"/>
                </a:solidFill>
              </a:rPr>
              <a:t>请输入相关内容，以便补充说明</a:t>
            </a:r>
          </a:p>
          <a:p>
            <a:pPr algn="just"/>
            <a:endParaRPr lang="zh-CN" altLang="en-US" sz="1800" dirty="0">
              <a:solidFill>
                <a:schemeClr val="bg1"/>
              </a:solidFill>
            </a:endParaRPr>
          </a:p>
        </p:txBody>
      </p:sp>
    </p:spTree>
    <p:extLst>
      <p:ext uri="{BB962C8B-B14F-4D97-AF65-F5344CB8AC3E}">
        <p14:creationId xmlns:p14="http://schemas.microsoft.com/office/powerpoint/2010/main" val="145155643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xmlns="" id="{7A23A87C-5CF5-462B-AB9B-0B587172BF88}"/>
              </a:ext>
            </a:extLst>
          </p:cNvPr>
          <p:cNvSpPr txBox="1"/>
          <p:nvPr/>
        </p:nvSpPr>
        <p:spPr>
          <a:xfrm>
            <a:off x="3901440" y="2415102"/>
            <a:ext cx="1463040" cy="1107996"/>
          </a:xfrm>
          <a:prstGeom prst="rect">
            <a:avLst/>
          </a:prstGeom>
          <a:noFill/>
        </p:spPr>
        <p:txBody>
          <a:bodyPr wrap="square" rtlCol="0">
            <a:spAutoFit/>
          </a:bodyPr>
          <a:lstStyle/>
          <a:p>
            <a:pPr algn="ctr"/>
            <a:r>
              <a:rPr lang="en-US" altLang="zh-CN" sz="6600" dirty="0">
                <a:latin typeface="+mj-ea"/>
                <a:ea typeface="+mj-ea"/>
              </a:rPr>
              <a:t>04</a:t>
            </a:r>
            <a:endParaRPr lang="zh-CN" altLang="en-US" sz="6600" dirty="0">
              <a:latin typeface="+mj-ea"/>
              <a:ea typeface="+mj-ea"/>
            </a:endParaRPr>
          </a:p>
        </p:txBody>
      </p:sp>
      <p:sp>
        <p:nvSpPr>
          <p:cNvPr id="13" name="文本框 12">
            <a:extLst>
              <a:ext uri="{FF2B5EF4-FFF2-40B4-BE49-F238E27FC236}">
                <a16:creationId xmlns:a16="http://schemas.microsoft.com/office/drawing/2014/main" xmlns="" id="{658C1076-3AE2-4B6F-B311-9D0F1E0874B6}"/>
              </a:ext>
            </a:extLst>
          </p:cNvPr>
          <p:cNvSpPr txBox="1"/>
          <p:nvPr/>
        </p:nvSpPr>
        <p:spPr>
          <a:xfrm>
            <a:off x="5021580" y="-690623"/>
            <a:ext cx="2133600" cy="461665"/>
          </a:xfrm>
          <a:prstGeom prst="rect">
            <a:avLst/>
          </a:prstGeom>
          <a:noFill/>
        </p:spPr>
        <p:txBody>
          <a:bodyPr wrap="square" rtlCol="0">
            <a:spAutoFit/>
          </a:bodyPr>
          <a:lstStyle/>
          <a:p>
            <a:pPr algn="ctr"/>
            <a:r>
              <a:rPr lang="zh-CN" altLang="en-US" sz="2400" dirty="0"/>
              <a:t>老秦的小黑屋</a:t>
            </a:r>
          </a:p>
        </p:txBody>
      </p:sp>
      <p:sp>
        <p:nvSpPr>
          <p:cNvPr id="23" name="Rectangle 17">
            <a:extLst>
              <a:ext uri="{FF2B5EF4-FFF2-40B4-BE49-F238E27FC236}">
                <a16:creationId xmlns:a16="http://schemas.microsoft.com/office/drawing/2014/main" xmlns="" id="{5FDDAF35-69DB-4908-B3A6-E07BF0DD3878}"/>
              </a:ext>
            </a:extLst>
          </p:cNvPr>
          <p:cNvSpPr/>
          <p:nvPr/>
        </p:nvSpPr>
        <p:spPr>
          <a:xfrm>
            <a:off x="7836203" y="-813614"/>
            <a:ext cx="503426" cy="584656"/>
          </a:xfrm>
          <a:custGeom>
            <a:avLst/>
            <a:gdLst>
              <a:gd name="T0" fmla="*/ 5822 w 9477"/>
              <a:gd name="T1" fmla="*/ 6077 h 11006"/>
              <a:gd name="T2" fmla="*/ 3654 w 9477"/>
              <a:gd name="T3" fmla="*/ 6077 h 11006"/>
              <a:gd name="T4" fmla="*/ 0 w 9477"/>
              <a:gd name="T5" fmla="*/ 9734 h 11006"/>
              <a:gd name="T6" fmla="*/ 0 w 9477"/>
              <a:gd name="T7" fmla="*/ 9951 h 11006"/>
              <a:gd name="T8" fmla="*/ 3654 w 9477"/>
              <a:gd name="T9" fmla="*/ 11006 h 11006"/>
              <a:gd name="T10" fmla="*/ 5822 w 9477"/>
              <a:gd name="T11" fmla="*/ 11006 h 11006"/>
              <a:gd name="T12" fmla="*/ 9477 w 9477"/>
              <a:gd name="T13" fmla="*/ 9951 h 11006"/>
              <a:gd name="T14" fmla="*/ 9477 w 9477"/>
              <a:gd name="T15" fmla="*/ 9734 h 11006"/>
              <a:gd name="T16" fmla="*/ 5822 w 9477"/>
              <a:gd name="T17" fmla="*/ 6077 h 11006"/>
              <a:gd name="T18" fmla="*/ 4630 w 9477"/>
              <a:gd name="T19" fmla="*/ 5798 h 11006"/>
              <a:gd name="T20" fmla="*/ 7524 w 9477"/>
              <a:gd name="T21" fmla="*/ 2899 h 11006"/>
              <a:gd name="T22" fmla="*/ 4630 w 9477"/>
              <a:gd name="T23" fmla="*/ 0 h 11006"/>
              <a:gd name="T24" fmla="*/ 1736 w 9477"/>
              <a:gd name="T25" fmla="*/ 2899 h 11006"/>
              <a:gd name="T26" fmla="*/ 4630 w 9477"/>
              <a:gd name="T27" fmla="*/ 5798 h 11006"/>
              <a:gd name="T28" fmla="*/ 4630 w 9477"/>
              <a:gd name="T29" fmla="*/ 5798 h 1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77" h="11006">
                <a:moveTo>
                  <a:pt x="5822" y="6077"/>
                </a:moveTo>
                <a:lnTo>
                  <a:pt x="3654" y="6077"/>
                </a:lnTo>
                <a:cubicBezTo>
                  <a:pt x="1639" y="6077"/>
                  <a:pt x="0" y="7717"/>
                  <a:pt x="0" y="9734"/>
                </a:cubicBezTo>
                <a:lnTo>
                  <a:pt x="0" y="9951"/>
                </a:lnTo>
                <a:cubicBezTo>
                  <a:pt x="0" y="11006"/>
                  <a:pt x="1613" y="11006"/>
                  <a:pt x="3654" y="11006"/>
                </a:cubicBezTo>
                <a:lnTo>
                  <a:pt x="5822" y="11006"/>
                </a:lnTo>
                <a:cubicBezTo>
                  <a:pt x="7783" y="11006"/>
                  <a:pt x="9477" y="11006"/>
                  <a:pt x="9477" y="9951"/>
                </a:cubicBezTo>
                <a:lnTo>
                  <a:pt x="9477" y="9734"/>
                </a:lnTo>
                <a:cubicBezTo>
                  <a:pt x="9477" y="7718"/>
                  <a:pt x="7837" y="6077"/>
                  <a:pt x="5822" y="6077"/>
                </a:cubicBezTo>
                <a:close/>
                <a:moveTo>
                  <a:pt x="4630" y="5798"/>
                </a:moveTo>
                <a:cubicBezTo>
                  <a:pt x="6226" y="5798"/>
                  <a:pt x="7524" y="4497"/>
                  <a:pt x="7524" y="2899"/>
                </a:cubicBezTo>
                <a:cubicBezTo>
                  <a:pt x="7524" y="1301"/>
                  <a:pt x="6226" y="0"/>
                  <a:pt x="4630" y="0"/>
                </a:cubicBezTo>
                <a:cubicBezTo>
                  <a:pt x="3034" y="0"/>
                  <a:pt x="1736" y="1301"/>
                  <a:pt x="1736" y="2899"/>
                </a:cubicBezTo>
                <a:cubicBezTo>
                  <a:pt x="1736" y="4497"/>
                  <a:pt x="3034" y="5798"/>
                  <a:pt x="4630" y="5798"/>
                </a:cubicBezTo>
                <a:close/>
                <a:moveTo>
                  <a:pt x="4630" y="5798"/>
                </a:move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文本框 6">
            <a:extLst>
              <a:ext uri="{FF2B5EF4-FFF2-40B4-BE49-F238E27FC236}">
                <a16:creationId xmlns:a16="http://schemas.microsoft.com/office/drawing/2014/main" xmlns="" id="{02394FEE-11DE-46FF-9941-A990F1C5C3CA}"/>
              </a:ext>
            </a:extLst>
          </p:cNvPr>
          <p:cNvSpPr txBox="1"/>
          <p:nvPr/>
        </p:nvSpPr>
        <p:spPr>
          <a:xfrm>
            <a:off x="5699012" y="2710197"/>
            <a:ext cx="4777808" cy="1200329"/>
          </a:xfrm>
          <a:prstGeom prst="rect">
            <a:avLst/>
          </a:prstGeom>
          <a:noFill/>
        </p:spPr>
        <p:txBody>
          <a:bodyPr wrap="square" rtlCol="0" anchor="ctr">
            <a:spAutoFit/>
          </a:bodyPr>
          <a:lstStyle/>
          <a:p>
            <a:pPr algn="dist"/>
            <a:r>
              <a:rPr lang="zh-CN" altLang="en-US" sz="7200" dirty="0">
                <a:gradFill>
                  <a:gsLst>
                    <a:gs pos="2000">
                      <a:srgbClr val="F9ECCF"/>
                    </a:gs>
                    <a:gs pos="95000">
                      <a:schemeClr val="accent2"/>
                    </a:gs>
                  </a:gsLst>
                  <a:lin ang="5400000" scaled="0"/>
                </a:gradFill>
                <a:latin typeface="+mj-ea"/>
                <a:ea typeface="+mj-ea"/>
              </a:rPr>
              <a:t>核心团队</a:t>
            </a:r>
          </a:p>
        </p:txBody>
      </p:sp>
      <p:sp>
        <p:nvSpPr>
          <p:cNvPr id="8" name="文本框 7">
            <a:extLst>
              <a:ext uri="{FF2B5EF4-FFF2-40B4-BE49-F238E27FC236}">
                <a16:creationId xmlns:a16="http://schemas.microsoft.com/office/drawing/2014/main" xmlns="" id="{DFA7A7B5-ACAD-402D-9893-72A4A72FF23C}"/>
              </a:ext>
            </a:extLst>
          </p:cNvPr>
          <p:cNvSpPr txBox="1"/>
          <p:nvPr/>
        </p:nvSpPr>
        <p:spPr>
          <a:xfrm>
            <a:off x="5699012" y="3910526"/>
            <a:ext cx="4705246" cy="523220"/>
          </a:xfrm>
          <a:prstGeom prst="rect">
            <a:avLst/>
          </a:prstGeom>
          <a:noFill/>
        </p:spPr>
        <p:txBody>
          <a:bodyPr wrap="square" rtlCol="0" anchor="ctr">
            <a:spAutoFit/>
          </a:bodyPr>
          <a:lstStyle/>
          <a:p>
            <a:pPr algn="dist"/>
            <a:r>
              <a:rPr lang="en-US" altLang="zh-CN" sz="2800" dirty="0">
                <a:gradFill>
                  <a:gsLst>
                    <a:gs pos="2000">
                      <a:srgbClr val="F9ECCF"/>
                    </a:gs>
                    <a:gs pos="95000">
                      <a:schemeClr val="accent2"/>
                    </a:gs>
                  </a:gsLst>
                  <a:lin ang="5400000" scaled="0"/>
                </a:gradFill>
              </a:rPr>
              <a:t>core team members</a:t>
            </a:r>
            <a:endParaRPr lang="zh-CN" altLang="en-US" sz="2800" dirty="0">
              <a:gradFill>
                <a:gsLst>
                  <a:gs pos="2000">
                    <a:srgbClr val="F9ECCF"/>
                  </a:gs>
                  <a:gs pos="95000">
                    <a:schemeClr val="accent2"/>
                  </a:gs>
                </a:gsLst>
                <a:lin ang="5400000" scaled="0"/>
              </a:gradFill>
            </a:endParaRPr>
          </a:p>
        </p:txBody>
      </p:sp>
    </p:spTree>
    <p:custDataLst>
      <p:tags r:id="rId1"/>
    </p:custDataLst>
    <p:extLst>
      <p:ext uri="{BB962C8B-B14F-4D97-AF65-F5344CB8AC3E}">
        <p14:creationId xmlns:p14="http://schemas.microsoft.com/office/powerpoint/2010/main" val="256605185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xmlns="" id="{91F8329B-DAC0-471D-A26C-5DE7FA6BBD14}"/>
              </a:ext>
            </a:extLst>
          </p:cNvPr>
          <p:cNvSpPr>
            <a:spLocks noGrp="1"/>
          </p:cNvSpPr>
          <p:nvPr>
            <p:ph type="body" sz="quarter" idx="11"/>
          </p:nvPr>
        </p:nvSpPr>
        <p:spPr/>
        <p:txBody>
          <a:bodyPr/>
          <a:lstStyle/>
          <a:p>
            <a:r>
              <a:rPr lang="zh-CN" altLang="en-US" dirty="0"/>
              <a:t>核心团队</a:t>
            </a:r>
          </a:p>
        </p:txBody>
      </p:sp>
      <p:pic>
        <p:nvPicPr>
          <p:cNvPr id="18" name="图片占位符 17" descr="图片包含 人, 领带, 男人, 桌子&#10;&#10;描述已自动生成">
            <a:extLst>
              <a:ext uri="{FF2B5EF4-FFF2-40B4-BE49-F238E27FC236}">
                <a16:creationId xmlns:a16="http://schemas.microsoft.com/office/drawing/2014/main" xmlns="" id="{31D23E20-C6C3-4850-9D5B-B20365F085AA}"/>
              </a:ext>
            </a:extLst>
          </p:cNvPr>
          <p:cNvPicPr>
            <a:picLocks noGrp="1" noChangeAspect="1"/>
          </p:cNvPicPr>
          <p:nvPr>
            <p:ph type="pic" sz="quarter" idx="12"/>
          </p:nvPr>
        </p:nvPicPr>
        <p:blipFill>
          <a:blip r:embed="rId2" cstate="print">
            <a:extLst>
              <a:ext uri="{28A0092B-C50C-407E-A947-70E740481C1C}">
                <a14:useLocalDpi xmlns:a14="http://schemas.microsoft.com/office/drawing/2010/main" val="0"/>
              </a:ext>
            </a:extLst>
          </a:blip>
          <a:srcRect l="16625" r="16625"/>
          <a:stretch>
            <a:fillRect/>
          </a:stretch>
        </p:blipFill>
        <p:spPr/>
      </p:pic>
      <p:pic>
        <p:nvPicPr>
          <p:cNvPr id="20" name="图片占位符 19" descr="图片包含 人, 穿着, 西装, 站&#10;&#10;描述已自动生成">
            <a:extLst>
              <a:ext uri="{FF2B5EF4-FFF2-40B4-BE49-F238E27FC236}">
                <a16:creationId xmlns:a16="http://schemas.microsoft.com/office/drawing/2014/main" xmlns="" id="{0147FB71-6B25-40D5-90B5-066439877697}"/>
              </a:ext>
            </a:extLst>
          </p:cNvPr>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l="16625" r="16625"/>
          <a:stretch>
            <a:fillRect/>
          </a:stretch>
        </p:blipFill>
        <p:spPr/>
      </p:pic>
      <p:pic>
        <p:nvPicPr>
          <p:cNvPr id="22" name="图片占位符 21" descr="图片包含 笔记本, 电脑, 游戏机, 用&#10;&#10;描述已自动生成">
            <a:extLst>
              <a:ext uri="{FF2B5EF4-FFF2-40B4-BE49-F238E27FC236}">
                <a16:creationId xmlns:a16="http://schemas.microsoft.com/office/drawing/2014/main" xmlns="" id="{097FEA6F-E403-42A7-853B-F48324309394}"/>
              </a:ext>
            </a:extLst>
          </p:cNvPr>
          <p:cNvPicPr>
            <a:picLocks noGrp="1" noChangeAspect="1"/>
          </p:cNvPicPr>
          <p:nvPr>
            <p:ph type="pic" sz="quarter" idx="14"/>
          </p:nvPr>
        </p:nvPicPr>
        <p:blipFill>
          <a:blip r:embed="rId4" cstate="print">
            <a:extLst>
              <a:ext uri="{28A0092B-C50C-407E-A947-70E740481C1C}">
                <a14:useLocalDpi xmlns:a14="http://schemas.microsoft.com/office/drawing/2010/main" val="0"/>
              </a:ext>
            </a:extLst>
          </a:blip>
          <a:srcRect l="16693" r="16693"/>
          <a:stretch>
            <a:fillRect/>
          </a:stretch>
        </p:blipFill>
        <p:spPr/>
      </p:pic>
      <p:pic>
        <p:nvPicPr>
          <p:cNvPr id="24" name="图片占位符 23" descr="图片包含 人, 桌子, 笔记本, 室内&#10;&#10;描述已自动生成">
            <a:extLst>
              <a:ext uri="{FF2B5EF4-FFF2-40B4-BE49-F238E27FC236}">
                <a16:creationId xmlns:a16="http://schemas.microsoft.com/office/drawing/2014/main" xmlns="" id="{75BE13E9-A31A-40CA-BF5B-22FD9258E858}"/>
              </a:ext>
            </a:extLst>
          </p:cNvPr>
          <p:cNvPicPr>
            <a:picLocks noGrp="1" noChangeAspect="1"/>
          </p:cNvPicPr>
          <p:nvPr>
            <p:ph type="pic" sz="quarter" idx="15"/>
          </p:nvPr>
        </p:nvPicPr>
        <p:blipFill>
          <a:blip r:embed="rId5" cstate="print">
            <a:extLst>
              <a:ext uri="{28A0092B-C50C-407E-A947-70E740481C1C}">
                <a14:useLocalDpi xmlns:a14="http://schemas.microsoft.com/office/drawing/2010/main" val="0"/>
              </a:ext>
            </a:extLst>
          </a:blip>
          <a:srcRect l="16667" r="16667"/>
          <a:stretch>
            <a:fillRect/>
          </a:stretch>
        </p:blipFill>
        <p:spPr/>
      </p:pic>
      <p:sp>
        <p:nvSpPr>
          <p:cNvPr id="8" name="文本框 7">
            <a:extLst>
              <a:ext uri="{FF2B5EF4-FFF2-40B4-BE49-F238E27FC236}">
                <a16:creationId xmlns:a16="http://schemas.microsoft.com/office/drawing/2014/main" xmlns="" id="{F74E286E-A96B-463C-B62B-DB20B06A7E21}"/>
              </a:ext>
            </a:extLst>
          </p:cNvPr>
          <p:cNvSpPr txBox="1"/>
          <p:nvPr/>
        </p:nvSpPr>
        <p:spPr>
          <a:xfrm>
            <a:off x="1172732" y="2503438"/>
            <a:ext cx="2362948" cy="2308324"/>
          </a:xfrm>
          <a:prstGeom prst="rect">
            <a:avLst/>
          </a:prstGeom>
          <a:noFill/>
        </p:spPr>
        <p:txBody>
          <a:bodyPr wrap="square" rtlCol="0" anchor="ctr">
            <a:spAutoFit/>
          </a:bodyPr>
          <a:lstStyle/>
          <a:p>
            <a:r>
              <a:rPr lang="zh-CN" altLang="en-US" sz="7200" dirty="0">
                <a:gradFill>
                  <a:gsLst>
                    <a:gs pos="2000">
                      <a:srgbClr val="F9ECCF"/>
                    </a:gs>
                    <a:gs pos="95000">
                      <a:schemeClr val="accent2"/>
                    </a:gs>
                  </a:gsLst>
                  <a:lin ang="5400000" scaled="0"/>
                </a:gradFill>
                <a:latin typeface="+mj-ea"/>
                <a:ea typeface="+mj-ea"/>
              </a:rPr>
              <a:t>核心团队</a:t>
            </a:r>
          </a:p>
        </p:txBody>
      </p:sp>
      <p:sp>
        <p:nvSpPr>
          <p:cNvPr id="9" name="文本占位符 3">
            <a:extLst>
              <a:ext uri="{FF2B5EF4-FFF2-40B4-BE49-F238E27FC236}">
                <a16:creationId xmlns:a16="http://schemas.microsoft.com/office/drawing/2014/main" xmlns="" id="{F0CBCE38-9694-4536-9D3C-6E5FE4EE6F52}"/>
              </a:ext>
            </a:extLst>
          </p:cNvPr>
          <p:cNvSpPr txBox="1">
            <a:spLocks/>
          </p:cNvSpPr>
          <p:nvPr/>
        </p:nvSpPr>
        <p:spPr>
          <a:xfrm>
            <a:off x="3900542" y="4251960"/>
            <a:ext cx="1587490" cy="1365518"/>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600" dirty="0"/>
              <a:t>请在次输入相关的内容：比如团队简介</a:t>
            </a:r>
          </a:p>
        </p:txBody>
      </p:sp>
      <p:sp>
        <p:nvSpPr>
          <p:cNvPr id="10" name="文本占位符 3">
            <a:extLst>
              <a:ext uri="{FF2B5EF4-FFF2-40B4-BE49-F238E27FC236}">
                <a16:creationId xmlns:a16="http://schemas.microsoft.com/office/drawing/2014/main" xmlns="" id="{0ACF3916-ADC1-4EC1-8143-84BC726326BF}"/>
              </a:ext>
            </a:extLst>
          </p:cNvPr>
          <p:cNvSpPr txBox="1">
            <a:spLocks/>
          </p:cNvSpPr>
          <p:nvPr/>
        </p:nvSpPr>
        <p:spPr>
          <a:xfrm>
            <a:off x="3900542" y="3856533"/>
            <a:ext cx="1587490" cy="395427"/>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2400" dirty="0"/>
              <a:t>小组</a:t>
            </a:r>
            <a:r>
              <a:rPr lang="en-US" altLang="zh-CN" sz="2400" dirty="0"/>
              <a:t>1</a:t>
            </a:r>
            <a:endParaRPr lang="zh-CN" altLang="en-US" sz="2400" dirty="0"/>
          </a:p>
        </p:txBody>
      </p:sp>
      <p:sp>
        <p:nvSpPr>
          <p:cNvPr id="11" name="文本占位符 3">
            <a:extLst>
              <a:ext uri="{FF2B5EF4-FFF2-40B4-BE49-F238E27FC236}">
                <a16:creationId xmlns:a16="http://schemas.microsoft.com/office/drawing/2014/main" xmlns="" id="{D274AC33-7D20-48DB-9B10-3677A7482BCD}"/>
              </a:ext>
            </a:extLst>
          </p:cNvPr>
          <p:cNvSpPr txBox="1">
            <a:spLocks/>
          </p:cNvSpPr>
          <p:nvPr/>
        </p:nvSpPr>
        <p:spPr>
          <a:xfrm>
            <a:off x="5688602" y="2336133"/>
            <a:ext cx="1587490" cy="1365518"/>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600" dirty="0"/>
              <a:t>请在次输入相关的内容：比如团队简介</a:t>
            </a:r>
          </a:p>
        </p:txBody>
      </p:sp>
      <p:sp>
        <p:nvSpPr>
          <p:cNvPr id="12" name="文本占位符 3">
            <a:extLst>
              <a:ext uri="{FF2B5EF4-FFF2-40B4-BE49-F238E27FC236}">
                <a16:creationId xmlns:a16="http://schemas.microsoft.com/office/drawing/2014/main" xmlns="" id="{0D937EEF-8E26-4FD5-8531-C10D6DF41472}"/>
              </a:ext>
            </a:extLst>
          </p:cNvPr>
          <p:cNvSpPr txBox="1">
            <a:spLocks/>
          </p:cNvSpPr>
          <p:nvPr/>
        </p:nvSpPr>
        <p:spPr>
          <a:xfrm>
            <a:off x="5688602" y="1940706"/>
            <a:ext cx="1587490" cy="395427"/>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2400" dirty="0"/>
              <a:t>小组</a:t>
            </a:r>
            <a:r>
              <a:rPr lang="en-US" altLang="zh-CN" sz="2400" dirty="0"/>
              <a:t>1</a:t>
            </a:r>
            <a:endParaRPr lang="zh-CN" altLang="en-US" sz="2400" dirty="0"/>
          </a:p>
        </p:txBody>
      </p:sp>
      <p:sp>
        <p:nvSpPr>
          <p:cNvPr id="13" name="文本占位符 3">
            <a:extLst>
              <a:ext uri="{FF2B5EF4-FFF2-40B4-BE49-F238E27FC236}">
                <a16:creationId xmlns:a16="http://schemas.microsoft.com/office/drawing/2014/main" xmlns="" id="{ACFA3635-7530-4D75-A6A9-624C18D4EE5D}"/>
              </a:ext>
            </a:extLst>
          </p:cNvPr>
          <p:cNvSpPr txBox="1">
            <a:spLocks/>
          </p:cNvSpPr>
          <p:nvPr/>
        </p:nvSpPr>
        <p:spPr>
          <a:xfrm>
            <a:off x="7519459" y="4251960"/>
            <a:ext cx="1587490" cy="1365518"/>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600" dirty="0"/>
              <a:t>请在次输入相关的内容：比如团队简介</a:t>
            </a:r>
          </a:p>
        </p:txBody>
      </p:sp>
      <p:sp>
        <p:nvSpPr>
          <p:cNvPr id="14" name="文本占位符 3">
            <a:extLst>
              <a:ext uri="{FF2B5EF4-FFF2-40B4-BE49-F238E27FC236}">
                <a16:creationId xmlns:a16="http://schemas.microsoft.com/office/drawing/2014/main" xmlns="" id="{ABC6F005-D8D2-4C37-BBEB-5F03A40689C5}"/>
              </a:ext>
            </a:extLst>
          </p:cNvPr>
          <p:cNvSpPr txBox="1">
            <a:spLocks/>
          </p:cNvSpPr>
          <p:nvPr/>
        </p:nvSpPr>
        <p:spPr>
          <a:xfrm>
            <a:off x="7519459" y="3856533"/>
            <a:ext cx="1587490" cy="395427"/>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2400" dirty="0"/>
              <a:t>小组</a:t>
            </a:r>
            <a:r>
              <a:rPr lang="en-US" altLang="zh-CN" sz="2400" dirty="0"/>
              <a:t>1</a:t>
            </a:r>
            <a:endParaRPr lang="zh-CN" altLang="en-US" sz="2400" dirty="0"/>
          </a:p>
        </p:txBody>
      </p:sp>
      <p:sp>
        <p:nvSpPr>
          <p:cNvPr id="15" name="文本占位符 3">
            <a:extLst>
              <a:ext uri="{FF2B5EF4-FFF2-40B4-BE49-F238E27FC236}">
                <a16:creationId xmlns:a16="http://schemas.microsoft.com/office/drawing/2014/main" xmlns="" id="{9F324DDE-CEEC-4344-B313-18A590040E2E}"/>
              </a:ext>
            </a:extLst>
          </p:cNvPr>
          <p:cNvSpPr txBox="1">
            <a:spLocks/>
          </p:cNvSpPr>
          <p:nvPr/>
        </p:nvSpPr>
        <p:spPr>
          <a:xfrm>
            <a:off x="9342319" y="2368904"/>
            <a:ext cx="1587490" cy="1365518"/>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600" dirty="0"/>
              <a:t>请在次输入相关的内容：比如团队简介</a:t>
            </a:r>
          </a:p>
        </p:txBody>
      </p:sp>
      <p:sp>
        <p:nvSpPr>
          <p:cNvPr id="16" name="文本占位符 3">
            <a:extLst>
              <a:ext uri="{FF2B5EF4-FFF2-40B4-BE49-F238E27FC236}">
                <a16:creationId xmlns:a16="http://schemas.microsoft.com/office/drawing/2014/main" xmlns="" id="{1B17D713-73F9-4AC5-BA65-CC7CEB74C4F9}"/>
              </a:ext>
            </a:extLst>
          </p:cNvPr>
          <p:cNvSpPr txBox="1">
            <a:spLocks/>
          </p:cNvSpPr>
          <p:nvPr/>
        </p:nvSpPr>
        <p:spPr>
          <a:xfrm>
            <a:off x="9342319" y="1973477"/>
            <a:ext cx="1587490" cy="395427"/>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2400" dirty="0"/>
              <a:t>小组</a:t>
            </a:r>
            <a:r>
              <a:rPr lang="en-US" altLang="zh-CN" sz="2400" dirty="0"/>
              <a:t>1</a:t>
            </a:r>
            <a:endParaRPr lang="zh-CN" altLang="en-US" sz="2400" dirty="0"/>
          </a:p>
        </p:txBody>
      </p:sp>
      <p:pic>
        <p:nvPicPr>
          <p:cNvPr id="25" name="图片占位符 7">
            <a:extLst>
              <a:ext uri="{FF2B5EF4-FFF2-40B4-BE49-F238E27FC236}">
                <a16:creationId xmlns:a16="http://schemas.microsoft.com/office/drawing/2014/main" xmlns="" id="{557455F7-2B8F-404A-9302-CA666B99915A}"/>
              </a:ext>
            </a:extLst>
          </p:cNvPr>
          <p:cNvPicPr>
            <a:picLocks noChangeAspect="1"/>
          </p:cNvPicPr>
          <p:nvPr/>
        </p:nvPicPr>
        <p:blipFill>
          <a:blip r:embed="rId6"/>
          <a:srcRect t="1339" b="1339"/>
          <a:stretch>
            <a:fillRect/>
          </a:stretch>
        </p:blipFill>
        <p:spPr>
          <a:xfrm>
            <a:off x="10453688" y="457200"/>
            <a:ext cx="1243012" cy="479425"/>
          </a:xfrm>
          <a:prstGeom prst="roundRect">
            <a:avLst>
              <a:gd name="adj" fmla="val 50000"/>
            </a:avLst>
          </a:prstGeom>
          <a:solidFill>
            <a:schemeClr val="tx1"/>
          </a:solidFill>
        </p:spPr>
      </p:pic>
    </p:spTree>
    <p:extLst>
      <p:ext uri="{BB962C8B-B14F-4D97-AF65-F5344CB8AC3E}">
        <p14:creationId xmlns:p14="http://schemas.microsoft.com/office/powerpoint/2010/main" val="36705416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a:extLst>
              <a:ext uri="{FF2B5EF4-FFF2-40B4-BE49-F238E27FC236}">
                <a16:creationId xmlns:a16="http://schemas.microsoft.com/office/drawing/2014/main" xmlns="" id="{A6AD1A3D-1170-455A-9543-754F193A83B7}"/>
              </a:ext>
            </a:extLst>
          </p:cNvPr>
          <p:cNvSpPr>
            <a:spLocks noGrp="1"/>
          </p:cNvSpPr>
          <p:nvPr>
            <p:ph type="body" sz="quarter" idx="11"/>
          </p:nvPr>
        </p:nvSpPr>
        <p:spPr/>
        <p:txBody>
          <a:bodyPr/>
          <a:lstStyle/>
          <a:p>
            <a:r>
              <a:rPr lang="zh-CN" altLang="en-US" dirty="0"/>
              <a:t>核心团队</a:t>
            </a:r>
          </a:p>
        </p:txBody>
      </p:sp>
      <p:pic>
        <p:nvPicPr>
          <p:cNvPr id="11" name="图片占位符 10" descr="图片包含 人, 西装, 穿着, 站&#10;&#10;描述已自动生成">
            <a:extLst>
              <a:ext uri="{FF2B5EF4-FFF2-40B4-BE49-F238E27FC236}">
                <a16:creationId xmlns:a16="http://schemas.microsoft.com/office/drawing/2014/main" xmlns="" id="{6DBA611D-FE8C-4603-BE23-62FCDB7C1CFF}"/>
              </a:ext>
            </a:extLst>
          </p:cNvPr>
          <p:cNvPicPr>
            <a:picLocks noGrp="1" noChangeAspect="1"/>
          </p:cNvPicPr>
          <p:nvPr>
            <p:ph type="pic" sz="quarter" idx="12"/>
          </p:nvPr>
        </p:nvPicPr>
        <p:blipFill>
          <a:blip r:embed="rId2" cstate="print">
            <a:extLst>
              <a:ext uri="{28A0092B-C50C-407E-A947-70E740481C1C}">
                <a14:useLocalDpi xmlns:a14="http://schemas.microsoft.com/office/drawing/2010/main" val="0"/>
              </a:ext>
            </a:extLst>
          </a:blip>
          <a:srcRect l="11426" r="11426"/>
          <a:stretch>
            <a:fillRect/>
          </a:stretch>
        </p:blipFill>
        <p:spPr/>
      </p:pic>
      <p:sp>
        <p:nvSpPr>
          <p:cNvPr id="12" name="文本占位符 3">
            <a:extLst>
              <a:ext uri="{FF2B5EF4-FFF2-40B4-BE49-F238E27FC236}">
                <a16:creationId xmlns:a16="http://schemas.microsoft.com/office/drawing/2014/main" xmlns="" id="{E2F1BB94-1E84-4788-B930-9BC7C9CBF8DD}"/>
              </a:ext>
            </a:extLst>
          </p:cNvPr>
          <p:cNvSpPr txBox="1">
            <a:spLocks/>
          </p:cNvSpPr>
          <p:nvPr/>
        </p:nvSpPr>
        <p:spPr>
          <a:xfrm>
            <a:off x="1264920" y="4862743"/>
            <a:ext cx="9662159" cy="316992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zh-CN" altLang="en-US" sz="2000" dirty="0"/>
              <a:t>项目计划书：人力资源的开发作为当今社会发展迅速的一个行业，其重要社越来越为企业和个人所重视。经济的发展，在很大程度上取决于人才流动的活跃度。而云南的人力资源媒体发展相对不成熟，落后于社会经济发展所需。</a:t>
            </a:r>
            <a:endParaRPr lang="zh-CN" altLang="en-US" sz="1200" dirty="0"/>
          </a:p>
        </p:txBody>
      </p:sp>
      <p:sp>
        <p:nvSpPr>
          <p:cNvPr id="13" name="文本占位符 3">
            <a:extLst>
              <a:ext uri="{FF2B5EF4-FFF2-40B4-BE49-F238E27FC236}">
                <a16:creationId xmlns:a16="http://schemas.microsoft.com/office/drawing/2014/main" xmlns="" id="{F0AE795D-0DE0-4BCC-8D59-5ADBCFC99E68}"/>
              </a:ext>
            </a:extLst>
          </p:cNvPr>
          <p:cNvSpPr txBox="1">
            <a:spLocks/>
          </p:cNvSpPr>
          <p:nvPr/>
        </p:nvSpPr>
        <p:spPr>
          <a:xfrm>
            <a:off x="4314905" y="4049943"/>
            <a:ext cx="3562188" cy="77724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b="1" dirty="0"/>
              <a:t>领导者姓名</a:t>
            </a:r>
          </a:p>
        </p:txBody>
      </p:sp>
      <p:grpSp>
        <p:nvGrpSpPr>
          <p:cNvPr id="14" name="组合 13">
            <a:extLst>
              <a:ext uri="{FF2B5EF4-FFF2-40B4-BE49-F238E27FC236}">
                <a16:creationId xmlns:a16="http://schemas.microsoft.com/office/drawing/2014/main" xmlns="" id="{7CBEF09F-2D1E-4192-A5A6-E70CA8FB0840}"/>
              </a:ext>
            </a:extLst>
          </p:cNvPr>
          <p:cNvGrpSpPr/>
          <p:nvPr/>
        </p:nvGrpSpPr>
        <p:grpSpPr>
          <a:xfrm>
            <a:off x="5181599" y="4675173"/>
            <a:ext cx="1828800" cy="70339"/>
            <a:chOff x="4503761" y="1555845"/>
            <a:chExt cx="3193576" cy="122830"/>
          </a:xfrm>
          <a:solidFill>
            <a:schemeClr val="accent2"/>
          </a:solidFill>
        </p:grpSpPr>
        <p:sp>
          <p:nvSpPr>
            <p:cNvPr id="15" name="矩形 14">
              <a:extLst>
                <a:ext uri="{FF2B5EF4-FFF2-40B4-BE49-F238E27FC236}">
                  <a16:creationId xmlns:a16="http://schemas.microsoft.com/office/drawing/2014/main" xmlns="" id="{868A59DB-15EA-4989-85B5-89206B5F85CF}"/>
                </a:ext>
              </a:extLst>
            </p:cNvPr>
            <p:cNvSpPr/>
            <p:nvPr userDrawn="1"/>
          </p:nvSpPr>
          <p:spPr>
            <a:xfrm>
              <a:off x="5411337" y="1555845"/>
              <a:ext cx="1378424" cy="122830"/>
            </a:xfrm>
            <a:prstGeom prst="rect">
              <a:avLst/>
            </a:pr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xmlns="" id="{EA32364F-2BB9-4B5D-92E1-7152F7F26FEE}"/>
                </a:ext>
              </a:extLst>
            </p:cNvPr>
            <p:cNvCxnSpPr>
              <a:cxnSpLocks/>
            </p:cNvCxnSpPr>
            <p:nvPr userDrawn="1"/>
          </p:nvCxnSpPr>
          <p:spPr>
            <a:xfrm>
              <a:off x="4503761" y="1617260"/>
              <a:ext cx="3193576" cy="0"/>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grpSp>
      <p:pic>
        <p:nvPicPr>
          <p:cNvPr id="17" name="图片占位符 7">
            <a:extLst>
              <a:ext uri="{FF2B5EF4-FFF2-40B4-BE49-F238E27FC236}">
                <a16:creationId xmlns:a16="http://schemas.microsoft.com/office/drawing/2014/main" xmlns="" id="{48CF6F52-196A-416B-854C-33BB9BD05F69}"/>
              </a:ext>
            </a:extLst>
          </p:cNvPr>
          <p:cNvPicPr>
            <a:picLocks noChangeAspect="1"/>
          </p:cNvPicPr>
          <p:nvPr/>
        </p:nvPicPr>
        <p:blipFill>
          <a:blip r:embed="rId3"/>
          <a:srcRect t="1339" b="1339"/>
          <a:stretch>
            <a:fillRect/>
          </a:stretch>
        </p:blipFill>
        <p:spPr>
          <a:xfrm>
            <a:off x="10453688" y="457200"/>
            <a:ext cx="1243012" cy="479425"/>
          </a:xfrm>
          <a:prstGeom prst="roundRect">
            <a:avLst>
              <a:gd name="adj" fmla="val 50000"/>
            </a:avLst>
          </a:prstGeom>
          <a:solidFill>
            <a:schemeClr val="tx1"/>
          </a:solidFill>
        </p:spPr>
      </p:pic>
    </p:spTree>
    <p:extLst>
      <p:ext uri="{BB962C8B-B14F-4D97-AF65-F5344CB8AC3E}">
        <p14:creationId xmlns:p14="http://schemas.microsoft.com/office/powerpoint/2010/main" val="388690824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xmlns="" id="{7A23A87C-5CF5-462B-AB9B-0B587172BF88}"/>
              </a:ext>
            </a:extLst>
          </p:cNvPr>
          <p:cNvSpPr txBox="1"/>
          <p:nvPr/>
        </p:nvSpPr>
        <p:spPr>
          <a:xfrm>
            <a:off x="4511361" y="2989113"/>
            <a:ext cx="2118360" cy="1200329"/>
          </a:xfrm>
          <a:prstGeom prst="rect">
            <a:avLst/>
          </a:prstGeom>
          <a:noFill/>
        </p:spPr>
        <p:txBody>
          <a:bodyPr wrap="square" rtlCol="0">
            <a:spAutoFit/>
          </a:bodyPr>
          <a:lstStyle/>
          <a:p>
            <a:pPr algn="ctr"/>
            <a:r>
              <a:rPr lang="zh-CN" altLang="en-US" sz="7200" dirty="0">
                <a:gradFill>
                  <a:gsLst>
                    <a:gs pos="2000">
                      <a:srgbClr val="F9ECCF"/>
                    </a:gs>
                    <a:gs pos="95000">
                      <a:schemeClr val="accent2"/>
                    </a:gs>
                  </a:gsLst>
                  <a:lin ang="5400000" scaled="0"/>
                </a:gradFill>
                <a:latin typeface="+mj-ea"/>
                <a:ea typeface="+mj-ea"/>
              </a:rPr>
              <a:t>目录</a:t>
            </a:r>
          </a:p>
        </p:txBody>
      </p:sp>
      <p:sp>
        <p:nvSpPr>
          <p:cNvPr id="14" name="文本框 13">
            <a:extLst>
              <a:ext uri="{FF2B5EF4-FFF2-40B4-BE49-F238E27FC236}">
                <a16:creationId xmlns:a16="http://schemas.microsoft.com/office/drawing/2014/main" xmlns="" id="{FC28E8AF-CC8A-4347-B82C-55608CB1323A}"/>
              </a:ext>
            </a:extLst>
          </p:cNvPr>
          <p:cNvSpPr txBox="1"/>
          <p:nvPr/>
        </p:nvSpPr>
        <p:spPr>
          <a:xfrm>
            <a:off x="7903011" y="1754110"/>
            <a:ext cx="3304133" cy="646331"/>
          </a:xfrm>
          <a:prstGeom prst="rect">
            <a:avLst/>
          </a:prstGeom>
          <a:noFill/>
        </p:spPr>
        <p:txBody>
          <a:bodyPr wrap="square" rtlCol="0" anchor="ctr">
            <a:spAutoFit/>
          </a:bodyPr>
          <a:lstStyle/>
          <a:p>
            <a:r>
              <a:rPr lang="zh-CN" altLang="en-US" sz="3600" dirty="0">
                <a:gradFill>
                  <a:gsLst>
                    <a:gs pos="2000">
                      <a:srgbClr val="F9ECCF"/>
                    </a:gs>
                    <a:gs pos="95000">
                      <a:schemeClr val="accent2"/>
                    </a:gs>
                  </a:gsLst>
                  <a:lin ang="5400000" scaled="0"/>
                </a:gradFill>
              </a:rPr>
              <a:t>公司介绍</a:t>
            </a:r>
          </a:p>
        </p:txBody>
      </p:sp>
      <p:sp>
        <p:nvSpPr>
          <p:cNvPr id="15" name="文本框 14">
            <a:extLst>
              <a:ext uri="{FF2B5EF4-FFF2-40B4-BE49-F238E27FC236}">
                <a16:creationId xmlns:a16="http://schemas.microsoft.com/office/drawing/2014/main" xmlns="" id="{BDDFF8DE-30DA-40D6-933C-68E1B5BCECB6}"/>
              </a:ext>
            </a:extLst>
          </p:cNvPr>
          <p:cNvSpPr txBox="1"/>
          <p:nvPr/>
        </p:nvSpPr>
        <p:spPr>
          <a:xfrm>
            <a:off x="7903011" y="2810193"/>
            <a:ext cx="3304133" cy="646331"/>
          </a:xfrm>
          <a:prstGeom prst="rect">
            <a:avLst/>
          </a:prstGeom>
          <a:noFill/>
        </p:spPr>
        <p:txBody>
          <a:bodyPr wrap="square" rtlCol="0" anchor="ctr">
            <a:spAutoFit/>
          </a:bodyPr>
          <a:lstStyle/>
          <a:p>
            <a:r>
              <a:rPr lang="zh-CN" altLang="en-US" sz="3600" dirty="0">
                <a:gradFill>
                  <a:gsLst>
                    <a:gs pos="2000">
                      <a:srgbClr val="F9ECCF"/>
                    </a:gs>
                    <a:gs pos="95000">
                      <a:schemeClr val="accent2"/>
                    </a:gs>
                  </a:gsLst>
                  <a:lin ang="5400000" scaled="0"/>
                </a:gradFill>
              </a:rPr>
              <a:t>项目介绍</a:t>
            </a:r>
          </a:p>
        </p:txBody>
      </p:sp>
      <p:sp>
        <p:nvSpPr>
          <p:cNvPr id="16" name="文本框 15">
            <a:extLst>
              <a:ext uri="{FF2B5EF4-FFF2-40B4-BE49-F238E27FC236}">
                <a16:creationId xmlns:a16="http://schemas.microsoft.com/office/drawing/2014/main" xmlns="" id="{4AA589E7-A5FC-4E93-BFBD-391F426E408F}"/>
              </a:ext>
            </a:extLst>
          </p:cNvPr>
          <p:cNvSpPr txBox="1"/>
          <p:nvPr/>
        </p:nvSpPr>
        <p:spPr>
          <a:xfrm>
            <a:off x="7903011" y="3866276"/>
            <a:ext cx="3304133" cy="646331"/>
          </a:xfrm>
          <a:prstGeom prst="rect">
            <a:avLst/>
          </a:prstGeom>
          <a:noFill/>
        </p:spPr>
        <p:txBody>
          <a:bodyPr wrap="square" rtlCol="0" anchor="ctr">
            <a:spAutoFit/>
          </a:bodyPr>
          <a:lstStyle/>
          <a:p>
            <a:r>
              <a:rPr lang="zh-CN" altLang="en-US" sz="3600" dirty="0">
                <a:gradFill>
                  <a:gsLst>
                    <a:gs pos="2000">
                      <a:srgbClr val="F9ECCF"/>
                    </a:gs>
                    <a:gs pos="95000">
                      <a:schemeClr val="accent2"/>
                    </a:gs>
                  </a:gsLst>
                  <a:lin ang="5400000" scaled="0"/>
                </a:gradFill>
              </a:rPr>
              <a:t>市场分析</a:t>
            </a:r>
          </a:p>
        </p:txBody>
      </p:sp>
      <p:sp>
        <p:nvSpPr>
          <p:cNvPr id="17" name="文本框 16">
            <a:extLst>
              <a:ext uri="{FF2B5EF4-FFF2-40B4-BE49-F238E27FC236}">
                <a16:creationId xmlns:a16="http://schemas.microsoft.com/office/drawing/2014/main" xmlns="" id="{771573FD-6171-41EC-98B6-1F2101DE63BB}"/>
              </a:ext>
            </a:extLst>
          </p:cNvPr>
          <p:cNvSpPr txBox="1"/>
          <p:nvPr/>
        </p:nvSpPr>
        <p:spPr>
          <a:xfrm>
            <a:off x="7903011" y="4922359"/>
            <a:ext cx="3304133" cy="646331"/>
          </a:xfrm>
          <a:prstGeom prst="rect">
            <a:avLst/>
          </a:prstGeom>
          <a:noFill/>
        </p:spPr>
        <p:txBody>
          <a:bodyPr wrap="square" rtlCol="0" anchor="ctr">
            <a:spAutoFit/>
          </a:bodyPr>
          <a:lstStyle/>
          <a:p>
            <a:r>
              <a:rPr lang="zh-CN" altLang="en-US" sz="3600" dirty="0">
                <a:gradFill>
                  <a:gsLst>
                    <a:gs pos="2000">
                      <a:srgbClr val="F9ECCF"/>
                    </a:gs>
                    <a:gs pos="95000">
                      <a:schemeClr val="accent2"/>
                    </a:gs>
                  </a:gsLst>
                  <a:lin ang="5400000" scaled="0"/>
                </a:gradFill>
              </a:rPr>
              <a:t>核心团队</a:t>
            </a:r>
          </a:p>
        </p:txBody>
      </p:sp>
      <p:sp>
        <p:nvSpPr>
          <p:cNvPr id="23" name="Rectangle 17">
            <a:extLst>
              <a:ext uri="{FF2B5EF4-FFF2-40B4-BE49-F238E27FC236}">
                <a16:creationId xmlns:a16="http://schemas.microsoft.com/office/drawing/2014/main" xmlns="" id="{5FDDAF35-69DB-4908-B3A6-E07BF0DD3878}"/>
              </a:ext>
            </a:extLst>
          </p:cNvPr>
          <p:cNvSpPr/>
          <p:nvPr/>
        </p:nvSpPr>
        <p:spPr>
          <a:xfrm>
            <a:off x="6713459" y="-883064"/>
            <a:ext cx="503426" cy="584656"/>
          </a:xfrm>
          <a:custGeom>
            <a:avLst/>
            <a:gdLst>
              <a:gd name="T0" fmla="*/ 5822 w 9477"/>
              <a:gd name="T1" fmla="*/ 6077 h 11006"/>
              <a:gd name="T2" fmla="*/ 3654 w 9477"/>
              <a:gd name="T3" fmla="*/ 6077 h 11006"/>
              <a:gd name="T4" fmla="*/ 0 w 9477"/>
              <a:gd name="T5" fmla="*/ 9734 h 11006"/>
              <a:gd name="T6" fmla="*/ 0 w 9477"/>
              <a:gd name="T7" fmla="*/ 9951 h 11006"/>
              <a:gd name="T8" fmla="*/ 3654 w 9477"/>
              <a:gd name="T9" fmla="*/ 11006 h 11006"/>
              <a:gd name="T10" fmla="*/ 5822 w 9477"/>
              <a:gd name="T11" fmla="*/ 11006 h 11006"/>
              <a:gd name="T12" fmla="*/ 9477 w 9477"/>
              <a:gd name="T13" fmla="*/ 9951 h 11006"/>
              <a:gd name="T14" fmla="*/ 9477 w 9477"/>
              <a:gd name="T15" fmla="*/ 9734 h 11006"/>
              <a:gd name="T16" fmla="*/ 5822 w 9477"/>
              <a:gd name="T17" fmla="*/ 6077 h 11006"/>
              <a:gd name="T18" fmla="*/ 4630 w 9477"/>
              <a:gd name="T19" fmla="*/ 5798 h 11006"/>
              <a:gd name="T20" fmla="*/ 7524 w 9477"/>
              <a:gd name="T21" fmla="*/ 2899 h 11006"/>
              <a:gd name="T22" fmla="*/ 4630 w 9477"/>
              <a:gd name="T23" fmla="*/ 0 h 11006"/>
              <a:gd name="T24" fmla="*/ 1736 w 9477"/>
              <a:gd name="T25" fmla="*/ 2899 h 11006"/>
              <a:gd name="T26" fmla="*/ 4630 w 9477"/>
              <a:gd name="T27" fmla="*/ 5798 h 11006"/>
              <a:gd name="T28" fmla="*/ 4630 w 9477"/>
              <a:gd name="T29" fmla="*/ 5798 h 1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77" h="11006">
                <a:moveTo>
                  <a:pt x="5822" y="6077"/>
                </a:moveTo>
                <a:lnTo>
                  <a:pt x="3654" y="6077"/>
                </a:lnTo>
                <a:cubicBezTo>
                  <a:pt x="1639" y="6077"/>
                  <a:pt x="0" y="7717"/>
                  <a:pt x="0" y="9734"/>
                </a:cubicBezTo>
                <a:lnTo>
                  <a:pt x="0" y="9951"/>
                </a:lnTo>
                <a:cubicBezTo>
                  <a:pt x="0" y="11006"/>
                  <a:pt x="1613" y="11006"/>
                  <a:pt x="3654" y="11006"/>
                </a:cubicBezTo>
                <a:lnTo>
                  <a:pt x="5822" y="11006"/>
                </a:lnTo>
                <a:cubicBezTo>
                  <a:pt x="7783" y="11006"/>
                  <a:pt x="9477" y="11006"/>
                  <a:pt x="9477" y="9951"/>
                </a:cubicBezTo>
                <a:lnTo>
                  <a:pt x="9477" y="9734"/>
                </a:lnTo>
                <a:cubicBezTo>
                  <a:pt x="9477" y="7718"/>
                  <a:pt x="7837" y="6077"/>
                  <a:pt x="5822" y="6077"/>
                </a:cubicBezTo>
                <a:close/>
                <a:moveTo>
                  <a:pt x="4630" y="5798"/>
                </a:moveTo>
                <a:cubicBezTo>
                  <a:pt x="6226" y="5798"/>
                  <a:pt x="7524" y="4497"/>
                  <a:pt x="7524" y="2899"/>
                </a:cubicBezTo>
                <a:cubicBezTo>
                  <a:pt x="7524" y="1301"/>
                  <a:pt x="6226" y="0"/>
                  <a:pt x="4630" y="0"/>
                </a:cubicBezTo>
                <a:cubicBezTo>
                  <a:pt x="3034" y="0"/>
                  <a:pt x="1736" y="1301"/>
                  <a:pt x="1736" y="2899"/>
                </a:cubicBezTo>
                <a:cubicBezTo>
                  <a:pt x="1736" y="4497"/>
                  <a:pt x="3034" y="5798"/>
                  <a:pt x="4630" y="5798"/>
                </a:cubicBezTo>
                <a:close/>
                <a:moveTo>
                  <a:pt x="4630" y="5798"/>
                </a:move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4" name="Rectangle 18">
            <a:extLst>
              <a:ext uri="{FF2B5EF4-FFF2-40B4-BE49-F238E27FC236}">
                <a16:creationId xmlns:a16="http://schemas.microsoft.com/office/drawing/2014/main" xmlns="" id="{16DE6A32-099B-438D-BA78-DF74C4EEA26A}"/>
              </a:ext>
            </a:extLst>
          </p:cNvPr>
          <p:cNvSpPr/>
          <p:nvPr/>
        </p:nvSpPr>
        <p:spPr>
          <a:xfrm>
            <a:off x="7348737" y="2919663"/>
            <a:ext cx="417215" cy="417215"/>
          </a:xfrm>
          <a:custGeom>
            <a:avLst/>
            <a:gdLst>
              <a:gd name="T0" fmla="*/ 6400 w 12800"/>
              <a:gd name="T1" fmla="*/ 12800 h 12800"/>
              <a:gd name="T2" fmla="*/ 0 w 12800"/>
              <a:gd name="T3" fmla="*/ 6400 h 12800"/>
              <a:gd name="T4" fmla="*/ 6400 w 12800"/>
              <a:gd name="T5" fmla="*/ 0 h 12800"/>
              <a:gd name="T6" fmla="*/ 12800 w 12800"/>
              <a:gd name="T7" fmla="*/ 6400 h 12800"/>
              <a:gd name="T8" fmla="*/ 6400 w 12800"/>
              <a:gd name="T9" fmla="*/ 12800 h 12800"/>
              <a:gd name="T10" fmla="*/ 6400 w 12800"/>
              <a:gd name="T11" fmla="*/ 11200 h 12800"/>
              <a:gd name="T12" fmla="*/ 11112 w 12800"/>
              <a:gd name="T13" fmla="*/ 7276 h 12800"/>
              <a:gd name="T14" fmla="*/ 5834 w 12800"/>
              <a:gd name="T15" fmla="*/ 6966 h 12800"/>
              <a:gd name="T16" fmla="*/ 2440 w 12800"/>
              <a:gd name="T17" fmla="*/ 6966 h 12800"/>
              <a:gd name="T18" fmla="*/ 1867 w 12800"/>
              <a:gd name="T19" fmla="*/ 7914 h 12800"/>
              <a:gd name="T20" fmla="*/ 6400 w 12800"/>
              <a:gd name="T21" fmla="*/ 11200 h 12800"/>
              <a:gd name="T22" fmla="*/ 6400 w 12800"/>
              <a:gd name="T23" fmla="*/ 1600 h 12800"/>
              <a:gd name="T24" fmla="*/ 1688 w 12800"/>
              <a:gd name="T25" fmla="*/ 5524 h 12800"/>
              <a:gd name="T26" fmla="*/ 6966 w 12800"/>
              <a:gd name="T27" fmla="*/ 5834 h 12800"/>
              <a:gd name="T28" fmla="*/ 10359 w 12800"/>
              <a:gd name="T29" fmla="*/ 5834 h 12800"/>
              <a:gd name="T30" fmla="*/ 10933 w 12800"/>
              <a:gd name="T31" fmla="*/ 4886 h 12800"/>
              <a:gd name="T32" fmla="*/ 6400 w 12800"/>
              <a:gd name="T33" fmla="*/ 160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800" h="12800">
                <a:moveTo>
                  <a:pt x="6400" y="12800"/>
                </a:moveTo>
                <a:cubicBezTo>
                  <a:pt x="2866" y="12800"/>
                  <a:pt x="0" y="9934"/>
                  <a:pt x="0" y="6400"/>
                </a:cubicBezTo>
                <a:cubicBezTo>
                  <a:pt x="0" y="2866"/>
                  <a:pt x="2866" y="0"/>
                  <a:pt x="6400" y="0"/>
                </a:cubicBezTo>
                <a:cubicBezTo>
                  <a:pt x="9934" y="0"/>
                  <a:pt x="12800" y="2866"/>
                  <a:pt x="12800" y="6400"/>
                </a:cubicBezTo>
                <a:cubicBezTo>
                  <a:pt x="12800" y="9934"/>
                  <a:pt x="9934" y="12800"/>
                  <a:pt x="6400" y="12800"/>
                </a:cubicBezTo>
                <a:close/>
                <a:moveTo>
                  <a:pt x="6400" y="11200"/>
                </a:moveTo>
                <a:cubicBezTo>
                  <a:pt x="8751" y="11200"/>
                  <a:pt x="10699" y="9507"/>
                  <a:pt x="11112" y="7276"/>
                </a:cubicBezTo>
                <a:cubicBezTo>
                  <a:pt x="9542" y="8502"/>
                  <a:pt x="7278" y="8410"/>
                  <a:pt x="5834" y="6966"/>
                </a:cubicBezTo>
                <a:cubicBezTo>
                  <a:pt x="4897" y="6028"/>
                  <a:pt x="3377" y="6028"/>
                  <a:pt x="2440" y="6966"/>
                </a:cubicBezTo>
                <a:cubicBezTo>
                  <a:pt x="2166" y="7241"/>
                  <a:pt x="1981" y="7568"/>
                  <a:pt x="1867" y="7914"/>
                </a:cubicBezTo>
                <a:cubicBezTo>
                  <a:pt x="2504" y="9818"/>
                  <a:pt x="4282" y="11200"/>
                  <a:pt x="6400" y="11200"/>
                </a:cubicBezTo>
                <a:close/>
                <a:moveTo>
                  <a:pt x="6400" y="1600"/>
                </a:moveTo>
                <a:cubicBezTo>
                  <a:pt x="4049" y="1600"/>
                  <a:pt x="2101" y="3293"/>
                  <a:pt x="1688" y="5524"/>
                </a:cubicBezTo>
                <a:cubicBezTo>
                  <a:pt x="3258" y="4298"/>
                  <a:pt x="5522" y="4390"/>
                  <a:pt x="6966" y="5834"/>
                </a:cubicBezTo>
                <a:cubicBezTo>
                  <a:pt x="7903" y="6772"/>
                  <a:pt x="9422" y="6772"/>
                  <a:pt x="10359" y="5834"/>
                </a:cubicBezTo>
                <a:cubicBezTo>
                  <a:pt x="10634" y="5559"/>
                  <a:pt x="10818" y="5232"/>
                  <a:pt x="10933" y="4886"/>
                </a:cubicBezTo>
                <a:cubicBezTo>
                  <a:pt x="10296" y="2982"/>
                  <a:pt x="8518" y="1600"/>
                  <a:pt x="6400" y="160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 name="Rectangle 19">
            <a:extLst>
              <a:ext uri="{FF2B5EF4-FFF2-40B4-BE49-F238E27FC236}">
                <a16:creationId xmlns:a16="http://schemas.microsoft.com/office/drawing/2014/main" xmlns="" id="{AEBAC1B2-BCF2-46EB-A41B-5AC1EBBFC495}"/>
              </a:ext>
            </a:extLst>
          </p:cNvPr>
          <p:cNvSpPr/>
          <p:nvPr/>
        </p:nvSpPr>
        <p:spPr>
          <a:xfrm>
            <a:off x="7357244" y="3963554"/>
            <a:ext cx="400204" cy="417215"/>
          </a:xfrm>
          <a:custGeom>
            <a:avLst/>
            <a:gdLst>
              <a:gd name="connsiteX0" fmla="*/ 113717 w 582729"/>
              <a:gd name="connsiteY0" fmla="*/ 502920 h 607498"/>
              <a:gd name="connsiteX1" fmla="*/ 198463 w 582729"/>
              <a:gd name="connsiteY1" fmla="*/ 502920 h 607498"/>
              <a:gd name="connsiteX2" fmla="*/ 218399 w 582729"/>
              <a:gd name="connsiteY2" fmla="*/ 522824 h 607498"/>
              <a:gd name="connsiteX3" fmla="*/ 218399 w 582729"/>
              <a:gd name="connsiteY3" fmla="*/ 587453 h 607498"/>
              <a:gd name="connsiteX4" fmla="*/ 198463 w 582729"/>
              <a:gd name="connsiteY4" fmla="*/ 607357 h 607498"/>
              <a:gd name="connsiteX5" fmla="*/ 113717 w 582729"/>
              <a:gd name="connsiteY5" fmla="*/ 607357 h 607498"/>
              <a:gd name="connsiteX6" fmla="*/ 93781 w 582729"/>
              <a:gd name="connsiteY6" fmla="*/ 587453 h 607498"/>
              <a:gd name="connsiteX7" fmla="*/ 93781 w 582729"/>
              <a:gd name="connsiteY7" fmla="*/ 522824 h 607498"/>
              <a:gd name="connsiteX8" fmla="*/ 113717 w 582729"/>
              <a:gd name="connsiteY8" fmla="*/ 502920 h 607498"/>
              <a:gd name="connsiteX9" fmla="*/ 278277 w 582729"/>
              <a:gd name="connsiteY9" fmla="*/ 428121 h 607498"/>
              <a:gd name="connsiteX10" fmla="*/ 362951 w 582729"/>
              <a:gd name="connsiteY10" fmla="*/ 428121 h 607498"/>
              <a:gd name="connsiteX11" fmla="*/ 382888 w 582729"/>
              <a:gd name="connsiteY11" fmla="*/ 448036 h 607498"/>
              <a:gd name="connsiteX12" fmla="*/ 382888 w 582729"/>
              <a:gd name="connsiteY12" fmla="*/ 587514 h 607498"/>
              <a:gd name="connsiteX13" fmla="*/ 362951 w 582729"/>
              <a:gd name="connsiteY13" fmla="*/ 607428 h 607498"/>
              <a:gd name="connsiteX14" fmla="*/ 278277 w 582729"/>
              <a:gd name="connsiteY14" fmla="*/ 607428 h 607498"/>
              <a:gd name="connsiteX15" fmla="*/ 258340 w 582729"/>
              <a:gd name="connsiteY15" fmla="*/ 587514 h 607498"/>
              <a:gd name="connsiteX16" fmla="*/ 258340 w 582729"/>
              <a:gd name="connsiteY16" fmla="*/ 448114 h 607498"/>
              <a:gd name="connsiteX17" fmla="*/ 278277 w 582729"/>
              <a:gd name="connsiteY17" fmla="*/ 428199 h 607498"/>
              <a:gd name="connsiteX18" fmla="*/ 442775 w 582729"/>
              <a:gd name="connsiteY18" fmla="*/ 378372 h 607498"/>
              <a:gd name="connsiteX19" fmla="*/ 527570 w 582729"/>
              <a:gd name="connsiteY19" fmla="*/ 378372 h 607498"/>
              <a:gd name="connsiteX20" fmla="*/ 547517 w 582729"/>
              <a:gd name="connsiteY20" fmla="*/ 398293 h 607498"/>
              <a:gd name="connsiteX21" fmla="*/ 547517 w 582729"/>
              <a:gd name="connsiteY21" fmla="*/ 587578 h 607498"/>
              <a:gd name="connsiteX22" fmla="*/ 527570 w 582729"/>
              <a:gd name="connsiteY22" fmla="*/ 607498 h 607498"/>
              <a:gd name="connsiteX23" fmla="*/ 442775 w 582729"/>
              <a:gd name="connsiteY23" fmla="*/ 607498 h 607498"/>
              <a:gd name="connsiteX24" fmla="*/ 422828 w 582729"/>
              <a:gd name="connsiteY24" fmla="*/ 587578 h 607498"/>
              <a:gd name="connsiteX25" fmla="*/ 422828 w 582729"/>
              <a:gd name="connsiteY25" fmla="*/ 398293 h 607498"/>
              <a:gd name="connsiteX26" fmla="*/ 442775 w 582729"/>
              <a:gd name="connsiteY26" fmla="*/ 378372 h 607498"/>
              <a:gd name="connsiteX27" fmla="*/ 568808 w 582729"/>
              <a:gd name="connsiteY27" fmla="*/ 0 h 607498"/>
              <a:gd name="connsiteX28" fmla="*/ 582729 w 582729"/>
              <a:gd name="connsiteY28" fmla="*/ 194066 h 607498"/>
              <a:gd name="connsiteX29" fmla="*/ 526185 w 582729"/>
              <a:gd name="connsiteY29" fmla="*/ 166655 h 607498"/>
              <a:gd name="connsiteX30" fmla="*/ 0 w 582729"/>
              <a:gd name="connsiteY30" fmla="*/ 341978 h 607498"/>
              <a:gd name="connsiteX31" fmla="*/ 20725 w 582729"/>
              <a:gd name="connsiteY31" fmla="*/ 275363 h 607498"/>
              <a:gd name="connsiteX32" fmla="*/ 462680 w 582729"/>
              <a:gd name="connsiteY32" fmla="*/ 135885 h 607498"/>
              <a:gd name="connsiteX33" fmla="*/ 407386 w 582729"/>
              <a:gd name="connsiteY33" fmla="*/ 109099 h 607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82729" h="607498">
                <a:moveTo>
                  <a:pt x="113717" y="502920"/>
                </a:moveTo>
                <a:lnTo>
                  <a:pt x="198463" y="502920"/>
                </a:lnTo>
                <a:cubicBezTo>
                  <a:pt x="209408" y="502920"/>
                  <a:pt x="218399" y="511818"/>
                  <a:pt x="218399" y="522824"/>
                </a:cubicBezTo>
                <a:lnTo>
                  <a:pt x="218399" y="587453"/>
                </a:lnTo>
                <a:cubicBezTo>
                  <a:pt x="218399" y="598459"/>
                  <a:pt x="209408" y="607357"/>
                  <a:pt x="198463" y="607357"/>
                </a:cubicBezTo>
                <a:lnTo>
                  <a:pt x="113717" y="607357"/>
                </a:lnTo>
                <a:cubicBezTo>
                  <a:pt x="102694" y="607357"/>
                  <a:pt x="93781" y="598459"/>
                  <a:pt x="93781" y="587453"/>
                </a:cubicBezTo>
                <a:lnTo>
                  <a:pt x="93781" y="522824"/>
                </a:lnTo>
                <a:cubicBezTo>
                  <a:pt x="93781" y="511818"/>
                  <a:pt x="102694" y="502920"/>
                  <a:pt x="113717" y="502920"/>
                </a:cubicBezTo>
                <a:close/>
                <a:moveTo>
                  <a:pt x="278277" y="428121"/>
                </a:moveTo>
                <a:lnTo>
                  <a:pt x="362951" y="428121"/>
                </a:lnTo>
                <a:cubicBezTo>
                  <a:pt x="373975" y="428121"/>
                  <a:pt x="382888" y="437102"/>
                  <a:pt x="382888" y="448036"/>
                </a:cubicBezTo>
                <a:lnTo>
                  <a:pt x="382888" y="587514"/>
                </a:lnTo>
                <a:cubicBezTo>
                  <a:pt x="382888" y="598447"/>
                  <a:pt x="373975" y="607428"/>
                  <a:pt x="362951" y="607428"/>
                </a:cubicBezTo>
                <a:lnTo>
                  <a:pt x="278277" y="607428"/>
                </a:lnTo>
                <a:cubicBezTo>
                  <a:pt x="267253" y="607428"/>
                  <a:pt x="258340" y="598447"/>
                  <a:pt x="258340" y="587514"/>
                </a:cubicBezTo>
                <a:lnTo>
                  <a:pt x="258340" y="448114"/>
                </a:lnTo>
                <a:cubicBezTo>
                  <a:pt x="258340" y="437102"/>
                  <a:pt x="267253" y="428199"/>
                  <a:pt x="278277" y="428199"/>
                </a:cubicBezTo>
                <a:close/>
                <a:moveTo>
                  <a:pt x="442775" y="378372"/>
                </a:moveTo>
                <a:lnTo>
                  <a:pt x="527570" y="378372"/>
                </a:lnTo>
                <a:cubicBezTo>
                  <a:pt x="538600" y="378372"/>
                  <a:pt x="547517" y="387278"/>
                  <a:pt x="547517" y="398293"/>
                </a:cubicBezTo>
                <a:lnTo>
                  <a:pt x="547517" y="587578"/>
                </a:lnTo>
                <a:cubicBezTo>
                  <a:pt x="547517" y="598514"/>
                  <a:pt x="538600" y="607498"/>
                  <a:pt x="527570" y="607498"/>
                </a:cubicBezTo>
                <a:lnTo>
                  <a:pt x="442775" y="607498"/>
                </a:lnTo>
                <a:cubicBezTo>
                  <a:pt x="431746" y="607498"/>
                  <a:pt x="422828" y="598514"/>
                  <a:pt x="422828" y="587578"/>
                </a:cubicBezTo>
                <a:lnTo>
                  <a:pt x="422828" y="398293"/>
                </a:lnTo>
                <a:cubicBezTo>
                  <a:pt x="422828" y="387278"/>
                  <a:pt x="431746" y="378372"/>
                  <a:pt x="442775" y="378372"/>
                </a:cubicBezTo>
                <a:close/>
                <a:moveTo>
                  <a:pt x="568808" y="0"/>
                </a:moveTo>
                <a:lnTo>
                  <a:pt x="582729" y="194066"/>
                </a:lnTo>
                <a:lnTo>
                  <a:pt x="526185" y="166655"/>
                </a:lnTo>
                <a:cubicBezTo>
                  <a:pt x="449462" y="279892"/>
                  <a:pt x="287650" y="431084"/>
                  <a:pt x="0" y="341978"/>
                </a:cubicBezTo>
                <a:lnTo>
                  <a:pt x="20725" y="275363"/>
                </a:lnTo>
                <a:cubicBezTo>
                  <a:pt x="249875" y="346429"/>
                  <a:pt x="385879" y="245062"/>
                  <a:pt x="462680" y="135885"/>
                </a:cubicBezTo>
                <a:lnTo>
                  <a:pt x="407386" y="109099"/>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 name="Rectangle 20">
            <a:extLst>
              <a:ext uri="{FF2B5EF4-FFF2-40B4-BE49-F238E27FC236}">
                <a16:creationId xmlns:a16="http://schemas.microsoft.com/office/drawing/2014/main" xmlns="" id="{D876E6BC-414A-445C-88DA-36100909441E}"/>
              </a:ext>
            </a:extLst>
          </p:cNvPr>
          <p:cNvSpPr/>
          <p:nvPr/>
        </p:nvSpPr>
        <p:spPr>
          <a:xfrm>
            <a:off x="7348737" y="5066714"/>
            <a:ext cx="417215" cy="357623"/>
          </a:xfrm>
          <a:custGeom>
            <a:avLst/>
            <a:gdLst>
              <a:gd name="T0" fmla="*/ 6000 w 11200"/>
              <a:gd name="T1" fmla="*/ 5080 h 9600"/>
              <a:gd name="T2" fmla="*/ 7200 w 11200"/>
              <a:gd name="T3" fmla="*/ 2800 h 9600"/>
              <a:gd name="T4" fmla="*/ 4400 w 11200"/>
              <a:gd name="T5" fmla="*/ 0 h 9600"/>
              <a:gd name="T6" fmla="*/ 1600 w 11200"/>
              <a:gd name="T7" fmla="*/ 2800 h 9600"/>
              <a:gd name="T8" fmla="*/ 2800 w 11200"/>
              <a:gd name="T9" fmla="*/ 5080 h 9600"/>
              <a:gd name="T10" fmla="*/ 0 w 11200"/>
              <a:gd name="T11" fmla="*/ 9200 h 9600"/>
              <a:gd name="T12" fmla="*/ 0 w 11200"/>
              <a:gd name="T13" fmla="*/ 9600 h 9600"/>
              <a:gd name="T14" fmla="*/ 800 w 11200"/>
              <a:gd name="T15" fmla="*/ 9600 h 9600"/>
              <a:gd name="T16" fmla="*/ 800 w 11200"/>
              <a:gd name="T17" fmla="*/ 9200 h 9600"/>
              <a:gd name="T18" fmla="*/ 4400 w 11200"/>
              <a:gd name="T19" fmla="*/ 5600 h 9600"/>
              <a:gd name="T20" fmla="*/ 8000 w 11200"/>
              <a:gd name="T21" fmla="*/ 9200 h 9600"/>
              <a:gd name="T22" fmla="*/ 7960 w 11200"/>
              <a:gd name="T23" fmla="*/ 9600 h 9600"/>
              <a:gd name="T24" fmla="*/ 8760 w 11200"/>
              <a:gd name="T25" fmla="*/ 9600 h 9600"/>
              <a:gd name="T26" fmla="*/ 8760 w 11200"/>
              <a:gd name="T27" fmla="*/ 9200 h 9600"/>
              <a:gd name="T28" fmla="*/ 6000 w 11200"/>
              <a:gd name="T29" fmla="*/ 5080 h 9600"/>
              <a:gd name="T30" fmla="*/ 4400 w 11200"/>
              <a:gd name="T31" fmla="*/ 4800 h 9600"/>
              <a:gd name="T32" fmla="*/ 2400 w 11200"/>
              <a:gd name="T33" fmla="*/ 2800 h 9600"/>
              <a:gd name="T34" fmla="*/ 4400 w 11200"/>
              <a:gd name="T35" fmla="*/ 800 h 9600"/>
              <a:gd name="T36" fmla="*/ 6400 w 11200"/>
              <a:gd name="T37" fmla="*/ 2800 h 9600"/>
              <a:gd name="T38" fmla="*/ 4400 w 11200"/>
              <a:gd name="T39" fmla="*/ 4800 h 9600"/>
              <a:gd name="T40" fmla="*/ 8960 w 11200"/>
              <a:gd name="T41" fmla="*/ 4680 h 9600"/>
              <a:gd name="T42" fmla="*/ 9600 w 11200"/>
              <a:gd name="T43" fmla="*/ 3200 h 9600"/>
              <a:gd name="T44" fmla="*/ 7920 w 11200"/>
              <a:gd name="T45" fmla="*/ 1240 h 9600"/>
              <a:gd name="T46" fmla="*/ 7800 w 11200"/>
              <a:gd name="T47" fmla="*/ 2040 h 9600"/>
              <a:gd name="T48" fmla="*/ 8800 w 11200"/>
              <a:gd name="T49" fmla="*/ 3240 h 9600"/>
              <a:gd name="T50" fmla="*/ 7600 w 11200"/>
              <a:gd name="T51" fmla="*/ 4440 h 9600"/>
              <a:gd name="T52" fmla="*/ 7600 w 11200"/>
              <a:gd name="T53" fmla="*/ 5240 h 9600"/>
              <a:gd name="T54" fmla="*/ 10400 w 11200"/>
              <a:gd name="T55" fmla="*/ 8040 h 9600"/>
              <a:gd name="T56" fmla="*/ 10360 w 11200"/>
              <a:gd name="T57" fmla="*/ 8440 h 9600"/>
              <a:gd name="T58" fmla="*/ 11160 w 11200"/>
              <a:gd name="T59" fmla="*/ 8440 h 9600"/>
              <a:gd name="T60" fmla="*/ 11200 w 11200"/>
              <a:gd name="T61" fmla="*/ 8040 h 9600"/>
              <a:gd name="T62" fmla="*/ 8960 w 11200"/>
              <a:gd name="T63" fmla="*/ 4680 h 9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200" h="9600">
                <a:moveTo>
                  <a:pt x="6000" y="5080"/>
                </a:moveTo>
                <a:cubicBezTo>
                  <a:pt x="6720" y="4560"/>
                  <a:pt x="7200" y="3720"/>
                  <a:pt x="7200" y="2800"/>
                </a:cubicBezTo>
                <a:cubicBezTo>
                  <a:pt x="7200" y="1240"/>
                  <a:pt x="5960" y="0"/>
                  <a:pt x="4400" y="0"/>
                </a:cubicBezTo>
                <a:cubicBezTo>
                  <a:pt x="2840" y="0"/>
                  <a:pt x="1600" y="1240"/>
                  <a:pt x="1600" y="2800"/>
                </a:cubicBezTo>
                <a:cubicBezTo>
                  <a:pt x="1600" y="3760"/>
                  <a:pt x="2080" y="4600"/>
                  <a:pt x="2800" y="5080"/>
                </a:cubicBezTo>
                <a:cubicBezTo>
                  <a:pt x="1160" y="5720"/>
                  <a:pt x="0" y="7320"/>
                  <a:pt x="0" y="9200"/>
                </a:cubicBezTo>
                <a:lnTo>
                  <a:pt x="0" y="9600"/>
                </a:lnTo>
                <a:lnTo>
                  <a:pt x="800" y="9600"/>
                </a:lnTo>
                <a:lnTo>
                  <a:pt x="800" y="9200"/>
                </a:lnTo>
                <a:cubicBezTo>
                  <a:pt x="800" y="7200"/>
                  <a:pt x="2400" y="5600"/>
                  <a:pt x="4400" y="5600"/>
                </a:cubicBezTo>
                <a:cubicBezTo>
                  <a:pt x="6400" y="5600"/>
                  <a:pt x="8000" y="7200"/>
                  <a:pt x="8000" y="9200"/>
                </a:cubicBezTo>
                <a:cubicBezTo>
                  <a:pt x="8000" y="9320"/>
                  <a:pt x="8000" y="9480"/>
                  <a:pt x="7960" y="9600"/>
                </a:cubicBezTo>
                <a:lnTo>
                  <a:pt x="8760" y="9600"/>
                </a:lnTo>
                <a:lnTo>
                  <a:pt x="8760" y="9200"/>
                </a:lnTo>
                <a:cubicBezTo>
                  <a:pt x="8800" y="7320"/>
                  <a:pt x="7640" y="5720"/>
                  <a:pt x="6000" y="5080"/>
                </a:cubicBezTo>
                <a:close/>
                <a:moveTo>
                  <a:pt x="4400" y="4800"/>
                </a:moveTo>
                <a:cubicBezTo>
                  <a:pt x="3280" y="4800"/>
                  <a:pt x="2400" y="3920"/>
                  <a:pt x="2400" y="2800"/>
                </a:cubicBezTo>
                <a:cubicBezTo>
                  <a:pt x="2400" y="1680"/>
                  <a:pt x="3280" y="800"/>
                  <a:pt x="4400" y="800"/>
                </a:cubicBezTo>
                <a:cubicBezTo>
                  <a:pt x="5520" y="800"/>
                  <a:pt x="6400" y="1680"/>
                  <a:pt x="6400" y="2800"/>
                </a:cubicBezTo>
                <a:cubicBezTo>
                  <a:pt x="6400" y="3920"/>
                  <a:pt x="5520" y="4800"/>
                  <a:pt x="4400" y="4800"/>
                </a:cubicBezTo>
                <a:close/>
                <a:moveTo>
                  <a:pt x="8960" y="4680"/>
                </a:moveTo>
                <a:cubicBezTo>
                  <a:pt x="9360" y="4320"/>
                  <a:pt x="9600" y="3800"/>
                  <a:pt x="9600" y="3200"/>
                </a:cubicBezTo>
                <a:cubicBezTo>
                  <a:pt x="9600" y="2200"/>
                  <a:pt x="8880" y="1360"/>
                  <a:pt x="7920" y="1240"/>
                </a:cubicBezTo>
                <a:lnTo>
                  <a:pt x="7800" y="2040"/>
                </a:lnTo>
                <a:cubicBezTo>
                  <a:pt x="8360" y="2120"/>
                  <a:pt x="8800" y="2640"/>
                  <a:pt x="8800" y="3240"/>
                </a:cubicBezTo>
                <a:cubicBezTo>
                  <a:pt x="8800" y="3920"/>
                  <a:pt x="8280" y="4440"/>
                  <a:pt x="7600" y="4440"/>
                </a:cubicBezTo>
                <a:lnTo>
                  <a:pt x="7600" y="5240"/>
                </a:lnTo>
                <a:cubicBezTo>
                  <a:pt x="9160" y="5240"/>
                  <a:pt x="10400" y="6480"/>
                  <a:pt x="10400" y="8040"/>
                </a:cubicBezTo>
                <a:cubicBezTo>
                  <a:pt x="10400" y="8160"/>
                  <a:pt x="10400" y="8320"/>
                  <a:pt x="10360" y="8440"/>
                </a:cubicBezTo>
                <a:lnTo>
                  <a:pt x="11160" y="8440"/>
                </a:lnTo>
                <a:cubicBezTo>
                  <a:pt x="11160" y="8320"/>
                  <a:pt x="11200" y="8160"/>
                  <a:pt x="11200" y="8040"/>
                </a:cubicBezTo>
                <a:cubicBezTo>
                  <a:pt x="11200" y="6480"/>
                  <a:pt x="10280" y="5200"/>
                  <a:pt x="8960" y="4680"/>
                </a:cubicBez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5" name="iconfont-10889-5203281">
            <a:extLst>
              <a:ext uri="{FF2B5EF4-FFF2-40B4-BE49-F238E27FC236}">
                <a16:creationId xmlns:a16="http://schemas.microsoft.com/office/drawing/2014/main" xmlns="" id="{7D274970-5B8F-4EA1-A095-F150DEB1E139}"/>
              </a:ext>
            </a:extLst>
          </p:cNvPr>
          <p:cNvSpPr>
            <a:spLocks noChangeAspect="1"/>
          </p:cNvSpPr>
          <p:nvPr/>
        </p:nvSpPr>
        <p:spPr bwMode="auto">
          <a:xfrm>
            <a:off x="7338217" y="1842041"/>
            <a:ext cx="400605" cy="435076"/>
          </a:xfrm>
          <a:custGeom>
            <a:avLst/>
            <a:gdLst>
              <a:gd name="T0" fmla="*/ 7952 w 8836"/>
              <a:gd name="T1" fmla="*/ 8998 h 9598"/>
              <a:gd name="T2" fmla="*/ 7952 w 8836"/>
              <a:gd name="T3" fmla="*/ 1080 h 9598"/>
              <a:gd name="T4" fmla="*/ 6707 w 8836"/>
              <a:gd name="T5" fmla="*/ 0 h 9598"/>
              <a:gd name="T6" fmla="*/ 2530 w 8836"/>
              <a:gd name="T7" fmla="*/ 1560 h 9598"/>
              <a:gd name="T8" fmla="*/ 2530 w 8836"/>
              <a:gd name="T9" fmla="*/ 1960 h 9598"/>
              <a:gd name="T10" fmla="*/ 6306 w 8836"/>
              <a:gd name="T11" fmla="*/ 680 h 9598"/>
              <a:gd name="T12" fmla="*/ 6306 w 8836"/>
              <a:gd name="T13" fmla="*/ 9558 h 9598"/>
              <a:gd name="T14" fmla="*/ 8836 w 8836"/>
              <a:gd name="T15" fmla="*/ 9558 h 9598"/>
              <a:gd name="T16" fmla="*/ 8836 w 8836"/>
              <a:gd name="T17" fmla="*/ 8998 h 9598"/>
              <a:gd name="T18" fmla="*/ 7952 w 8836"/>
              <a:gd name="T19" fmla="*/ 8998 h 9598"/>
              <a:gd name="T20" fmla="*/ 1165 w 8836"/>
              <a:gd name="T21" fmla="*/ 6559 h 9598"/>
              <a:gd name="T22" fmla="*/ 3173 w 8836"/>
              <a:gd name="T23" fmla="*/ 6159 h 9598"/>
              <a:gd name="T24" fmla="*/ 3173 w 8836"/>
              <a:gd name="T25" fmla="*/ 5159 h 9598"/>
              <a:gd name="T26" fmla="*/ 1165 w 8836"/>
              <a:gd name="T27" fmla="*/ 5679 h 9598"/>
              <a:gd name="T28" fmla="*/ 1165 w 8836"/>
              <a:gd name="T29" fmla="*/ 6559 h 9598"/>
              <a:gd name="T30" fmla="*/ 1165 w 8836"/>
              <a:gd name="T31" fmla="*/ 9558 h 9598"/>
              <a:gd name="T32" fmla="*/ 3173 w 8836"/>
              <a:gd name="T33" fmla="*/ 9558 h 9598"/>
              <a:gd name="T34" fmla="*/ 3173 w 8836"/>
              <a:gd name="T35" fmla="*/ 8518 h 9598"/>
              <a:gd name="T36" fmla="*/ 1165 w 8836"/>
              <a:gd name="T37" fmla="*/ 8678 h 9598"/>
              <a:gd name="T38" fmla="*/ 1165 w 8836"/>
              <a:gd name="T39" fmla="*/ 9558 h 9598"/>
              <a:gd name="T40" fmla="*/ 1165 w 8836"/>
              <a:gd name="T41" fmla="*/ 8078 h 9598"/>
              <a:gd name="T42" fmla="*/ 3173 w 8836"/>
              <a:gd name="T43" fmla="*/ 7878 h 9598"/>
              <a:gd name="T44" fmla="*/ 3173 w 8836"/>
              <a:gd name="T45" fmla="*/ 6879 h 9598"/>
              <a:gd name="T46" fmla="*/ 1165 w 8836"/>
              <a:gd name="T47" fmla="*/ 7198 h 9598"/>
              <a:gd name="T48" fmla="*/ 1165 w 8836"/>
              <a:gd name="T49" fmla="*/ 8078 h 9598"/>
              <a:gd name="T50" fmla="*/ 1165 w 8836"/>
              <a:gd name="T51" fmla="*/ 5039 h 9598"/>
              <a:gd name="T52" fmla="*/ 3173 w 8836"/>
              <a:gd name="T53" fmla="*/ 4479 h 9598"/>
              <a:gd name="T54" fmla="*/ 3173 w 8836"/>
              <a:gd name="T55" fmla="*/ 3439 h 9598"/>
              <a:gd name="T56" fmla="*/ 1165 w 8836"/>
              <a:gd name="T57" fmla="*/ 4119 h 9598"/>
              <a:gd name="T58" fmla="*/ 1165 w 8836"/>
              <a:gd name="T59" fmla="*/ 5039 h 9598"/>
              <a:gd name="T60" fmla="*/ 5342 w 8836"/>
              <a:gd name="T61" fmla="*/ 2440 h 9598"/>
              <a:gd name="T62" fmla="*/ 4217 w 8836"/>
              <a:gd name="T63" fmla="*/ 1760 h 9598"/>
              <a:gd name="T64" fmla="*/ 0 w 8836"/>
              <a:gd name="T65" fmla="*/ 3279 h 9598"/>
              <a:gd name="T66" fmla="*/ 0 w 8836"/>
              <a:gd name="T67" fmla="*/ 9598 h 9598"/>
              <a:gd name="T68" fmla="*/ 562 w 8836"/>
              <a:gd name="T69" fmla="*/ 9598 h 9598"/>
              <a:gd name="T70" fmla="*/ 562 w 8836"/>
              <a:gd name="T71" fmla="*/ 3559 h 9598"/>
              <a:gd name="T72" fmla="*/ 3735 w 8836"/>
              <a:gd name="T73" fmla="*/ 2519 h 9598"/>
              <a:gd name="T74" fmla="*/ 3735 w 8836"/>
              <a:gd name="T75" fmla="*/ 9558 h 9598"/>
              <a:gd name="T76" fmla="*/ 5382 w 8836"/>
              <a:gd name="T77" fmla="*/ 9558 h 9598"/>
              <a:gd name="T78" fmla="*/ 5342 w 8836"/>
              <a:gd name="T79" fmla="*/ 2440 h 9598"/>
              <a:gd name="T80" fmla="*/ 5342 w 8836"/>
              <a:gd name="T81" fmla="*/ 2440 h 9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836" h="9598">
                <a:moveTo>
                  <a:pt x="7952" y="8998"/>
                </a:moveTo>
                <a:lnTo>
                  <a:pt x="7952" y="1080"/>
                </a:lnTo>
                <a:lnTo>
                  <a:pt x="6707" y="0"/>
                </a:lnTo>
                <a:lnTo>
                  <a:pt x="2530" y="1560"/>
                </a:lnTo>
                <a:lnTo>
                  <a:pt x="2530" y="1960"/>
                </a:lnTo>
                <a:lnTo>
                  <a:pt x="6306" y="680"/>
                </a:lnTo>
                <a:lnTo>
                  <a:pt x="6306" y="9558"/>
                </a:lnTo>
                <a:lnTo>
                  <a:pt x="8836" y="9558"/>
                </a:lnTo>
                <a:lnTo>
                  <a:pt x="8836" y="8998"/>
                </a:lnTo>
                <a:lnTo>
                  <a:pt x="7952" y="8998"/>
                </a:lnTo>
                <a:close/>
                <a:moveTo>
                  <a:pt x="1165" y="6559"/>
                </a:moveTo>
                <a:lnTo>
                  <a:pt x="3173" y="6159"/>
                </a:lnTo>
                <a:lnTo>
                  <a:pt x="3173" y="5159"/>
                </a:lnTo>
                <a:lnTo>
                  <a:pt x="1165" y="5679"/>
                </a:lnTo>
                <a:lnTo>
                  <a:pt x="1165" y="6559"/>
                </a:lnTo>
                <a:close/>
                <a:moveTo>
                  <a:pt x="1165" y="9558"/>
                </a:moveTo>
                <a:lnTo>
                  <a:pt x="3173" y="9558"/>
                </a:lnTo>
                <a:lnTo>
                  <a:pt x="3173" y="8518"/>
                </a:lnTo>
                <a:lnTo>
                  <a:pt x="1165" y="8678"/>
                </a:lnTo>
                <a:lnTo>
                  <a:pt x="1165" y="9558"/>
                </a:lnTo>
                <a:close/>
                <a:moveTo>
                  <a:pt x="1165" y="8078"/>
                </a:moveTo>
                <a:lnTo>
                  <a:pt x="3173" y="7878"/>
                </a:lnTo>
                <a:lnTo>
                  <a:pt x="3173" y="6879"/>
                </a:lnTo>
                <a:lnTo>
                  <a:pt x="1165" y="7198"/>
                </a:lnTo>
                <a:lnTo>
                  <a:pt x="1165" y="8078"/>
                </a:lnTo>
                <a:close/>
                <a:moveTo>
                  <a:pt x="1165" y="5039"/>
                </a:moveTo>
                <a:lnTo>
                  <a:pt x="3173" y="4479"/>
                </a:lnTo>
                <a:lnTo>
                  <a:pt x="3173" y="3439"/>
                </a:lnTo>
                <a:lnTo>
                  <a:pt x="1165" y="4119"/>
                </a:lnTo>
                <a:lnTo>
                  <a:pt x="1165" y="5039"/>
                </a:lnTo>
                <a:close/>
                <a:moveTo>
                  <a:pt x="5342" y="2440"/>
                </a:moveTo>
                <a:lnTo>
                  <a:pt x="4217" y="1760"/>
                </a:lnTo>
                <a:lnTo>
                  <a:pt x="0" y="3279"/>
                </a:lnTo>
                <a:lnTo>
                  <a:pt x="0" y="9598"/>
                </a:lnTo>
                <a:lnTo>
                  <a:pt x="562" y="9598"/>
                </a:lnTo>
                <a:lnTo>
                  <a:pt x="562" y="3559"/>
                </a:lnTo>
                <a:lnTo>
                  <a:pt x="3735" y="2519"/>
                </a:lnTo>
                <a:lnTo>
                  <a:pt x="3735" y="9558"/>
                </a:lnTo>
                <a:lnTo>
                  <a:pt x="5382" y="9558"/>
                </a:lnTo>
                <a:lnTo>
                  <a:pt x="5342" y="2440"/>
                </a:lnTo>
                <a:close/>
                <a:moveTo>
                  <a:pt x="5342" y="2440"/>
                </a:moveTo>
                <a:close/>
              </a:path>
            </a:pathLst>
          </a:custGeom>
          <a:solidFill>
            <a:schemeClr val="tx1"/>
          </a:solidFill>
          <a:ln>
            <a:noFill/>
          </a:ln>
        </p:spPr>
        <p:txBody>
          <a:bodyPr/>
          <a:lstStyle/>
          <a:p>
            <a:endParaRPr lang="zh-CN" altLang="en-US"/>
          </a:p>
        </p:txBody>
      </p:sp>
      <p:sp>
        <p:nvSpPr>
          <p:cNvPr id="18" name="文本框 17">
            <a:extLst>
              <a:ext uri="{FF2B5EF4-FFF2-40B4-BE49-F238E27FC236}">
                <a16:creationId xmlns:a16="http://schemas.microsoft.com/office/drawing/2014/main" xmlns="" id="{E0EA3EF5-1E7F-4698-97A5-11F86D5FE1B2}"/>
              </a:ext>
            </a:extLst>
          </p:cNvPr>
          <p:cNvSpPr txBox="1"/>
          <p:nvPr/>
        </p:nvSpPr>
        <p:spPr>
          <a:xfrm>
            <a:off x="4675001" y="3866276"/>
            <a:ext cx="1840375" cy="584775"/>
          </a:xfrm>
          <a:prstGeom prst="rect">
            <a:avLst/>
          </a:prstGeom>
          <a:noFill/>
        </p:spPr>
        <p:txBody>
          <a:bodyPr wrap="square" rtlCol="0">
            <a:spAutoFit/>
          </a:bodyPr>
          <a:lstStyle/>
          <a:p>
            <a:pPr algn="dist"/>
            <a:r>
              <a:rPr lang="en-US" altLang="zh-CN" sz="3200" dirty="0">
                <a:gradFill>
                  <a:gsLst>
                    <a:gs pos="2000">
                      <a:srgbClr val="F9ECCF"/>
                    </a:gs>
                    <a:gs pos="95000">
                      <a:schemeClr val="accent2"/>
                    </a:gs>
                  </a:gsLst>
                  <a:lin ang="5400000" scaled="0"/>
                </a:gradFill>
                <a:ea typeface="+mj-ea"/>
              </a:rPr>
              <a:t>content</a:t>
            </a:r>
            <a:endParaRPr lang="zh-CN" altLang="en-US" sz="3200" dirty="0">
              <a:gradFill>
                <a:gsLst>
                  <a:gs pos="2000">
                    <a:srgbClr val="F9ECCF"/>
                  </a:gs>
                  <a:gs pos="95000">
                    <a:schemeClr val="accent2"/>
                  </a:gs>
                </a:gsLst>
                <a:lin ang="5400000" scaled="0"/>
              </a:gradFill>
              <a:ea typeface="+mj-ea"/>
            </a:endParaRPr>
          </a:p>
        </p:txBody>
      </p:sp>
      <p:sp>
        <p:nvSpPr>
          <p:cNvPr id="19" name="文本框 18">
            <a:extLst>
              <a:ext uri="{FF2B5EF4-FFF2-40B4-BE49-F238E27FC236}">
                <a16:creationId xmlns:a16="http://schemas.microsoft.com/office/drawing/2014/main" xmlns="" id="{BBE25F08-7E70-4BA6-BEBC-443C91B7B7A3}"/>
              </a:ext>
            </a:extLst>
          </p:cNvPr>
          <p:cNvSpPr txBox="1"/>
          <p:nvPr/>
        </p:nvSpPr>
        <p:spPr>
          <a:xfrm>
            <a:off x="7943954" y="2255510"/>
            <a:ext cx="2038245" cy="307777"/>
          </a:xfrm>
          <a:prstGeom prst="rect">
            <a:avLst/>
          </a:prstGeom>
          <a:noFill/>
        </p:spPr>
        <p:txBody>
          <a:bodyPr wrap="square" rtlCol="0" anchor="ctr">
            <a:spAutoFit/>
          </a:bodyPr>
          <a:lstStyle/>
          <a:p>
            <a:pPr algn="dist"/>
            <a:r>
              <a:rPr lang="en-US" altLang="zh-CN" sz="1400" dirty="0">
                <a:gradFill>
                  <a:gsLst>
                    <a:gs pos="2000">
                      <a:srgbClr val="F9ECCF"/>
                    </a:gs>
                    <a:gs pos="95000">
                      <a:schemeClr val="accent2"/>
                    </a:gs>
                  </a:gsLst>
                  <a:lin ang="5400000" scaled="0"/>
                </a:gradFill>
              </a:rPr>
              <a:t>Company introduction</a:t>
            </a:r>
            <a:endParaRPr lang="zh-CN" altLang="en-US" sz="1400" dirty="0">
              <a:gradFill>
                <a:gsLst>
                  <a:gs pos="2000">
                    <a:srgbClr val="F9ECCF"/>
                  </a:gs>
                  <a:gs pos="95000">
                    <a:schemeClr val="accent2"/>
                  </a:gs>
                </a:gsLst>
                <a:lin ang="5400000" scaled="0"/>
              </a:gradFill>
            </a:endParaRPr>
          </a:p>
        </p:txBody>
      </p:sp>
      <p:sp>
        <p:nvSpPr>
          <p:cNvPr id="20" name="文本框 19">
            <a:extLst>
              <a:ext uri="{FF2B5EF4-FFF2-40B4-BE49-F238E27FC236}">
                <a16:creationId xmlns:a16="http://schemas.microsoft.com/office/drawing/2014/main" xmlns="" id="{9354D481-FBFF-42DF-B612-F2F92C4203B9}"/>
              </a:ext>
            </a:extLst>
          </p:cNvPr>
          <p:cNvSpPr txBox="1"/>
          <p:nvPr/>
        </p:nvSpPr>
        <p:spPr>
          <a:xfrm>
            <a:off x="7943954" y="3336878"/>
            <a:ext cx="2038245" cy="307777"/>
          </a:xfrm>
          <a:prstGeom prst="rect">
            <a:avLst/>
          </a:prstGeom>
          <a:noFill/>
        </p:spPr>
        <p:txBody>
          <a:bodyPr wrap="square" rtlCol="0" anchor="ctr">
            <a:spAutoFit/>
          </a:bodyPr>
          <a:lstStyle/>
          <a:p>
            <a:pPr algn="dist"/>
            <a:r>
              <a:rPr lang="en-US" altLang="zh-CN" sz="1400" dirty="0">
                <a:gradFill>
                  <a:gsLst>
                    <a:gs pos="2000">
                      <a:srgbClr val="F9ECCF"/>
                    </a:gs>
                    <a:gs pos="95000">
                      <a:schemeClr val="accent2"/>
                    </a:gs>
                  </a:gsLst>
                  <a:lin ang="5400000" scaled="0"/>
                </a:gradFill>
              </a:rPr>
              <a:t>Project Introduction</a:t>
            </a:r>
            <a:endParaRPr lang="zh-CN" altLang="en-US" sz="1400" dirty="0">
              <a:gradFill>
                <a:gsLst>
                  <a:gs pos="2000">
                    <a:srgbClr val="F9ECCF"/>
                  </a:gs>
                  <a:gs pos="95000">
                    <a:schemeClr val="accent2"/>
                  </a:gs>
                </a:gsLst>
                <a:lin ang="5400000" scaled="0"/>
              </a:gradFill>
            </a:endParaRPr>
          </a:p>
        </p:txBody>
      </p:sp>
      <p:sp>
        <p:nvSpPr>
          <p:cNvPr id="21" name="文本框 20">
            <a:extLst>
              <a:ext uri="{FF2B5EF4-FFF2-40B4-BE49-F238E27FC236}">
                <a16:creationId xmlns:a16="http://schemas.microsoft.com/office/drawing/2014/main" xmlns="" id="{5A807145-9995-4F2D-A23D-1362E388D4A9}"/>
              </a:ext>
            </a:extLst>
          </p:cNvPr>
          <p:cNvSpPr txBox="1"/>
          <p:nvPr/>
        </p:nvSpPr>
        <p:spPr>
          <a:xfrm>
            <a:off x="7943954" y="4388455"/>
            <a:ext cx="2038245" cy="307777"/>
          </a:xfrm>
          <a:prstGeom prst="rect">
            <a:avLst/>
          </a:prstGeom>
          <a:noFill/>
        </p:spPr>
        <p:txBody>
          <a:bodyPr wrap="square" rtlCol="0" anchor="ctr">
            <a:spAutoFit/>
          </a:bodyPr>
          <a:lstStyle/>
          <a:p>
            <a:pPr algn="dist"/>
            <a:r>
              <a:rPr lang="en-US" altLang="zh-CN" sz="1400" dirty="0">
                <a:gradFill>
                  <a:gsLst>
                    <a:gs pos="2000">
                      <a:srgbClr val="F9ECCF"/>
                    </a:gs>
                    <a:gs pos="95000">
                      <a:schemeClr val="accent2"/>
                    </a:gs>
                  </a:gsLst>
                  <a:lin ang="5400000" scaled="0"/>
                </a:gradFill>
              </a:rPr>
              <a:t>Market analysis</a:t>
            </a:r>
            <a:endParaRPr lang="zh-CN" altLang="en-US" sz="1400" dirty="0">
              <a:gradFill>
                <a:gsLst>
                  <a:gs pos="2000">
                    <a:srgbClr val="F9ECCF"/>
                  </a:gs>
                  <a:gs pos="95000">
                    <a:schemeClr val="accent2"/>
                  </a:gs>
                </a:gsLst>
                <a:lin ang="5400000" scaled="0"/>
              </a:gradFill>
            </a:endParaRPr>
          </a:p>
        </p:txBody>
      </p:sp>
      <p:sp>
        <p:nvSpPr>
          <p:cNvPr id="22" name="文本框 21">
            <a:extLst>
              <a:ext uri="{FF2B5EF4-FFF2-40B4-BE49-F238E27FC236}">
                <a16:creationId xmlns:a16="http://schemas.microsoft.com/office/drawing/2014/main" xmlns="" id="{A9643C8F-05BA-4902-B70A-10AFE5386096}"/>
              </a:ext>
            </a:extLst>
          </p:cNvPr>
          <p:cNvSpPr txBox="1"/>
          <p:nvPr/>
        </p:nvSpPr>
        <p:spPr>
          <a:xfrm>
            <a:off x="7943954" y="5440032"/>
            <a:ext cx="2038245" cy="307777"/>
          </a:xfrm>
          <a:prstGeom prst="rect">
            <a:avLst/>
          </a:prstGeom>
          <a:noFill/>
        </p:spPr>
        <p:txBody>
          <a:bodyPr wrap="square" rtlCol="0" anchor="ctr">
            <a:spAutoFit/>
          </a:bodyPr>
          <a:lstStyle/>
          <a:p>
            <a:pPr algn="dist"/>
            <a:r>
              <a:rPr lang="en-US" altLang="zh-CN" sz="1400" dirty="0">
                <a:gradFill>
                  <a:gsLst>
                    <a:gs pos="2000">
                      <a:srgbClr val="F9ECCF"/>
                    </a:gs>
                    <a:gs pos="95000">
                      <a:schemeClr val="accent2"/>
                    </a:gs>
                  </a:gsLst>
                  <a:lin ang="5400000" scaled="0"/>
                </a:gradFill>
              </a:rPr>
              <a:t>core team members</a:t>
            </a:r>
            <a:endParaRPr lang="zh-CN" altLang="en-US" sz="1400" dirty="0">
              <a:gradFill>
                <a:gsLst>
                  <a:gs pos="2000">
                    <a:srgbClr val="F9ECCF"/>
                  </a:gs>
                  <a:gs pos="95000">
                    <a:schemeClr val="accent2"/>
                  </a:gs>
                </a:gsLst>
                <a:lin ang="5400000" scaled="0"/>
              </a:gradFill>
            </a:endParaRPr>
          </a:p>
        </p:txBody>
      </p:sp>
    </p:spTree>
    <p:custDataLst>
      <p:tags r:id="rId1"/>
    </p:custDataLst>
    <p:extLst>
      <p:ext uri="{BB962C8B-B14F-4D97-AF65-F5344CB8AC3E}">
        <p14:creationId xmlns:p14="http://schemas.microsoft.com/office/powerpoint/2010/main" val="375346946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xmlns="" id="{65792EBE-4F1B-449C-A6BF-382B25F2AAC0}"/>
              </a:ext>
            </a:extLst>
          </p:cNvPr>
          <p:cNvSpPr>
            <a:spLocks noGrp="1"/>
          </p:cNvSpPr>
          <p:nvPr>
            <p:ph type="body" sz="quarter" idx="20"/>
          </p:nvPr>
        </p:nvSpPr>
        <p:spPr/>
        <p:txBody>
          <a:bodyPr>
            <a:noAutofit/>
          </a:bodyPr>
          <a:lstStyle/>
          <a:p>
            <a:r>
              <a:rPr lang="zh-CN" altLang="en-US" sz="1800" dirty="0"/>
              <a:t>请在次输入相关的内容：比如优势一是什么，简要概述</a:t>
            </a:r>
          </a:p>
        </p:txBody>
      </p:sp>
      <p:sp>
        <p:nvSpPr>
          <p:cNvPr id="8" name="文本占位符 7">
            <a:extLst>
              <a:ext uri="{FF2B5EF4-FFF2-40B4-BE49-F238E27FC236}">
                <a16:creationId xmlns:a16="http://schemas.microsoft.com/office/drawing/2014/main" xmlns="" id="{B418B2F9-201E-4F15-BE5D-701F7010F402}"/>
              </a:ext>
            </a:extLst>
          </p:cNvPr>
          <p:cNvSpPr>
            <a:spLocks noGrp="1"/>
          </p:cNvSpPr>
          <p:nvPr>
            <p:ph type="body" sz="quarter" idx="22"/>
          </p:nvPr>
        </p:nvSpPr>
        <p:spPr/>
        <p:txBody>
          <a:bodyPr>
            <a:noAutofit/>
          </a:bodyPr>
          <a:lstStyle/>
          <a:p>
            <a:r>
              <a:rPr lang="zh-CN" altLang="en-US" sz="1800" dirty="0"/>
              <a:t>请在次输入相关的内容：比如优势一是什么，简要概述</a:t>
            </a:r>
          </a:p>
        </p:txBody>
      </p:sp>
      <p:sp>
        <p:nvSpPr>
          <p:cNvPr id="9" name="文本占位符 8">
            <a:extLst>
              <a:ext uri="{FF2B5EF4-FFF2-40B4-BE49-F238E27FC236}">
                <a16:creationId xmlns:a16="http://schemas.microsoft.com/office/drawing/2014/main" xmlns="" id="{836AF9C6-0947-4832-AAB1-87FA091AE43F}"/>
              </a:ext>
            </a:extLst>
          </p:cNvPr>
          <p:cNvSpPr>
            <a:spLocks noGrp="1"/>
          </p:cNvSpPr>
          <p:nvPr>
            <p:ph type="body" sz="quarter" idx="23"/>
          </p:nvPr>
        </p:nvSpPr>
        <p:spPr/>
        <p:txBody>
          <a:bodyPr>
            <a:normAutofit/>
          </a:bodyPr>
          <a:lstStyle/>
          <a:p>
            <a:r>
              <a:rPr lang="zh-CN" altLang="en-US" sz="1800" dirty="0"/>
              <a:t>请在次输入相关的内容：比如优势一是什么，简要概述</a:t>
            </a:r>
          </a:p>
        </p:txBody>
      </p:sp>
      <p:sp>
        <p:nvSpPr>
          <p:cNvPr id="10" name="文本占位符 9">
            <a:extLst>
              <a:ext uri="{FF2B5EF4-FFF2-40B4-BE49-F238E27FC236}">
                <a16:creationId xmlns:a16="http://schemas.microsoft.com/office/drawing/2014/main" xmlns="" id="{3D83C81F-B09E-4CBC-B0EC-E955078F567F}"/>
              </a:ext>
            </a:extLst>
          </p:cNvPr>
          <p:cNvSpPr>
            <a:spLocks noGrp="1"/>
          </p:cNvSpPr>
          <p:nvPr>
            <p:ph type="body" sz="quarter" idx="24"/>
          </p:nvPr>
        </p:nvSpPr>
        <p:spPr/>
        <p:txBody>
          <a:bodyPr>
            <a:noAutofit/>
          </a:bodyPr>
          <a:lstStyle/>
          <a:p>
            <a:pPr>
              <a:lnSpc>
                <a:spcPct val="150000"/>
              </a:lnSpc>
            </a:pPr>
            <a:r>
              <a:rPr lang="zh-CN" altLang="en-US" sz="1800" dirty="0"/>
              <a:t>请在次输入相关的内容：比如优势一是什么，简要概述</a:t>
            </a:r>
          </a:p>
        </p:txBody>
      </p:sp>
      <p:sp>
        <p:nvSpPr>
          <p:cNvPr id="5" name="文本占位符 4">
            <a:extLst>
              <a:ext uri="{FF2B5EF4-FFF2-40B4-BE49-F238E27FC236}">
                <a16:creationId xmlns:a16="http://schemas.microsoft.com/office/drawing/2014/main" xmlns="" id="{44708F7E-DFD9-45B3-B113-545606112238}"/>
              </a:ext>
            </a:extLst>
          </p:cNvPr>
          <p:cNvSpPr>
            <a:spLocks noGrp="1"/>
          </p:cNvSpPr>
          <p:nvPr>
            <p:ph type="body" sz="quarter" idx="11"/>
          </p:nvPr>
        </p:nvSpPr>
        <p:spPr/>
        <p:txBody>
          <a:bodyPr/>
          <a:lstStyle/>
          <a:p>
            <a:r>
              <a:rPr lang="zh-CN" altLang="en-US" dirty="0"/>
              <a:t>核心团队</a:t>
            </a:r>
          </a:p>
        </p:txBody>
      </p:sp>
      <p:sp>
        <p:nvSpPr>
          <p:cNvPr id="11" name="文本框 10">
            <a:extLst>
              <a:ext uri="{FF2B5EF4-FFF2-40B4-BE49-F238E27FC236}">
                <a16:creationId xmlns:a16="http://schemas.microsoft.com/office/drawing/2014/main" xmlns="" id="{1088EC89-9F9C-41CA-AA6C-EE0E8F086885}"/>
              </a:ext>
            </a:extLst>
          </p:cNvPr>
          <p:cNvSpPr txBox="1"/>
          <p:nvPr/>
        </p:nvSpPr>
        <p:spPr>
          <a:xfrm>
            <a:off x="1172732" y="2503438"/>
            <a:ext cx="2362948" cy="2308324"/>
          </a:xfrm>
          <a:prstGeom prst="rect">
            <a:avLst/>
          </a:prstGeom>
          <a:noFill/>
        </p:spPr>
        <p:txBody>
          <a:bodyPr wrap="square" rtlCol="0" anchor="ctr">
            <a:spAutoFit/>
          </a:bodyPr>
          <a:lstStyle/>
          <a:p>
            <a:r>
              <a:rPr lang="zh-CN" altLang="en-US" sz="7200" dirty="0">
                <a:gradFill>
                  <a:gsLst>
                    <a:gs pos="2000">
                      <a:srgbClr val="F9ECCF"/>
                    </a:gs>
                    <a:gs pos="95000">
                      <a:schemeClr val="accent2"/>
                    </a:gs>
                  </a:gsLst>
                  <a:lin ang="5400000" scaled="0"/>
                </a:gradFill>
                <a:latin typeface="+mj-ea"/>
                <a:ea typeface="+mj-ea"/>
              </a:rPr>
              <a:t>团队优势</a:t>
            </a:r>
          </a:p>
        </p:txBody>
      </p:sp>
      <p:pic>
        <p:nvPicPr>
          <p:cNvPr id="12" name="图片占位符 7">
            <a:extLst>
              <a:ext uri="{FF2B5EF4-FFF2-40B4-BE49-F238E27FC236}">
                <a16:creationId xmlns:a16="http://schemas.microsoft.com/office/drawing/2014/main" xmlns="" id="{8CAFD3A5-4186-4DD0-B14D-22D02507CD45}"/>
              </a:ext>
            </a:extLst>
          </p:cNvPr>
          <p:cNvPicPr>
            <a:picLocks noChangeAspect="1"/>
          </p:cNvPicPr>
          <p:nvPr/>
        </p:nvPicPr>
        <p:blipFill>
          <a:blip r:embed="rId2"/>
          <a:srcRect t="1339" b="1339"/>
          <a:stretch>
            <a:fillRect/>
          </a:stretch>
        </p:blipFill>
        <p:spPr>
          <a:xfrm>
            <a:off x="10453688" y="457200"/>
            <a:ext cx="1243012" cy="479425"/>
          </a:xfrm>
          <a:prstGeom prst="roundRect">
            <a:avLst>
              <a:gd name="adj" fmla="val 50000"/>
            </a:avLst>
          </a:prstGeom>
          <a:solidFill>
            <a:schemeClr val="tx1"/>
          </a:solidFill>
        </p:spPr>
      </p:pic>
    </p:spTree>
    <p:extLst>
      <p:ext uri="{BB962C8B-B14F-4D97-AF65-F5344CB8AC3E}">
        <p14:creationId xmlns:p14="http://schemas.microsoft.com/office/powerpoint/2010/main" val="284678909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a:extLst>
              <a:ext uri="{FF2B5EF4-FFF2-40B4-BE49-F238E27FC236}">
                <a16:creationId xmlns:a16="http://schemas.microsoft.com/office/drawing/2014/main" xmlns="" id="{DD0FB7F1-F11F-4BB2-93A9-C2E2A63C4B0C}"/>
              </a:ext>
            </a:extLst>
          </p:cNvPr>
          <p:cNvSpPr txBox="1"/>
          <p:nvPr/>
        </p:nvSpPr>
        <p:spPr>
          <a:xfrm>
            <a:off x="1341120" y="3846284"/>
            <a:ext cx="6188188" cy="830997"/>
          </a:xfrm>
          <a:prstGeom prst="rect">
            <a:avLst/>
          </a:prstGeom>
          <a:noFill/>
        </p:spPr>
        <p:txBody>
          <a:bodyPr wrap="square" rtlCol="0" anchor="ctr">
            <a:spAutoFit/>
          </a:bodyPr>
          <a:lstStyle/>
          <a:p>
            <a:pPr algn="r"/>
            <a:r>
              <a:rPr lang="en-US" altLang="zh-CN" sz="4800" dirty="0">
                <a:gradFill>
                  <a:gsLst>
                    <a:gs pos="2000">
                      <a:srgbClr val="F9ECCF"/>
                    </a:gs>
                    <a:gs pos="95000">
                      <a:schemeClr val="accent2"/>
                    </a:gs>
                  </a:gsLst>
                  <a:lin ang="5400000" scaled="0"/>
                </a:gradFill>
                <a:latin typeface="+mn-ea"/>
              </a:rPr>
              <a:t>Thanks</a:t>
            </a:r>
            <a:endParaRPr lang="zh-CN" altLang="en-US" sz="4800" dirty="0">
              <a:gradFill>
                <a:gsLst>
                  <a:gs pos="2000">
                    <a:srgbClr val="F9ECCF"/>
                  </a:gs>
                  <a:gs pos="95000">
                    <a:schemeClr val="accent2"/>
                  </a:gs>
                </a:gsLst>
                <a:lin ang="5400000" scaled="0"/>
              </a:gradFill>
              <a:latin typeface="+mn-ea"/>
            </a:endParaRPr>
          </a:p>
        </p:txBody>
      </p:sp>
      <p:sp>
        <p:nvSpPr>
          <p:cNvPr id="11" name="文本框 10">
            <a:extLst>
              <a:ext uri="{FF2B5EF4-FFF2-40B4-BE49-F238E27FC236}">
                <a16:creationId xmlns:a16="http://schemas.microsoft.com/office/drawing/2014/main" xmlns="" id="{F24617D7-374B-45E2-903E-2C804365DEDB}"/>
              </a:ext>
            </a:extLst>
          </p:cNvPr>
          <p:cNvSpPr txBox="1"/>
          <p:nvPr/>
        </p:nvSpPr>
        <p:spPr>
          <a:xfrm>
            <a:off x="2010932" y="2645955"/>
            <a:ext cx="5670028" cy="1200329"/>
          </a:xfrm>
          <a:prstGeom prst="rect">
            <a:avLst/>
          </a:prstGeom>
          <a:noFill/>
        </p:spPr>
        <p:txBody>
          <a:bodyPr wrap="square" rtlCol="0" anchor="ctr">
            <a:spAutoFit/>
          </a:bodyPr>
          <a:lstStyle/>
          <a:p>
            <a:pPr algn="r"/>
            <a:r>
              <a:rPr lang="zh-CN" altLang="en-US" sz="7200" dirty="0">
                <a:gradFill>
                  <a:gsLst>
                    <a:gs pos="2000">
                      <a:srgbClr val="F9ECCF"/>
                    </a:gs>
                    <a:gs pos="95000">
                      <a:schemeClr val="accent2"/>
                    </a:gs>
                  </a:gsLst>
                  <a:lin ang="5400000" scaled="0"/>
                </a:gradFill>
                <a:latin typeface="阿里汉仪智能黑体" panose="00020600040101010101" pitchFamily="18" charset="-122"/>
                <a:ea typeface="阿里汉仪智能黑体" panose="00020600040101010101" pitchFamily="18" charset="-122"/>
              </a:rPr>
              <a:t>感谢观看</a:t>
            </a:r>
          </a:p>
        </p:txBody>
      </p:sp>
      <p:pic>
        <p:nvPicPr>
          <p:cNvPr id="12" name="图片占位符 7">
            <a:extLst>
              <a:ext uri="{FF2B5EF4-FFF2-40B4-BE49-F238E27FC236}">
                <a16:creationId xmlns:a16="http://schemas.microsoft.com/office/drawing/2014/main" xmlns="" id="{0A5DF202-6FDE-4DF7-9ACC-D1F9FE30E7E1}"/>
              </a:ext>
            </a:extLst>
          </p:cNvPr>
          <p:cNvPicPr>
            <a:picLocks noChangeAspect="1"/>
          </p:cNvPicPr>
          <p:nvPr/>
        </p:nvPicPr>
        <p:blipFill>
          <a:blip r:embed="rId2"/>
          <a:srcRect t="1339" b="1339"/>
          <a:stretch>
            <a:fillRect/>
          </a:stretch>
        </p:blipFill>
        <p:spPr>
          <a:xfrm>
            <a:off x="10453688" y="457200"/>
            <a:ext cx="1243012" cy="479425"/>
          </a:xfrm>
          <a:prstGeom prst="roundRect">
            <a:avLst>
              <a:gd name="adj" fmla="val 50000"/>
            </a:avLst>
          </a:prstGeom>
          <a:solidFill>
            <a:schemeClr val="tx1"/>
          </a:solidFill>
        </p:spPr>
      </p:pic>
    </p:spTree>
    <p:extLst>
      <p:ext uri="{BB962C8B-B14F-4D97-AF65-F5344CB8AC3E}">
        <p14:creationId xmlns:p14="http://schemas.microsoft.com/office/powerpoint/2010/main" val="176060158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E562FBF5-5D7B-4AF4-BDF7-2F4BE397B7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57254931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9503" y="4205177"/>
            <a:ext cx="3984039" cy="933332"/>
          </a:xfrm>
          <a:prstGeom prst="rect">
            <a:avLst/>
          </a:prstGeom>
        </p:spPr>
        <p:txBody>
          <a:bodyPr wrap="none">
            <a:spAutoFit/>
          </a:bodyPr>
          <a:lstStyle/>
          <a:p>
            <a:r>
              <a:rPr lang="zh-CN" altLang="en-US" sz="1400" b="1" spc="133" dirty="0">
                <a:solidFill>
                  <a:schemeClr val="accent2"/>
                </a:solidFill>
                <a:latin typeface="微软雅黑" panose="020B0503020204020204" pitchFamily="34" charset="-122"/>
                <a:ea typeface="微软雅黑" panose="020B0503020204020204" pitchFamily="34" charset="-122"/>
              </a:rPr>
              <a:t>汤</a:t>
            </a:r>
            <a:r>
              <a:rPr lang="zh-CN" altLang="en-US" sz="1400" b="1" spc="133" dirty="0" smtClean="0">
                <a:solidFill>
                  <a:schemeClr val="accent2"/>
                </a:solidFill>
                <a:latin typeface="微软雅黑" panose="020B0503020204020204" pitchFamily="34" charset="-122"/>
                <a:ea typeface="微软雅黑" panose="020B0503020204020204" pitchFamily="34" charset="-122"/>
              </a:rPr>
              <a:t>圆  </a:t>
            </a:r>
            <a:r>
              <a:rPr lang="zh-CN" altLang="en-US" sz="1355" dirty="0" smtClean="0">
                <a:solidFill>
                  <a:srgbClr val="FF0000"/>
                </a:solidFill>
                <a:latin typeface="汉仪雅酷黑 45W" panose="020B0404020202020204" pitchFamily="34" charset="-122"/>
                <a:ea typeface="汉仪雅酷黑 45W" panose="020B0404020202020204" pitchFamily="34" charset="-122"/>
              </a:rPr>
              <a:t>作</a:t>
            </a:r>
            <a:r>
              <a:rPr lang="zh-CN" altLang="en-US" sz="1355" dirty="0">
                <a:solidFill>
                  <a:srgbClr val="FF0000"/>
                </a:solidFill>
                <a:latin typeface="汉仪雅酷黑 45W" panose="020B0404020202020204" pitchFamily="34" charset="-122"/>
                <a:ea typeface="汉仪雅酷黑 45W" panose="020B0404020202020204" pitchFamily="34" charset="-122"/>
              </a:rPr>
              <a:t>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3685" y="3705675"/>
            <a:ext cx="1572527" cy="360120"/>
          </a:xfrm>
          <a:prstGeom prst="rect">
            <a:avLst/>
          </a:prstGeom>
        </p:spPr>
      </p:pic>
    </p:spTree>
    <p:extLst>
      <p:ext uri="{BB962C8B-B14F-4D97-AF65-F5344CB8AC3E}">
        <p14:creationId xmlns:p14="http://schemas.microsoft.com/office/powerpoint/2010/main" val="19619821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xmlns="" id="{7A23A87C-5CF5-462B-AB9B-0B587172BF88}"/>
              </a:ext>
            </a:extLst>
          </p:cNvPr>
          <p:cNvSpPr txBox="1"/>
          <p:nvPr/>
        </p:nvSpPr>
        <p:spPr>
          <a:xfrm>
            <a:off x="3901440" y="2415102"/>
            <a:ext cx="1463040" cy="1107996"/>
          </a:xfrm>
          <a:prstGeom prst="rect">
            <a:avLst/>
          </a:prstGeom>
          <a:noFill/>
        </p:spPr>
        <p:txBody>
          <a:bodyPr wrap="square" rtlCol="0">
            <a:spAutoFit/>
          </a:bodyPr>
          <a:lstStyle/>
          <a:p>
            <a:pPr algn="ctr"/>
            <a:r>
              <a:rPr lang="en-US" altLang="zh-CN" sz="6600" dirty="0">
                <a:latin typeface="+mj-ea"/>
                <a:ea typeface="+mj-ea"/>
              </a:rPr>
              <a:t>01</a:t>
            </a:r>
            <a:endParaRPr lang="zh-CN" altLang="en-US" sz="6600" dirty="0">
              <a:latin typeface="+mj-ea"/>
              <a:ea typeface="+mj-ea"/>
            </a:endParaRPr>
          </a:p>
        </p:txBody>
      </p:sp>
      <p:sp>
        <p:nvSpPr>
          <p:cNvPr id="13" name="文本框 12">
            <a:extLst>
              <a:ext uri="{FF2B5EF4-FFF2-40B4-BE49-F238E27FC236}">
                <a16:creationId xmlns:a16="http://schemas.microsoft.com/office/drawing/2014/main" xmlns="" id="{658C1076-3AE2-4B6F-B311-9D0F1E0874B6}"/>
              </a:ext>
            </a:extLst>
          </p:cNvPr>
          <p:cNvSpPr txBox="1"/>
          <p:nvPr/>
        </p:nvSpPr>
        <p:spPr>
          <a:xfrm>
            <a:off x="5021580" y="-690623"/>
            <a:ext cx="2133600" cy="461665"/>
          </a:xfrm>
          <a:prstGeom prst="rect">
            <a:avLst/>
          </a:prstGeom>
          <a:noFill/>
        </p:spPr>
        <p:txBody>
          <a:bodyPr wrap="square" rtlCol="0">
            <a:spAutoFit/>
          </a:bodyPr>
          <a:lstStyle/>
          <a:p>
            <a:pPr algn="ctr"/>
            <a:r>
              <a:rPr lang="zh-CN" altLang="en-US" sz="2400" dirty="0"/>
              <a:t>老秦的小黑屋</a:t>
            </a:r>
          </a:p>
        </p:txBody>
      </p:sp>
      <p:sp>
        <p:nvSpPr>
          <p:cNvPr id="23" name="Rectangle 17">
            <a:extLst>
              <a:ext uri="{FF2B5EF4-FFF2-40B4-BE49-F238E27FC236}">
                <a16:creationId xmlns:a16="http://schemas.microsoft.com/office/drawing/2014/main" xmlns="" id="{5FDDAF35-69DB-4908-B3A6-E07BF0DD3878}"/>
              </a:ext>
            </a:extLst>
          </p:cNvPr>
          <p:cNvSpPr/>
          <p:nvPr/>
        </p:nvSpPr>
        <p:spPr>
          <a:xfrm>
            <a:off x="7836203" y="-813614"/>
            <a:ext cx="503426" cy="584656"/>
          </a:xfrm>
          <a:custGeom>
            <a:avLst/>
            <a:gdLst>
              <a:gd name="T0" fmla="*/ 5822 w 9477"/>
              <a:gd name="T1" fmla="*/ 6077 h 11006"/>
              <a:gd name="T2" fmla="*/ 3654 w 9477"/>
              <a:gd name="T3" fmla="*/ 6077 h 11006"/>
              <a:gd name="T4" fmla="*/ 0 w 9477"/>
              <a:gd name="T5" fmla="*/ 9734 h 11006"/>
              <a:gd name="T6" fmla="*/ 0 w 9477"/>
              <a:gd name="T7" fmla="*/ 9951 h 11006"/>
              <a:gd name="T8" fmla="*/ 3654 w 9477"/>
              <a:gd name="T9" fmla="*/ 11006 h 11006"/>
              <a:gd name="T10" fmla="*/ 5822 w 9477"/>
              <a:gd name="T11" fmla="*/ 11006 h 11006"/>
              <a:gd name="T12" fmla="*/ 9477 w 9477"/>
              <a:gd name="T13" fmla="*/ 9951 h 11006"/>
              <a:gd name="T14" fmla="*/ 9477 w 9477"/>
              <a:gd name="T15" fmla="*/ 9734 h 11006"/>
              <a:gd name="T16" fmla="*/ 5822 w 9477"/>
              <a:gd name="T17" fmla="*/ 6077 h 11006"/>
              <a:gd name="T18" fmla="*/ 4630 w 9477"/>
              <a:gd name="T19" fmla="*/ 5798 h 11006"/>
              <a:gd name="T20" fmla="*/ 7524 w 9477"/>
              <a:gd name="T21" fmla="*/ 2899 h 11006"/>
              <a:gd name="T22" fmla="*/ 4630 w 9477"/>
              <a:gd name="T23" fmla="*/ 0 h 11006"/>
              <a:gd name="T24" fmla="*/ 1736 w 9477"/>
              <a:gd name="T25" fmla="*/ 2899 h 11006"/>
              <a:gd name="T26" fmla="*/ 4630 w 9477"/>
              <a:gd name="T27" fmla="*/ 5798 h 11006"/>
              <a:gd name="T28" fmla="*/ 4630 w 9477"/>
              <a:gd name="T29" fmla="*/ 5798 h 1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77" h="11006">
                <a:moveTo>
                  <a:pt x="5822" y="6077"/>
                </a:moveTo>
                <a:lnTo>
                  <a:pt x="3654" y="6077"/>
                </a:lnTo>
                <a:cubicBezTo>
                  <a:pt x="1639" y="6077"/>
                  <a:pt x="0" y="7717"/>
                  <a:pt x="0" y="9734"/>
                </a:cubicBezTo>
                <a:lnTo>
                  <a:pt x="0" y="9951"/>
                </a:lnTo>
                <a:cubicBezTo>
                  <a:pt x="0" y="11006"/>
                  <a:pt x="1613" y="11006"/>
                  <a:pt x="3654" y="11006"/>
                </a:cubicBezTo>
                <a:lnTo>
                  <a:pt x="5822" y="11006"/>
                </a:lnTo>
                <a:cubicBezTo>
                  <a:pt x="7783" y="11006"/>
                  <a:pt x="9477" y="11006"/>
                  <a:pt x="9477" y="9951"/>
                </a:cubicBezTo>
                <a:lnTo>
                  <a:pt x="9477" y="9734"/>
                </a:lnTo>
                <a:cubicBezTo>
                  <a:pt x="9477" y="7718"/>
                  <a:pt x="7837" y="6077"/>
                  <a:pt x="5822" y="6077"/>
                </a:cubicBezTo>
                <a:close/>
                <a:moveTo>
                  <a:pt x="4630" y="5798"/>
                </a:moveTo>
                <a:cubicBezTo>
                  <a:pt x="6226" y="5798"/>
                  <a:pt x="7524" y="4497"/>
                  <a:pt x="7524" y="2899"/>
                </a:cubicBezTo>
                <a:cubicBezTo>
                  <a:pt x="7524" y="1301"/>
                  <a:pt x="6226" y="0"/>
                  <a:pt x="4630" y="0"/>
                </a:cubicBezTo>
                <a:cubicBezTo>
                  <a:pt x="3034" y="0"/>
                  <a:pt x="1736" y="1301"/>
                  <a:pt x="1736" y="2899"/>
                </a:cubicBezTo>
                <a:cubicBezTo>
                  <a:pt x="1736" y="4497"/>
                  <a:pt x="3034" y="5798"/>
                  <a:pt x="4630" y="5798"/>
                </a:cubicBezTo>
                <a:close/>
                <a:moveTo>
                  <a:pt x="4630" y="5798"/>
                </a:move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文本框 6">
            <a:extLst>
              <a:ext uri="{FF2B5EF4-FFF2-40B4-BE49-F238E27FC236}">
                <a16:creationId xmlns:a16="http://schemas.microsoft.com/office/drawing/2014/main" xmlns="" id="{02394FEE-11DE-46FF-9941-A990F1C5C3CA}"/>
              </a:ext>
            </a:extLst>
          </p:cNvPr>
          <p:cNvSpPr txBox="1"/>
          <p:nvPr/>
        </p:nvSpPr>
        <p:spPr>
          <a:xfrm>
            <a:off x="5699012" y="2710197"/>
            <a:ext cx="4777808" cy="1200329"/>
          </a:xfrm>
          <a:prstGeom prst="rect">
            <a:avLst/>
          </a:prstGeom>
          <a:noFill/>
        </p:spPr>
        <p:txBody>
          <a:bodyPr wrap="square" rtlCol="0" anchor="ctr">
            <a:spAutoFit/>
          </a:bodyPr>
          <a:lstStyle/>
          <a:p>
            <a:pPr algn="dist"/>
            <a:r>
              <a:rPr lang="zh-CN" altLang="en-US" sz="7200" dirty="0">
                <a:gradFill>
                  <a:gsLst>
                    <a:gs pos="2000">
                      <a:srgbClr val="F9ECCF"/>
                    </a:gs>
                    <a:gs pos="95000">
                      <a:schemeClr val="accent2"/>
                    </a:gs>
                  </a:gsLst>
                  <a:lin ang="5400000" scaled="0"/>
                </a:gradFill>
                <a:latin typeface="+mj-ea"/>
                <a:ea typeface="+mj-ea"/>
              </a:rPr>
              <a:t>公司介绍</a:t>
            </a:r>
          </a:p>
        </p:txBody>
      </p:sp>
      <p:sp>
        <p:nvSpPr>
          <p:cNvPr id="8" name="文本框 7">
            <a:extLst>
              <a:ext uri="{FF2B5EF4-FFF2-40B4-BE49-F238E27FC236}">
                <a16:creationId xmlns:a16="http://schemas.microsoft.com/office/drawing/2014/main" xmlns="" id="{DFA7A7B5-ACAD-402D-9893-72A4A72FF23C}"/>
              </a:ext>
            </a:extLst>
          </p:cNvPr>
          <p:cNvSpPr txBox="1"/>
          <p:nvPr/>
        </p:nvSpPr>
        <p:spPr>
          <a:xfrm>
            <a:off x="5699012" y="3910526"/>
            <a:ext cx="4705246" cy="523220"/>
          </a:xfrm>
          <a:prstGeom prst="rect">
            <a:avLst/>
          </a:prstGeom>
          <a:noFill/>
        </p:spPr>
        <p:txBody>
          <a:bodyPr wrap="square" rtlCol="0" anchor="ctr">
            <a:spAutoFit/>
          </a:bodyPr>
          <a:lstStyle/>
          <a:p>
            <a:pPr algn="dist"/>
            <a:r>
              <a:rPr lang="en-US" altLang="zh-CN" sz="2800" dirty="0">
                <a:gradFill>
                  <a:gsLst>
                    <a:gs pos="2000">
                      <a:srgbClr val="F9ECCF"/>
                    </a:gs>
                    <a:gs pos="95000">
                      <a:schemeClr val="accent2"/>
                    </a:gs>
                  </a:gsLst>
                  <a:lin ang="5400000" scaled="0"/>
                </a:gradFill>
              </a:rPr>
              <a:t>Company introduction</a:t>
            </a:r>
            <a:endParaRPr lang="zh-CN" altLang="en-US" sz="2800" dirty="0">
              <a:gradFill>
                <a:gsLst>
                  <a:gs pos="2000">
                    <a:srgbClr val="F9ECCF"/>
                  </a:gs>
                  <a:gs pos="95000">
                    <a:schemeClr val="accent2"/>
                  </a:gs>
                </a:gsLst>
                <a:lin ang="5400000" scaled="0"/>
              </a:gradFill>
            </a:endParaRPr>
          </a:p>
        </p:txBody>
      </p:sp>
    </p:spTree>
    <p:custDataLst>
      <p:tags r:id="rId1"/>
    </p:custDataLst>
    <p:extLst>
      <p:ext uri="{BB962C8B-B14F-4D97-AF65-F5344CB8AC3E}">
        <p14:creationId xmlns:p14="http://schemas.microsoft.com/office/powerpoint/2010/main" val="228179755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4835D721-FBBD-4CDA-A5E5-BE4C31D44C62}"/>
              </a:ext>
            </a:extLst>
          </p:cNvPr>
          <p:cNvSpPr txBox="1"/>
          <p:nvPr/>
        </p:nvSpPr>
        <p:spPr>
          <a:xfrm>
            <a:off x="1584212" y="2503438"/>
            <a:ext cx="2362948" cy="2308324"/>
          </a:xfrm>
          <a:prstGeom prst="rect">
            <a:avLst/>
          </a:prstGeom>
          <a:noFill/>
        </p:spPr>
        <p:txBody>
          <a:bodyPr wrap="square" rtlCol="0" anchor="ctr">
            <a:spAutoFit/>
          </a:bodyPr>
          <a:lstStyle/>
          <a:p>
            <a:r>
              <a:rPr lang="zh-CN" altLang="en-US" sz="7200" dirty="0">
                <a:gradFill>
                  <a:gsLst>
                    <a:gs pos="2000">
                      <a:srgbClr val="F9ECCF"/>
                    </a:gs>
                    <a:gs pos="95000">
                      <a:schemeClr val="accent2"/>
                    </a:gs>
                  </a:gsLst>
                  <a:lin ang="5400000" scaled="0"/>
                </a:gradFill>
                <a:latin typeface="+mj-ea"/>
                <a:ea typeface="+mj-ea"/>
              </a:rPr>
              <a:t>公司</a:t>
            </a:r>
            <a:endParaRPr lang="en-US" altLang="zh-CN" sz="7200" dirty="0">
              <a:gradFill>
                <a:gsLst>
                  <a:gs pos="2000">
                    <a:srgbClr val="F9ECCF"/>
                  </a:gs>
                  <a:gs pos="95000">
                    <a:schemeClr val="accent2"/>
                  </a:gs>
                </a:gsLst>
                <a:lin ang="5400000" scaled="0"/>
              </a:gradFill>
              <a:latin typeface="+mj-ea"/>
              <a:ea typeface="+mj-ea"/>
            </a:endParaRPr>
          </a:p>
          <a:p>
            <a:r>
              <a:rPr lang="zh-CN" altLang="en-US" sz="7200" dirty="0">
                <a:gradFill>
                  <a:gsLst>
                    <a:gs pos="2000">
                      <a:srgbClr val="F9ECCF"/>
                    </a:gs>
                    <a:gs pos="95000">
                      <a:schemeClr val="accent2"/>
                    </a:gs>
                  </a:gsLst>
                  <a:lin ang="5400000" scaled="0"/>
                </a:gradFill>
                <a:latin typeface="+mj-ea"/>
                <a:ea typeface="+mj-ea"/>
              </a:rPr>
              <a:t>简介</a:t>
            </a:r>
          </a:p>
        </p:txBody>
      </p:sp>
      <p:sp>
        <p:nvSpPr>
          <p:cNvPr id="4" name="文本占位符 3">
            <a:extLst>
              <a:ext uri="{FF2B5EF4-FFF2-40B4-BE49-F238E27FC236}">
                <a16:creationId xmlns:a16="http://schemas.microsoft.com/office/drawing/2014/main" xmlns="" id="{F57A9C60-30E4-447D-A7D8-E9B8E4851095}"/>
              </a:ext>
            </a:extLst>
          </p:cNvPr>
          <p:cNvSpPr>
            <a:spLocks noGrp="1"/>
          </p:cNvSpPr>
          <p:nvPr>
            <p:ph type="body" sz="quarter" idx="11"/>
          </p:nvPr>
        </p:nvSpPr>
        <p:spPr/>
        <p:txBody>
          <a:bodyPr/>
          <a:lstStyle/>
          <a:p>
            <a:r>
              <a:rPr lang="zh-CN" altLang="en-US" dirty="0"/>
              <a:t>公司介绍</a:t>
            </a:r>
          </a:p>
        </p:txBody>
      </p:sp>
      <p:sp>
        <p:nvSpPr>
          <p:cNvPr id="5" name="文本占位符 3">
            <a:extLst>
              <a:ext uri="{FF2B5EF4-FFF2-40B4-BE49-F238E27FC236}">
                <a16:creationId xmlns:a16="http://schemas.microsoft.com/office/drawing/2014/main" xmlns="" id="{6C4F1F43-4CF1-4701-8C72-3D6E6801B61D}"/>
              </a:ext>
            </a:extLst>
          </p:cNvPr>
          <p:cNvSpPr txBox="1">
            <a:spLocks/>
          </p:cNvSpPr>
          <p:nvPr/>
        </p:nvSpPr>
        <p:spPr>
          <a:xfrm>
            <a:off x="5707382" y="1784031"/>
            <a:ext cx="5806440" cy="3485882"/>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zh-CN" altLang="en-US" sz="2000" dirty="0"/>
              <a:t>指企业的组织形式。以营利为目的的社团法人。在资本主义社会获得高度发展。我国在建国后对私营公司进行了社会主义改造。国营工、商、建筑、运输等部门中实行独立经济核算的经营管理组织和某些城市中按行业划分的专业管理机构，也通称公司。</a:t>
            </a:r>
          </a:p>
          <a:p>
            <a:pPr>
              <a:lnSpc>
                <a:spcPct val="120000"/>
              </a:lnSpc>
            </a:pPr>
            <a:r>
              <a:rPr lang="zh-CN" altLang="en-US" sz="2000" dirty="0"/>
              <a:t>我国公司法所提及的公司是依照公司法在中国境内设立的是以营利为目的社团法人，包括有限责任公司和股份有限公司。它是适应市场经济社会化大生产的需要而形成的一种企业组织形式。 </a:t>
            </a:r>
          </a:p>
        </p:txBody>
      </p:sp>
      <p:pic>
        <p:nvPicPr>
          <p:cNvPr id="9" name="图片占位符 7">
            <a:extLst>
              <a:ext uri="{FF2B5EF4-FFF2-40B4-BE49-F238E27FC236}">
                <a16:creationId xmlns:a16="http://schemas.microsoft.com/office/drawing/2014/main" xmlns="" id="{604E5E70-2CFB-4D7D-8A15-873434C3FFFE}"/>
              </a:ext>
            </a:extLst>
          </p:cNvPr>
          <p:cNvPicPr>
            <a:picLocks noGrp="1" noChangeAspect="1"/>
          </p:cNvPicPr>
          <p:nvPr>
            <p:ph type="pic" sz="quarter" idx="10"/>
          </p:nvPr>
        </p:nvPicPr>
        <p:blipFill>
          <a:blip r:embed="rId3"/>
          <a:srcRect t="1339" b="1339"/>
          <a:stretch>
            <a:fillRect/>
          </a:stretch>
        </p:blipFill>
        <p:spPr>
          <a:xfrm>
            <a:off x="10453688" y="457200"/>
            <a:ext cx="1243012" cy="479425"/>
          </a:xfrm>
          <a:prstGeom prst="roundRect">
            <a:avLst>
              <a:gd name="adj" fmla="val 50000"/>
            </a:avLst>
          </a:prstGeom>
          <a:solidFill>
            <a:schemeClr val="tx1"/>
          </a:solidFill>
        </p:spPr>
      </p:pic>
      <p:sp>
        <p:nvSpPr>
          <p:cNvPr id="10" name="iconfont-10889-5203281">
            <a:extLst>
              <a:ext uri="{FF2B5EF4-FFF2-40B4-BE49-F238E27FC236}">
                <a16:creationId xmlns:a16="http://schemas.microsoft.com/office/drawing/2014/main" xmlns="" id="{12CB7471-CA56-4294-868B-74EF628B161D}"/>
              </a:ext>
            </a:extLst>
          </p:cNvPr>
          <p:cNvSpPr>
            <a:spLocks noChangeAspect="1"/>
          </p:cNvSpPr>
          <p:nvPr/>
        </p:nvSpPr>
        <p:spPr bwMode="auto">
          <a:xfrm>
            <a:off x="2878177" y="2833295"/>
            <a:ext cx="1495703" cy="1624405"/>
          </a:xfrm>
          <a:custGeom>
            <a:avLst/>
            <a:gdLst>
              <a:gd name="T0" fmla="*/ 7952 w 8836"/>
              <a:gd name="T1" fmla="*/ 8998 h 9598"/>
              <a:gd name="T2" fmla="*/ 7952 w 8836"/>
              <a:gd name="T3" fmla="*/ 1080 h 9598"/>
              <a:gd name="T4" fmla="*/ 6707 w 8836"/>
              <a:gd name="T5" fmla="*/ 0 h 9598"/>
              <a:gd name="T6" fmla="*/ 2530 w 8836"/>
              <a:gd name="T7" fmla="*/ 1560 h 9598"/>
              <a:gd name="T8" fmla="*/ 2530 w 8836"/>
              <a:gd name="T9" fmla="*/ 1960 h 9598"/>
              <a:gd name="T10" fmla="*/ 6306 w 8836"/>
              <a:gd name="T11" fmla="*/ 680 h 9598"/>
              <a:gd name="T12" fmla="*/ 6306 w 8836"/>
              <a:gd name="T13" fmla="*/ 9558 h 9598"/>
              <a:gd name="T14" fmla="*/ 8836 w 8836"/>
              <a:gd name="T15" fmla="*/ 9558 h 9598"/>
              <a:gd name="T16" fmla="*/ 8836 w 8836"/>
              <a:gd name="T17" fmla="*/ 8998 h 9598"/>
              <a:gd name="T18" fmla="*/ 7952 w 8836"/>
              <a:gd name="T19" fmla="*/ 8998 h 9598"/>
              <a:gd name="T20" fmla="*/ 1165 w 8836"/>
              <a:gd name="T21" fmla="*/ 6559 h 9598"/>
              <a:gd name="T22" fmla="*/ 3173 w 8836"/>
              <a:gd name="T23" fmla="*/ 6159 h 9598"/>
              <a:gd name="T24" fmla="*/ 3173 w 8836"/>
              <a:gd name="T25" fmla="*/ 5159 h 9598"/>
              <a:gd name="T26" fmla="*/ 1165 w 8836"/>
              <a:gd name="T27" fmla="*/ 5679 h 9598"/>
              <a:gd name="T28" fmla="*/ 1165 w 8836"/>
              <a:gd name="T29" fmla="*/ 6559 h 9598"/>
              <a:gd name="T30" fmla="*/ 1165 w 8836"/>
              <a:gd name="T31" fmla="*/ 9558 h 9598"/>
              <a:gd name="T32" fmla="*/ 3173 w 8836"/>
              <a:gd name="T33" fmla="*/ 9558 h 9598"/>
              <a:gd name="T34" fmla="*/ 3173 w 8836"/>
              <a:gd name="T35" fmla="*/ 8518 h 9598"/>
              <a:gd name="T36" fmla="*/ 1165 w 8836"/>
              <a:gd name="T37" fmla="*/ 8678 h 9598"/>
              <a:gd name="T38" fmla="*/ 1165 w 8836"/>
              <a:gd name="T39" fmla="*/ 9558 h 9598"/>
              <a:gd name="T40" fmla="*/ 1165 w 8836"/>
              <a:gd name="T41" fmla="*/ 8078 h 9598"/>
              <a:gd name="T42" fmla="*/ 3173 w 8836"/>
              <a:gd name="T43" fmla="*/ 7878 h 9598"/>
              <a:gd name="T44" fmla="*/ 3173 w 8836"/>
              <a:gd name="T45" fmla="*/ 6879 h 9598"/>
              <a:gd name="T46" fmla="*/ 1165 w 8836"/>
              <a:gd name="T47" fmla="*/ 7198 h 9598"/>
              <a:gd name="T48" fmla="*/ 1165 w 8836"/>
              <a:gd name="T49" fmla="*/ 8078 h 9598"/>
              <a:gd name="T50" fmla="*/ 1165 w 8836"/>
              <a:gd name="T51" fmla="*/ 5039 h 9598"/>
              <a:gd name="T52" fmla="*/ 3173 w 8836"/>
              <a:gd name="T53" fmla="*/ 4479 h 9598"/>
              <a:gd name="T54" fmla="*/ 3173 w 8836"/>
              <a:gd name="T55" fmla="*/ 3439 h 9598"/>
              <a:gd name="T56" fmla="*/ 1165 w 8836"/>
              <a:gd name="T57" fmla="*/ 4119 h 9598"/>
              <a:gd name="T58" fmla="*/ 1165 w 8836"/>
              <a:gd name="T59" fmla="*/ 5039 h 9598"/>
              <a:gd name="T60" fmla="*/ 5342 w 8836"/>
              <a:gd name="T61" fmla="*/ 2440 h 9598"/>
              <a:gd name="T62" fmla="*/ 4217 w 8836"/>
              <a:gd name="T63" fmla="*/ 1760 h 9598"/>
              <a:gd name="T64" fmla="*/ 0 w 8836"/>
              <a:gd name="T65" fmla="*/ 3279 h 9598"/>
              <a:gd name="T66" fmla="*/ 0 w 8836"/>
              <a:gd name="T67" fmla="*/ 9598 h 9598"/>
              <a:gd name="T68" fmla="*/ 562 w 8836"/>
              <a:gd name="T69" fmla="*/ 9598 h 9598"/>
              <a:gd name="T70" fmla="*/ 562 w 8836"/>
              <a:gd name="T71" fmla="*/ 3559 h 9598"/>
              <a:gd name="T72" fmla="*/ 3735 w 8836"/>
              <a:gd name="T73" fmla="*/ 2519 h 9598"/>
              <a:gd name="T74" fmla="*/ 3735 w 8836"/>
              <a:gd name="T75" fmla="*/ 9558 h 9598"/>
              <a:gd name="T76" fmla="*/ 5382 w 8836"/>
              <a:gd name="T77" fmla="*/ 9558 h 9598"/>
              <a:gd name="T78" fmla="*/ 5342 w 8836"/>
              <a:gd name="T79" fmla="*/ 2440 h 9598"/>
              <a:gd name="T80" fmla="*/ 5342 w 8836"/>
              <a:gd name="T81" fmla="*/ 2440 h 9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836" h="9598">
                <a:moveTo>
                  <a:pt x="7952" y="8998"/>
                </a:moveTo>
                <a:lnTo>
                  <a:pt x="7952" y="1080"/>
                </a:lnTo>
                <a:lnTo>
                  <a:pt x="6707" y="0"/>
                </a:lnTo>
                <a:lnTo>
                  <a:pt x="2530" y="1560"/>
                </a:lnTo>
                <a:lnTo>
                  <a:pt x="2530" y="1960"/>
                </a:lnTo>
                <a:lnTo>
                  <a:pt x="6306" y="680"/>
                </a:lnTo>
                <a:lnTo>
                  <a:pt x="6306" y="9558"/>
                </a:lnTo>
                <a:lnTo>
                  <a:pt x="8836" y="9558"/>
                </a:lnTo>
                <a:lnTo>
                  <a:pt x="8836" y="8998"/>
                </a:lnTo>
                <a:lnTo>
                  <a:pt x="7952" y="8998"/>
                </a:lnTo>
                <a:close/>
                <a:moveTo>
                  <a:pt x="1165" y="6559"/>
                </a:moveTo>
                <a:lnTo>
                  <a:pt x="3173" y="6159"/>
                </a:lnTo>
                <a:lnTo>
                  <a:pt x="3173" y="5159"/>
                </a:lnTo>
                <a:lnTo>
                  <a:pt x="1165" y="5679"/>
                </a:lnTo>
                <a:lnTo>
                  <a:pt x="1165" y="6559"/>
                </a:lnTo>
                <a:close/>
                <a:moveTo>
                  <a:pt x="1165" y="9558"/>
                </a:moveTo>
                <a:lnTo>
                  <a:pt x="3173" y="9558"/>
                </a:lnTo>
                <a:lnTo>
                  <a:pt x="3173" y="8518"/>
                </a:lnTo>
                <a:lnTo>
                  <a:pt x="1165" y="8678"/>
                </a:lnTo>
                <a:lnTo>
                  <a:pt x="1165" y="9558"/>
                </a:lnTo>
                <a:close/>
                <a:moveTo>
                  <a:pt x="1165" y="8078"/>
                </a:moveTo>
                <a:lnTo>
                  <a:pt x="3173" y="7878"/>
                </a:lnTo>
                <a:lnTo>
                  <a:pt x="3173" y="6879"/>
                </a:lnTo>
                <a:lnTo>
                  <a:pt x="1165" y="7198"/>
                </a:lnTo>
                <a:lnTo>
                  <a:pt x="1165" y="8078"/>
                </a:lnTo>
                <a:close/>
                <a:moveTo>
                  <a:pt x="1165" y="5039"/>
                </a:moveTo>
                <a:lnTo>
                  <a:pt x="3173" y="4479"/>
                </a:lnTo>
                <a:lnTo>
                  <a:pt x="3173" y="3439"/>
                </a:lnTo>
                <a:lnTo>
                  <a:pt x="1165" y="4119"/>
                </a:lnTo>
                <a:lnTo>
                  <a:pt x="1165" y="5039"/>
                </a:lnTo>
                <a:close/>
                <a:moveTo>
                  <a:pt x="5342" y="2440"/>
                </a:moveTo>
                <a:lnTo>
                  <a:pt x="4217" y="1760"/>
                </a:lnTo>
                <a:lnTo>
                  <a:pt x="0" y="3279"/>
                </a:lnTo>
                <a:lnTo>
                  <a:pt x="0" y="9598"/>
                </a:lnTo>
                <a:lnTo>
                  <a:pt x="562" y="9598"/>
                </a:lnTo>
                <a:lnTo>
                  <a:pt x="562" y="3559"/>
                </a:lnTo>
                <a:lnTo>
                  <a:pt x="3735" y="2519"/>
                </a:lnTo>
                <a:lnTo>
                  <a:pt x="3735" y="9558"/>
                </a:lnTo>
                <a:lnTo>
                  <a:pt x="5382" y="9558"/>
                </a:lnTo>
                <a:lnTo>
                  <a:pt x="5342" y="2440"/>
                </a:lnTo>
                <a:close/>
                <a:moveTo>
                  <a:pt x="5342" y="2440"/>
                </a:moveTo>
                <a:close/>
              </a:path>
            </a:pathLst>
          </a:custGeom>
          <a:gradFill flip="none" rotWithShape="1">
            <a:gsLst>
              <a:gs pos="16000">
                <a:srgbClr val="F9ECCF">
                  <a:alpha val="0"/>
                </a:srgbClr>
              </a:gs>
              <a:gs pos="100000">
                <a:schemeClr val="accent2">
                  <a:alpha val="98000"/>
                </a:schemeClr>
              </a:gs>
            </a:gsLst>
            <a:lin ang="0" scaled="1"/>
            <a:tileRect/>
          </a:gradFill>
          <a:ln>
            <a:noFill/>
          </a:ln>
        </p:spPr>
        <p:txBody>
          <a:bodyPr/>
          <a:lstStyle/>
          <a:p>
            <a:endParaRPr lang="zh-CN" altLang="en-US"/>
          </a:p>
        </p:txBody>
      </p:sp>
    </p:spTree>
    <p:extLst>
      <p:ext uri="{BB962C8B-B14F-4D97-AF65-F5344CB8AC3E}">
        <p14:creationId xmlns:p14="http://schemas.microsoft.com/office/powerpoint/2010/main" val="271319963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xmlns="" id="{F4E60039-E69F-4649-B39A-8F717696657A}"/>
              </a:ext>
            </a:extLst>
          </p:cNvPr>
          <p:cNvSpPr>
            <a:spLocks noGrp="1"/>
          </p:cNvSpPr>
          <p:nvPr>
            <p:ph type="body" sz="quarter" idx="11"/>
          </p:nvPr>
        </p:nvSpPr>
        <p:spPr/>
        <p:txBody>
          <a:bodyPr/>
          <a:lstStyle/>
          <a:p>
            <a:r>
              <a:rPr lang="zh-CN" altLang="en-US" dirty="0"/>
              <a:t>公司介绍</a:t>
            </a:r>
          </a:p>
        </p:txBody>
      </p:sp>
      <p:sp>
        <p:nvSpPr>
          <p:cNvPr id="8" name="文本占位符 2">
            <a:extLst>
              <a:ext uri="{FF2B5EF4-FFF2-40B4-BE49-F238E27FC236}">
                <a16:creationId xmlns:a16="http://schemas.microsoft.com/office/drawing/2014/main" xmlns="" id="{97064A37-3D81-4B4D-867C-22705B9A3011}"/>
              </a:ext>
            </a:extLst>
          </p:cNvPr>
          <p:cNvSpPr txBox="1">
            <a:spLocks/>
          </p:cNvSpPr>
          <p:nvPr/>
        </p:nvSpPr>
        <p:spPr>
          <a:xfrm>
            <a:off x="2290762" y="4876800"/>
            <a:ext cx="1016000" cy="4318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t>2015</a:t>
            </a:r>
            <a:endParaRPr lang="zh-CN" altLang="en-US" dirty="0"/>
          </a:p>
        </p:txBody>
      </p:sp>
      <p:sp>
        <p:nvSpPr>
          <p:cNvPr id="9" name="文本占位符 2">
            <a:extLst>
              <a:ext uri="{FF2B5EF4-FFF2-40B4-BE49-F238E27FC236}">
                <a16:creationId xmlns:a16="http://schemas.microsoft.com/office/drawing/2014/main" xmlns="" id="{CEB6F80E-12B1-46AB-A347-FC26C60E85DD}"/>
              </a:ext>
            </a:extLst>
          </p:cNvPr>
          <p:cNvSpPr txBox="1">
            <a:spLocks/>
          </p:cNvSpPr>
          <p:nvPr/>
        </p:nvSpPr>
        <p:spPr>
          <a:xfrm>
            <a:off x="1155700" y="5308600"/>
            <a:ext cx="1376362" cy="10160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zh-CN" altLang="en-US" sz="1400" dirty="0"/>
              <a:t>在</a:t>
            </a:r>
            <a:r>
              <a:rPr lang="en-US" altLang="zh-CN" sz="1400" dirty="0"/>
              <a:t>XXX</a:t>
            </a:r>
            <a:r>
              <a:rPr lang="zh-CN" altLang="en-US" sz="1400" dirty="0"/>
              <a:t>的带领下，某某公司在某地正式成立</a:t>
            </a:r>
          </a:p>
        </p:txBody>
      </p:sp>
      <p:sp>
        <p:nvSpPr>
          <p:cNvPr id="11" name="文本占位符 2">
            <a:extLst>
              <a:ext uri="{FF2B5EF4-FFF2-40B4-BE49-F238E27FC236}">
                <a16:creationId xmlns:a16="http://schemas.microsoft.com/office/drawing/2014/main" xmlns="" id="{11FB34F7-13F4-404C-8AA7-7F7FFED8267C}"/>
              </a:ext>
            </a:extLst>
          </p:cNvPr>
          <p:cNvSpPr txBox="1">
            <a:spLocks/>
          </p:cNvSpPr>
          <p:nvPr/>
        </p:nvSpPr>
        <p:spPr>
          <a:xfrm>
            <a:off x="3768725" y="4267200"/>
            <a:ext cx="1016000" cy="4318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t>2016</a:t>
            </a:r>
            <a:endParaRPr lang="zh-CN" altLang="en-US" dirty="0"/>
          </a:p>
        </p:txBody>
      </p:sp>
      <p:sp>
        <p:nvSpPr>
          <p:cNvPr id="12" name="文本占位符 2">
            <a:extLst>
              <a:ext uri="{FF2B5EF4-FFF2-40B4-BE49-F238E27FC236}">
                <a16:creationId xmlns:a16="http://schemas.microsoft.com/office/drawing/2014/main" xmlns="" id="{DD608F81-6886-406B-B113-EEC4E26C6918}"/>
              </a:ext>
            </a:extLst>
          </p:cNvPr>
          <p:cNvSpPr txBox="1">
            <a:spLocks/>
          </p:cNvSpPr>
          <p:nvPr/>
        </p:nvSpPr>
        <p:spPr>
          <a:xfrm>
            <a:off x="5343525" y="4051300"/>
            <a:ext cx="1016000" cy="4318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t>2017</a:t>
            </a:r>
            <a:endParaRPr lang="zh-CN" altLang="en-US" dirty="0"/>
          </a:p>
        </p:txBody>
      </p:sp>
      <p:sp>
        <p:nvSpPr>
          <p:cNvPr id="13" name="文本占位符 2">
            <a:extLst>
              <a:ext uri="{FF2B5EF4-FFF2-40B4-BE49-F238E27FC236}">
                <a16:creationId xmlns:a16="http://schemas.microsoft.com/office/drawing/2014/main" xmlns="" id="{1FDC7696-2EDA-47A9-946F-A383F5C8C25B}"/>
              </a:ext>
            </a:extLst>
          </p:cNvPr>
          <p:cNvSpPr txBox="1">
            <a:spLocks/>
          </p:cNvSpPr>
          <p:nvPr/>
        </p:nvSpPr>
        <p:spPr>
          <a:xfrm>
            <a:off x="6677025" y="3378200"/>
            <a:ext cx="1016000" cy="4318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t>2018</a:t>
            </a:r>
            <a:endParaRPr lang="zh-CN" altLang="en-US" dirty="0"/>
          </a:p>
        </p:txBody>
      </p:sp>
      <p:sp>
        <p:nvSpPr>
          <p:cNvPr id="14" name="文本占位符 2">
            <a:extLst>
              <a:ext uri="{FF2B5EF4-FFF2-40B4-BE49-F238E27FC236}">
                <a16:creationId xmlns:a16="http://schemas.microsoft.com/office/drawing/2014/main" xmlns="" id="{D6F7634F-2FE2-460B-BF0A-28DB58EC7E24}"/>
              </a:ext>
            </a:extLst>
          </p:cNvPr>
          <p:cNvSpPr txBox="1">
            <a:spLocks/>
          </p:cNvSpPr>
          <p:nvPr/>
        </p:nvSpPr>
        <p:spPr>
          <a:xfrm>
            <a:off x="7845425" y="2184400"/>
            <a:ext cx="1016000" cy="4318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t>2019</a:t>
            </a:r>
            <a:endParaRPr lang="zh-CN" altLang="en-US" dirty="0"/>
          </a:p>
        </p:txBody>
      </p:sp>
      <p:sp>
        <p:nvSpPr>
          <p:cNvPr id="15" name="文本占位符 2">
            <a:extLst>
              <a:ext uri="{FF2B5EF4-FFF2-40B4-BE49-F238E27FC236}">
                <a16:creationId xmlns:a16="http://schemas.microsoft.com/office/drawing/2014/main" xmlns="" id="{6EADEBBB-8743-4E14-97C5-0A7D5CF9CB00}"/>
              </a:ext>
            </a:extLst>
          </p:cNvPr>
          <p:cNvSpPr txBox="1">
            <a:spLocks/>
          </p:cNvSpPr>
          <p:nvPr/>
        </p:nvSpPr>
        <p:spPr>
          <a:xfrm>
            <a:off x="10032206" y="1358900"/>
            <a:ext cx="1016000" cy="4318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t>2020</a:t>
            </a:r>
            <a:endParaRPr lang="zh-CN" altLang="en-US" dirty="0"/>
          </a:p>
        </p:txBody>
      </p:sp>
      <p:sp>
        <p:nvSpPr>
          <p:cNvPr id="16" name="文本占位符 2">
            <a:extLst>
              <a:ext uri="{FF2B5EF4-FFF2-40B4-BE49-F238E27FC236}">
                <a16:creationId xmlns:a16="http://schemas.microsoft.com/office/drawing/2014/main" xmlns="" id="{9AA61C51-2F27-429D-884D-54265183F7AD}"/>
              </a:ext>
            </a:extLst>
          </p:cNvPr>
          <p:cNvSpPr txBox="1">
            <a:spLocks/>
          </p:cNvSpPr>
          <p:nvPr/>
        </p:nvSpPr>
        <p:spPr>
          <a:xfrm>
            <a:off x="3768725" y="5308600"/>
            <a:ext cx="1376362" cy="10160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zh-CN" altLang="en-US" sz="1400" dirty="0"/>
              <a:t>某某公司从数家投资机构融资</a:t>
            </a:r>
            <a:r>
              <a:rPr lang="en-US" altLang="zh-CN" sz="1400" dirty="0"/>
              <a:t>2000</a:t>
            </a:r>
            <a:r>
              <a:rPr lang="zh-CN" altLang="en-US" sz="1400" dirty="0"/>
              <a:t>万美元。</a:t>
            </a:r>
          </a:p>
        </p:txBody>
      </p:sp>
      <p:sp>
        <p:nvSpPr>
          <p:cNvPr id="17" name="文本占位符 2">
            <a:extLst>
              <a:ext uri="{FF2B5EF4-FFF2-40B4-BE49-F238E27FC236}">
                <a16:creationId xmlns:a16="http://schemas.microsoft.com/office/drawing/2014/main" xmlns="" id="{27AAE095-2FD5-438B-84F9-C771F743A7DD}"/>
              </a:ext>
            </a:extLst>
          </p:cNvPr>
          <p:cNvSpPr txBox="1">
            <a:spLocks/>
          </p:cNvSpPr>
          <p:nvPr/>
        </p:nvSpPr>
        <p:spPr>
          <a:xfrm>
            <a:off x="5343525" y="5207000"/>
            <a:ext cx="1376362" cy="10160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zh-CN" altLang="en-US" sz="1400" dirty="0"/>
              <a:t>从数家一线投资机构融资</a:t>
            </a:r>
            <a:r>
              <a:rPr lang="en-US" altLang="zh-CN" sz="1400" dirty="0"/>
              <a:t>8000</a:t>
            </a:r>
            <a:r>
              <a:rPr lang="zh-CN" altLang="en-US" sz="1400" dirty="0"/>
              <a:t>万美元。</a:t>
            </a:r>
          </a:p>
        </p:txBody>
      </p:sp>
      <p:sp>
        <p:nvSpPr>
          <p:cNvPr id="18" name="文本占位符 2">
            <a:extLst>
              <a:ext uri="{FF2B5EF4-FFF2-40B4-BE49-F238E27FC236}">
                <a16:creationId xmlns:a16="http://schemas.microsoft.com/office/drawing/2014/main" xmlns="" id="{6DA1261C-FA65-4DA8-B844-4617976A5A3A}"/>
              </a:ext>
            </a:extLst>
          </p:cNvPr>
          <p:cNvSpPr txBox="1">
            <a:spLocks/>
          </p:cNvSpPr>
          <p:nvPr/>
        </p:nvSpPr>
        <p:spPr>
          <a:xfrm>
            <a:off x="7004844" y="4483100"/>
            <a:ext cx="1376362" cy="10160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zh-CN" altLang="en-US" sz="1400" dirty="0"/>
              <a:t>获得了</a:t>
            </a:r>
            <a:r>
              <a:rPr lang="en-US" altLang="zh-CN" sz="1400" dirty="0"/>
              <a:t>XXX</a:t>
            </a:r>
            <a:r>
              <a:rPr lang="zh-CN" altLang="en-US" sz="1400" dirty="0"/>
              <a:t>融资或者某某成就</a:t>
            </a:r>
          </a:p>
        </p:txBody>
      </p:sp>
      <p:sp>
        <p:nvSpPr>
          <p:cNvPr id="19" name="文本占位符 2">
            <a:extLst>
              <a:ext uri="{FF2B5EF4-FFF2-40B4-BE49-F238E27FC236}">
                <a16:creationId xmlns:a16="http://schemas.microsoft.com/office/drawing/2014/main" xmlns="" id="{4BD616AF-98A3-473C-8397-74B73CDB4B56}"/>
              </a:ext>
            </a:extLst>
          </p:cNvPr>
          <p:cNvSpPr txBox="1">
            <a:spLocks/>
          </p:cNvSpPr>
          <p:nvPr/>
        </p:nvSpPr>
        <p:spPr>
          <a:xfrm>
            <a:off x="8381206" y="3225801"/>
            <a:ext cx="1376362" cy="10160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zh-CN" altLang="en-US" sz="1400" dirty="0"/>
              <a:t>获得了</a:t>
            </a:r>
            <a:r>
              <a:rPr lang="en-US" altLang="zh-CN" sz="1400" dirty="0"/>
              <a:t>XXX</a:t>
            </a:r>
            <a:r>
              <a:rPr lang="zh-CN" altLang="en-US" sz="1400" dirty="0"/>
              <a:t>融资或者某某成就</a:t>
            </a:r>
          </a:p>
        </p:txBody>
      </p:sp>
      <p:sp>
        <p:nvSpPr>
          <p:cNvPr id="20" name="文本占位符 2">
            <a:extLst>
              <a:ext uri="{FF2B5EF4-FFF2-40B4-BE49-F238E27FC236}">
                <a16:creationId xmlns:a16="http://schemas.microsoft.com/office/drawing/2014/main" xmlns="" id="{C255E99D-EAF3-4409-8A1A-ACF7C326B6FC}"/>
              </a:ext>
            </a:extLst>
          </p:cNvPr>
          <p:cNvSpPr txBox="1">
            <a:spLocks/>
          </p:cNvSpPr>
          <p:nvPr/>
        </p:nvSpPr>
        <p:spPr>
          <a:xfrm>
            <a:off x="10032206" y="1892300"/>
            <a:ext cx="1376362" cy="10160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zh-CN" altLang="en-US" sz="1400" dirty="0"/>
              <a:t>获得了</a:t>
            </a:r>
            <a:r>
              <a:rPr lang="en-US" altLang="zh-CN" sz="1400" dirty="0"/>
              <a:t>XXX</a:t>
            </a:r>
            <a:r>
              <a:rPr lang="zh-CN" altLang="en-US" sz="1400" dirty="0"/>
              <a:t>融资或者某某成就</a:t>
            </a:r>
          </a:p>
        </p:txBody>
      </p:sp>
      <p:sp>
        <p:nvSpPr>
          <p:cNvPr id="21" name="文本框 20">
            <a:extLst>
              <a:ext uri="{FF2B5EF4-FFF2-40B4-BE49-F238E27FC236}">
                <a16:creationId xmlns:a16="http://schemas.microsoft.com/office/drawing/2014/main" xmlns="" id="{3CD3BF24-7ED9-4DDD-A10F-A69ADFCA0B9C}"/>
              </a:ext>
            </a:extLst>
          </p:cNvPr>
          <p:cNvSpPr txBox="1"/>
          <p:nvPr/>
        </p:nvSpPr>
        <p:spPr>
          <a:xfrm>
            <a:off x="1162866" y="2320835"/>
            <a:ext cx="4287792" cy="1200329"/>
          </a:xfrm>
          <a:prstGeom prst="rect">
            <a:avLst/>
          </a:prstGeom>
          <a:noFill/>
        </p:spPr>
        <p:txBody>
          <a:bodyPr wrap="square" rtlCol="0" anchor="ctr">
            <a:spAutoFit/>
          </a:bodyPr>
          <a:lstStyle/>
          <a:p>
            <a:r>
              <a:rPr lang="zh-CN" altLang="en-US" sz="7200" dirty="0">
                <a:gradFill>
                  <a:gsLst>
                    <a:gs pos="2000">
                      <a:srgbClr val="F9ECCF"/>
                    </a:gs>
                    <a:gs pos="95000">
                      <a:schemeClr val="accent2"/>
                    </a:gs>
                  </a:gsLst>
                  <a:lin ang="5400000" scaled="0"/>
                </a:gradFill>
                <a:latin typeface="+mj-ea"/>
                <a:ea typeface="+mj-ea"/>
              </a:rPr>
              <a:t>发展历程</a:t>
            </a:r>
          </a:p>
        </p:txBody>
      </p:sp>
      <p:pic>
        <p:nvPicPr>
          <p:cNvPr id="22" name="图片占位符 7">
            <a:extLst>
              <a:ext uri="{FF2B5EF4-FFF2-40B4-BE49-F238E27FC236}">
                <a16:creationId xmlns:a16="http://schemas.microsoft.com/office/drawing/2014/main" xmlns="" id="{BE324ED7-B524-46BB-990E-34E0356F71D0}"/>
              </a:ext>
            </a:extLst>
          </p:cNvPr>
          <p:cNvPicPr>
            <a:picLocks noChangeAspect="1"/>
          </p:cNvPicPr>
          <p:nvPr/>
        </p:nvPicPr>
        <p:blipFill>
          <a:blip r:embed="rId2"/>
          <a:srcRect t="1339" b="1339"/>
          <a:stretch>
            <a:fillRect/>
          </a:stretch>
        </p:blipFill>
        <p:spPr>
          <a:xfrm>
            <a:off x="10453688" y="457200"/>
            <a:ext cx="1243012" cy="479425"/>
          </a:xfrm>
          <a:prstGeom prst="roundRect">
            <a:avLst>
              <a:gd name="adj" fmla="val 50000"/>
            </a:avLst>
          </a:prstGeom>
          <a:solidFill>
            <a:schemeClr val="tx1"/>
          </a:solidFill>
        </p:spPr>
      </p:pic>
    </p:spTree>
    <p:extLst>
      <p:ext uri="{BB962C8B-B14F-4D97-AF65-F5344CB8AC3E}">
        <p14:creationId xmlns:p14="http://schemas.microsoft.com/office/powerpoint/2010/main" val="39139153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xmlns="" id="{7A23A87C-5CF5-462B-AB9B-0B587172BF88}"/>
              </a:ext>
            </a:extLst>
          </p:cNvPr>
          <p:cNvSpPr txBox="1"/>
          <p:nvPr/>
        </p:nvSpPr>
        <p:spPr>
          <a:xfrm>
            <a:off x="3901440" y="2415102"/>
            <a:ext cx="1463040" cy="1107996"/>
          </a:xfrm>
          <a:prstGeom prst="rect">
            <a:avLst/>
          </a:prstGeom>
          <a:noFill/>
        </p:spPr>
        <p:txBody>
          <a:bodyPr wrap="square" rtlCol="0">
            <a:spAutoFit/>
          </a:bodyPr>
          <a:lstStyle/>
          <a:p>
            <a:pPr algn="ctr"/>
            <a:r>
              <a:rPr lang="en-US" altLang="zh-CN" sz="6600" dirty="0">
                <a:latin typeface="+mj-ea"/>
                <a:ea typeface="+mj-ea"/>
              </a:rPr>
              <a:t>02</a:t>
            </a:r>
            <a:endParaRPr lang="zh-CN" altLang="en-US" sz="6600" dirty="0">
              <a:latin typeface="+mj-ea"/>
              <a:ea typeface="+mj-ea"/>
            </a:endParaRPr>
          </a:p>
        </p:txBody>
      </p:sp>
      <p:sp>
        <p:nvSpPr>
          <p:cNvPr id="13" name="文本框 12">
            <a:extLst>
              <a:ext uri="{FF2B5EF4-FFF2-40B4-BE49-F238E27FC236}">
                <a16:creationId xmlns:a16="http://schemas.microsoft.com/office/drawing/2014/main" xmlns="" id="{658C1076-3AE2-4B6F-B311-9D0F1E0874B6}"/>
              </a:ext>
            </a:extLst>
          </p:cNvPr>
          <p:cNvSpPr txBox="1"/>
          <p:nvPr/>
        </p:nvSpPr>
        <p:spPr>
          <a:xfrm>
            <a:off x="5021580" y="-690623"/>
            <a:ext cx="2133600" cy="461665"/>
          </a:xfrm>
          <a:prstGeom prst="rect">
            <a:avLst/>
          </a:prstGeom>
          <a:noFill/>
        </p:spPr>
        <p:txBody>
          <a:bodyPr wrap="square" rtlCol="0">
            <a:spAutoFit/>
          </a:bodyPr>
          <a:lstStyle/>
          <a:p>
            <a:pPr algn="ctr"/>
            <a:r>
              <a:rPr lang="zh-CN" altLang="en-US" sz="2400" dirty="0"/>
              <a:t>老秦的小黑屋</a:t>
            </a:r>
          </a:p>
        </p:txBody>
      </p:sp>
      <p:sp>
        <p:nvSpPr>
          <p:cNvPr id="23" name="Rectangle 17">
            <a:extLst>
              <a:ext uri="{FF2B5EF4-FFF2-40B4-BE49-F238E27FC236}">
                <a16:creationId xmlns:a16="http://schemas.microsoft.com/office/drawing/2014/main" xmlns="" id="{5FDDAF35-69DB-4908-B3A6-E07BF0DD3878}"/>
              </a:ext>
            </a:extLst>
          </p:cNvPr>
          <p:cNvSpPr/>
          <p:nvPr/>
        </p:nvSpPr>
        <p:spPr>
          <a:xfrm>
            <a:off x="7836203" y="-813614"/>
            <a:ext cx="503426" cy="584656"/>
          </a:xfrm>
          <a:custGeom>
            <a:avLst/>
            <a:gdLst>
              <a:gd name="T0" fmla="*/ 5822 w 9477"/>
              <a:gd name="T1" fmla="*/ 6077 h 11006"/>
              <a:gd name="T2" fmla="*/ 3654 w 9477"/>
              <a:gd name="T3" fmla="*/ 6077 h 11006"/>
              <a:gd name="T4" fmla="*/ 0 w 9477"/>
              <a:gd name="T5" fmla="*/ 9734 h 11006"/>
              <a:gd name="T6" fmla="*/ 0 w 9477"/>
              <a:gd name="T7" fmla="*/ 9951 h 11006"/>
              <a:gd name="T8" fmla="*/ 3654 w 9477"/>
              <a:gd name="T9" fmla="*/ 11006 h 11006"/>
              <a:gd name="T10" fmla="*/ 5822 w 9477"/>
              <a:gd name="T11" fmla="*/ 11006 h 11006"/>
              <a:gd name="T12" fmla="*/ 9477 w 9477"/>
              <a:gd name="T13" fmla="*/ 9951 h 11006"/>
              <a:gd name="T14" fmla="*/ 9477 w 9477"/>
              <a:gd name="T15" fmla="*/ 9734 h 11006"/>
              <a:gd name="T16" fmla="*/ 5822 w 9477"/>
              <a:gd name="T17" fmla="*/ 6077 h 11006"/>
              <a:gd name="T18" fmla="*/ 4630 w 9477"/>
              <a:gd name="T19" fmla="*/ 5798 h 11006"/>
              <a:gd name="T20" fmla="*/ 7524 w 9477"/>
              <a:gd name="T21" fmla="*/ 2899 h 11006"/>
              <a:gd name="T22" fmla="*/ 4630 w 9477"/>
              <a:gd name="T23" fmla="*/ 0 h 11006"/>
              <a:gd name="T24" fmla="*/ 1736 w 9477"/>
              <a:gd name="T25" fmla="*/ 2899 h 11006"/>
              <a:gd name="T26" fmla="*/ 4630 w 9477"/>
              <a:gd name="T27" fmla="*/ 5798 h 11006"/>
              <a:gd name="T28" fmla="*/ 4630 w 9477"/>
              <a:gd name="T29" fmla="*/ 5798 h 1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77" h="11006">
                <a:moveTo>
                  <a:pt x="5822" y="6077"/>
                </a:moveTo>
                <a:lnTo>
                  <a:pt x="3654" y="6077"/>
                </a:lnTo>
                <a:cubicBezTo>
                  <a:pt x="1639" y="6077"/>
                  <a:pt x="0" y="7717"/>
                  <a:pt x="0" y="9734"/>
                </a:cubicBezTo>
                <a:lnTo>
                  <a:pt x="0" y="9951"/>
                </a:lnTo>
                <a:cubicBezTo>
                  <a:pt x="0" y="11006"/>
                  <a:pt x="1613" y="11006"/>
                  <a:pt x="3654" y="11006"/>
                </a:cubicBezTo>
                <a:lnTo>
                  <a:pt x="5822" y="11006"/>
                </a:lnTo>
                <a:cubicBezTo>
                  <a:pt x="7783" y="11006"/>
                  <a:pt x="9477" y="11006"/>
                  <a:pt x="9477" y="9951"/>
                </a:cubicBezTo>
                <a:lnTo>
                  <a:pt x="9477" y="9734"/>
                </a:lnTo>
                <a:cubicBezTo>
                  <a:pt x="9477" y="7718"/>
                  <a:pt x="7837" y="6077"/>
                  <a:pt x="5822" y="6077"/>
                </a:cubicBezTo>
                <a:close/>
                <a:moveTo>
                  <a:pt x="4630" y="5798"/>
                </a:moveTo>
                <a:cubicBezTo>
                  <a:pt x="6226" y="5798"/>
                  <a:pt x="7524" y="4497"/>
                  <a:pt x="7524" y="2899"/>
                </a:cubicBezTo>
                <a:cubicBezTo>
                  <a:pt x="7524" y="1301"/>
                  <a:pt x="6226" y="0"/>
                  <a:pt x="4630" y="0"/>
                </a:cubicBezTo>
                <a:cubicBezTo>
                  <a:pt x="3034" y="0"/>
                  <a:pt x="1736" y="1301"/>
                  <a:pt x="1736" y="2899"/>
                </a:cubicBezTo>
                <a:cubicBezTo>
                  <a:pt x="1736" y="4497"/>
                  <a:pt x="3034" y="5798"/>
                  <a:pt x="4630" y="5798"/>
                </a:cubicBezTo>
                <a:close/>
                <a:moveTo>
                  <a:pt x="4630" y="5798"/>
                </a:move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文本框 6">
            <a:extLst>
              <a:ext uri="{FF2B5EF4-FFF2-40B4-BE49-F238E27FC236}">
                <a16:creationId xmlns:a16="http://schemas.microsoft.com/office/drawing/2014/main" xmlns="" id="{02394FEE-11DE-46FF-9941-A990F1C5C3CA}"/>
              </a:ext>
            </a:extLst>
          </p:cNvPr>
          <p:cNvSpPr txBox="1"/>
          <p:nvPr/>
        </p:nvSpPr>
        <p:spPr>
          <a:xfrm>
            <a:off x="5699012" y="2710197"/>
            <a:ext cx="4777808" cy="1200329"/>
          </a:xfrm>
          <a:prstGeom prst="rect">
            <a:avLst/>
          </a:prstGeom>
          <a:noFill/>
        </p:spPr>
        <p:txBody>
          <a:bodyPr wrap="square" rtlCol="0" anchor="ctr">
            <a:spAutoFit/>
          </a:bodyPr>
          <a:lstStyle/>
          <a:p>
            <a:pPr algn="dist"/>
            <a:r>
              <a:rPr lang="zh-CN" altLang="en-US" sz="7200" dirty="0">
                <a:gradFill>
                  <a:gsLst>
                    <a:gs pos="2000">
                      <a:srgbClr val="F9ECCF"/>
                    </a:gs>
                    <a:gs pos="95000">
                      <a:schemeClr val="accent2"/>
                    </a:gs>
                  </a:gsLst>
                  <a:lin ang="5400000" scaled="0"/>
                </a:gradFill>
                <a:latin typeface="+mj-ea"/>
                <a:ea typeface="+mj-ea"/>
              </a:rPr>
              <a:t>项目介绍</a:t>
            </a:r>
          </a:p>
        </p:txBody>
      </p:sp>
      <p:sp>
        <p:nvSpPr>
          <p:cNvPr id="8" name="文本框 7">
            <a:extLst>
              <a:ext uri="{FF2B5EF4-FFF2-40B4-BE49-F238E27FC236}">
                <a16:creationId xmlns:a16="http://schemas.microsoft.com/office/drawing/2014/main" xmlns="" id="{DFA7A7B5-ACAD-402D-9893-72A4A72FF23C}"/>
              </a:ext>
            </a:extLst>
          </p:cNvPr>
          <p:cNvSpPr txBox="1"/>
          <p:nvPr/>
        </p:nvSpPr>
        <p:spPr>
          <a:xfrm>
            <a:off x="5699012" y="3910526"/>
            <a:ext cx="4705246" cy="523220"/>
          </a:xfrm>
          <a:prstGeom prst="rect">
            <a:avLst/>
          </a:prstGeom>
          <a:noFill/>
        </p:spPr>
        <p:txBody>
          <a:bodyPr wrap="square" rtlCol="0" anchor="ctr">
            <a:spAutoFit/>
          </a:bodyPr>
          <a:lstStyle/>
          <a:p>
            <a:pPr algn="dist"/>
            <a:r>
              <a:rPr lang="en-US" altLang="zh-CN" sz="2800" dirty="0">
                <a:gradFill>
                  <a:gsLst>
                    <a:gs pos="2000">
                      <a:srgbClr val="F9ECCF"/>
                    </a:gs>
                    <a:gs pos="95000">
                      <a:schemeClr val="accent2"/>
                    </a:gs>
                  </a:gsLst>
                  <a:lin ang="5400000" scaled="0"/>
                </a:gradFill>
              </a:rPr>
              <a:t>Project Introduction</a:t>
            </a:r>
          </a:p>
        </p:txBody>
      </p:sp>
    </p:spTree>
    <p:custDataLst>
      <p:tags r:id="rId1"/>
    </p:custDataLst>
    <p:extLst>
      <p:ext uri="{BB962C8B-B14F-4D97-AF65-F5344CB8AC3E}">
        <p14:creationId xmlns:p14="http://schemas.microsoft.com/office/powerpoint/2010/main" val="70717079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confont-11843-5650937">
            <a:extLst>
              <a:ext uri="{FF2B5EF4-FFF2-40B4-BE49-F238E27FC236}">
                <a16:creationId xmlns:a16="http://schemas.microsoft.com/office/drawing/2014/main" xmlns="" id="{42526165-1C84-43A1-814F-4261E6428CC7}"/>
              </a:ext>
            </a:extLst>
          </p:cNvPr>
          <p:cNvSpPr>
            <a:spLocks noChangeAspect="1"/>
          </p:cNvSpPr>
          <p:nvPr/>
        </p:nvSpPr>
        <p:spPr bwMode="auto">
          <a:xfrm>
            <a:off x="3347926" y="2987892"/>
            <a:ext cx="1340147" cy="1324610"/>
          </a:xfrm>
          <a:custGeom>
            <a:avLst/>
            <a:gdLst>
              <a:gd name="T0" fmla="*/ 770 w 12433"/>
              <a:gd name="T1" fmla="*/ 6047 h 12307"/>
              <a:gd name="T2" fmla="*/ 1262 w 12433"/>
              <a:gd name="T3" fmla="*/ 5845 h 12307"/>
              <a:gd name="T4" fmla="*/ 1825 w 12433"/>
              <a:gd name="T5" fmla="*/ 5289 h 12307"/>
              <a:gd name="T6" fmla="*/ 2058 w 12433"/>
              <a:gd name="T7" fmla="*/ 6527 h 12307"/>
              <a:gd name="T8" fmla="*/ 4028 w 12433"/>
              <a:gd name="T9" fmla="*/ 8821 h 12307"/>
              <a:gd name="T10" fmla="*/ 5348 w 12433"/>
              <a:gd name="T11" fmla="*/ 10490 h 12307"/>
              <a:gd name="T12" fmla="*/ 5523 w 12433"/>
              <a:gd name="T13" fmla="*/ 11534 h 12307"/>
              <a:gd name="T14" fmla="*/ 5523 w 12433"/>
              <a:gd name="T15" fmla="*/ 11607 h 12307"/>
              <a:gd name="T16" fmla="*/ 6223 w 12433"/>
              <a:gd name="T17" fmla="*/ 12307 h 12307"/>
              <a:gd name="T18" fmla="*/ 6923 w 12433"/>
              <a:gd name="T19" fmla="*/ 11607 h 12307"/>
              <a:gd name="T20" fmla="*/ 6923 w 12433"/>
              <a:gd name="T21" fmla="*/ 11534 h 12307"/>
              <a:gd name="T22" fmla="*/ 7098 w 12433"/>
              <a:gd name="T23" fmla="*/ 10490 h 12307"/>
              <a:gd name="T24" fmla="*/ 8419 w 12433"/>
              <a:gd name="T25" fmla="*/ 8821 h 12307"/>
              <a:gd name="T26" fmla="*/ 10389 w 12433"/>
              <a:gd name="T27" fmla="*/ 6527 h 12307"/>
              <a:gd name="T28" fmla="*/ 10622 w 12433"/>
              <a:gd name="T29" fmla="*/ 5286 h 12307"/>
              <a:gd name="T30" fmla="*/ 11165 w 12433"/>
              <a:gd name="T31" fmla="*/ 5836 h 12307"/>
              <a:gd name="T32" fmla="*/ 12155 w 12433"/>
              <a:gd name="T33" fmla="*/ 5842 h 12307"/>
              <a:gd name="T34" fmla="*/ 12161 w 12433"/>
              <a:gd name="T35" fmla="*/ 4852 h 12307"/>
              <a:gd name="T36" fmla="*/ 10429 w 12433"/>
              <a:gd name="T37" fmla="*/ 3099 h 12307"/>
              <a:gd name="T38" fmla="*/ 9935 w 12433"/>
              <a:gd name="T39" fmla="*/ 2891 h 12307"/>
              <a:gd name="T40" fmla="*/ 9931 w 12433"/>
              <a:gd name="T41" fmla="*/ 2891 h 12307"/>
              <a:gd name="T42" fmla="*/ 9439 w 12433"/>
              <a:gd name="T43" fmla="*/ 3093 h 12307"/>
              <a:gd name="T44" fmla="*/ 7662 w 12433"/>
              <a:gd name="T45" fmla="*/ 4849 h 12307"/>
              <a:gd name="T46" fmla="*/ 7656 w 12433"/>
              <a:gd name="T47" fmla="*/ 5839 h 12307"/>
              <a:gd name="T48" fmla="*/ 8154 w 12433"/>
              <a:gd name="T49" fmla="*/ 6047 h 12307"/>
              <a:gd name="T50" fmla="*/ 8646 w 12433"/>
              <a:gd name="T51" fmla="*/ 5845 h 12307"/>
              <a:gd name="T52" fmla="*/ 9222 w 12433"/>
              <a:gd name="T53" fmla="*/ 5276 h 12307"/>
              <a:gd name="T54" fmla="*/ 9051 w 12433"/>
              <a:gd name="T55" fmla="*/ 6110 h 12307"/>
              <a:gd name="T56" fmla="*/ 7727 w 12433"/>
              <a:gd name="T57" fmla="*/ 7604 h 12307"/>
              <a:gd name="T58" fmla="*/ 6923 w 12433"/>
              <a:gd name="T59" fmla="*/ 8196 h 12307"/>
              <a:gd name="T60" fmla="*/ 6923 w 12433"/>
              <a:gd name="T61" fmla="*/ 2382 h 12307"/>
              <a:gd name="T62" fmla="*/ 7480 w 12433"/>
              <a:gd name="T63" fmla="*/ 2945 h 12307"/>
              <a:gd name="T64" fmla="*/ 8470 w 12433"/>
              <a:gd name="T65" fmla="*/ 2951 h 12307"/>
              <a:gd name="T66" fmla="*/ 8476 w 12433"/>
              <a:gd name="T67" fmla="*/ 1961 h 12307"/>
              <a:gd name="T68" fmla="*/ 6744 w 12433"/>
              <a:gd name="T69" fmla="*/ 208 h 12307"/>
              <a:gd name="T70" fmla="*/ 6250 w 12433"/>
              <a:gd name="T71" fmla="*/ 0 h 12307"/>
              <a:gd name="T72" fmla="*/ 6246 w 12433"/>
              <a:gd name="T73" fmla="*/ 0 h 12307"/>
              <a:gd name="T74" fmla="*/ 5754 w 12433"/>
              <a:gd name="T75" fmla="*/ 202 h 12307"/>
              <a:gd name="T76" fmla="*/ 3977 w 12433"/>
              <a:gd name="T77" fmla="*/ 1958 h 12307"/>
              <a:gd name="T78" fmla="*/ 3971 w 12433"/>
              <a:gd name="T79" fmla="*/ 2948 h 12307"/>
              <a:gd name="T80" fmla="*/ 4469 w 12433"/>
              <a:gd name="T81" fmla="*/ 3156 h 12307"/>
              <a:gd name="T82" fmla="*/ 4961 w 12433"/>
              <a:gd name="T83" fmla="*/ 2954 h 12307"/>
              <a:gd name="T84" fmla="*/ 5523 w 12433"/>
              <a:gd name="T85" fmla="*/ 2398 h 12307"/>
              <a:gd name="T86" fmla="*/ 5523 w 12433"/>
              <a:gd name="T87" fmla="*/ 8196 h 12307"/>
              <a:gd name="T88" fmla="*/ 4720 w 12433"/>
              <a:gd name="T89" fmla="*/ 7604 h 12307"/>
              <a:gd name="T90" fmla="*/ 3396 w 12433"/>
              <a:gd name="T91" fmla="*/ 6110 h 12307"/>
              <a:gd name="T92" fmla="*/ 3225 w 12433"/>
              <a:gd name="T93" fmla="*/ 5273 h 12307"/>
              <a:gd name="T94" fmla="*/ 3781 w 12433"/>
              <a:gd name="T95" fmla="*/ 5836 h 12307"/>
              <a:gd name="T96" fmla="*/ 4771 w 12433"/>
              <a:gd name="T97" fmla="*/ 5842 h 12307"/>
              <a:gd name="T98" fmla="*/ 4777 w 12433"/>
              <a:gd name="T99" fmla="*/ 4852 h 12307"/>
              <a:gd name="T100" fmla="*/ 3045 w 12433"/>
              <a:gd name="T101" fmla="*/ 3099 h 12307"/>
              <a:gd name="T102" fmla="*/ 2551 w 12433"/>
              <a:gd name="T103" fmla="*/ 2891 h 12307"/>
              <a:gd name="T104" fmla="*/ 2547 w 12433"/>
              <a:gd name="T105" fmla="*/ 2891 h 12307"/>
              <a:gd name="T106" fmla="*/ 2055 w 12433"/>
              <a:gd name="T107" fmla="*/ 3093 h 12307"/>
              <a:gd name="T108" fmla="*/ 278 w 12433"/>
              <a:gd name="T109" fmla="*/ 4849 h 12307"/>
              <a:gd name="T110" fmla="*/ 272 w 12433"/>
              <a:gd name="T111" fmla="*/ 5839 h 12307"/>
              <a:gd name="T112" fmla="*/ 770 w 12433"/>
              <a:gd name="T113" fmla="*/ 6047 h 12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33" h="12307">
                <a:moveTo>
                  <a:pt x="770" y="6047"/>
                </a:moveTo>
                <a:cubicBezTo>
                  <a:pt x="948" y="6047"/>
                  <a:pt x="1126" y="5980"/>
                  <a:pt x="1262" y="5845"/>
                </a:cubicBezTo>
                <a:lnTo>
                  <a:pt x="1825" y="5289"/>
                </a:lnTo>
                <a:cubicBezTo>
                  <a:pt x="1827" y="5503"/>
                  <a:pt x="1859" y="5970"/>
                  <a:pt x="2058" y="6527"/>
                </a:cubicBezTo>
                <a:cubicBezTo>
                  <a:pt x="2296" y="7198"/>
                  <a:pt x="2832" y="8140"/>
                  <a:pt x="4028" y="8821"/>
                </a:cubicBezTo>
                <a:cubicBezTo>
                  <a:pt x="4665" y="9183"/>
                  <a:pt x="5110" y="9745"/>
                  <a:pt x="5348" y="10490"/>
                </a:cubicBezTo>
                <a:cubicBezTo>
                  <a:pt x="5505" y="10979"/>
                  <a:pt x="5522" y="11400"/>
                  <a:pt x="5523" y="11534"/>
                </a:cubicBezTo>
                <a:cubicBezTo>
                  <a:pt x="5523" y="11558"/>
                  <a:pt x="5523" y="11583"/>
                  <a:pt x="5523" y="11607"/>
                </a:cubicBezTo>
                <a:cubicBezTo>
                  <a:pt x="5523" y="11994"/>
                  <a:pt x="5837" y="12307"/>
                  <a:pt x="6223" y="12307"/>
                </a:cubicBezTo>
                <a:cubicBezTo>
                  <a:pt x="6610" y="12307"/>
                  <a:pt x="6923" y="11994"/>
                  <a:pt x="6923" y="11607"/>
                </a:cubicBezTo>
                <a:cubicBezTo>
                  <a:pt x="6923" y="11583"/>
                  <a:pt x="6923" y="11558"/>
                  <a:pt x="6923" y="11534"/>
                </a:cubicBezTo>
                <a:cubicBezTo>
                  <a:pt x="6924" y="11400"/>
                  <a:pt x="6941" y="10979"/>
                  <a:pt x="7098" y="10490"/>
                </a:cubicBezTo>
                <a:cubicBezTo>
                  <a:pt x="7337" y="9745"/>
                  <a:pt x="7781" y="9183"/>
                  <a:pt x="8419" y="8821"/>
                </a:cubicBezTo>
                <a:cubicBezTo>
                  <a:pt x="9615" y="8140"/>
                  <a:pt x="10150" y="7198"/>
                  <a:pt x="10389" y="6527"/>
                </a:cubicBezTo>
                <a:cubicBezTo>
                  <a:pt x="10588" y="5968"/>
                  <a:pt x="10619" y="5500"/>
                  <a:pt x="10622" y="5286"/>
                </a:cubicBezTo>
                <a:lnTo>
                  <a:pt x="11165" y="5836"/>
                </a:lnTo>
                <a:cubicBezTo>
                  <a:pt x="11437" y="6111"/>
                  <a:pt x="11880" y="6114"/>
                  <a:pt x="12155" y="5842"/>
                </a:cubicBezTo>
                <a:cubicBezTo>
                  <a:pt x="12430" y="5570"/>
                  <a:pt x="12433" y="5127"/>
                  <a:pt x="12161" y="4852"/>
                </a:cubicBezTo>
                <a:lnTo>
                  <a:pt x="10429" y="3099"/>
                </a:lnTo>
                <a:cubicBezTo>
                  <a:pt x="10298" y="2967"/>
                  <a:pt x="10121" y="2892"/>
                  <a:pt x="9935" y="2891"/>
                </a:cubicBezTo>
                <a:cubicBezTo>
                  <a:pt x="9934" y="2891"/>
                  <a:pt x="9932" y="2891"/>
                  <a:pt x="9931" y="2891"/>
                </a:cubicBezTo>
                <a:cubicBezTo>
                  <a:pt x="9747" y="2891"/>
                  <a:pt x="9570" y="2964"/>
                  <a:pt x="9439" y="3093"/>
                </a:cubicBezTo>
                <a:lnTo>
                  <a:pt x="7662" y="4849"/>
                </a:lnTo>
                <a:cubicBezTo>
                  <a:pt x="7387" y="5121"/>
                  <a:pt x="7384" y="5564"/>
                  <a:pt x="7656" y="5839"/>
                </a:cubicBezTo>
                <a:cubicBezTo>
                  <a:pt x="7793" y="5978"/>
                  <a:pt x="7973" y="6047"/>
                  <a:pt x="8154" y="6047"/>
                </a:cubicBezTo>
                <a:cubicBezTo>
                  <a:pt x="8332" y="6047"/>
                  <a:pt x="8510" y="5980"/>
                  <a:pt x="8646" y="5845"/>
                </a:cubicBezTo>
                <a:lnTo>
                  <a:pt x="9222" y="5276"/>
                </a:lnTo>
                <a:cubicBezTo>
                  <a:pt x="9220" y="5383"/>
                  <a:pt x="9201" y="5713"/>
                  <a:pt x="9051" y="6110"/>
                </a:cubicBezTo>
                <a:cubicBezTo>
                  <a:pt x="8814" y="6736"/>
                  <a:pt x="8368" y="7239"/>
                  <a:pt x="7727" y="7604"/>
                </a:cubicBezTo>
                <a:cubicBezTo>
                  <a:pt x="7432" y="7771"/>
                  <a:pt x="7164" y="7969"/>
                  <a:pt x="6923" y="8196"/>
                </a:cubicBezTo>
                <a:lnTo>
                  <a:pt x="6923" y="2382"/>
                </a:lnTo>
                <a:lnTo>
                  <a:pt x="7480" y="2945"/>
                </a:lnTo>
                <a:cubicBezTo>
                  <a:pt x="7752" y="3220"/>
                  <a:pt x="8195" y="3223"/>
                  <a:pt x="8470" y="2951"/>
                </a:cubicBezTo>
                <a:cubicBezTo>
                  <a:pt x="8745" y="2679"/>
                  <a:pt x="8748" y="2236"/>
                  <a:pt x="8476" y="1961"/>
                </a:cubicBezTo>
                <a:lnTo>
                  <a:pt x="6744" y="208"/>
                </a:lnTo>
                <a:cubicBezTo>
                  <a:pt x="6613" y="76"/>
                  <a:pt x="6436" y="1"/>
                  <a:pt x="6250" y="0"/>
                </a:cubicBezTo>
                <a:cubicBezTo>
                  <a:pt x="6248" y="0"/>
                  <a:pt x="6247" y="0"/>
                  <a:pt x="6246" y="0"/>
                </a:cubicBezTo>
                <a:cubicBezTo>
                  <a:pt x="6062" y="0"/>
                  <a:pt x="5885" y="73"/>
                  <a:pt x="5754" y="202"/>
                </a:cubicBezTo>
                <a:lnTo>
                  <a:pt x="3977" y="1958"/>
                </a:lnTo>
                <a:cubicBezTo>
                  <a:pt x="3702" y="2230"/>
                  <a:pt x="3699" y="2673"/>
                  <a:pt x="3971" y="2948"/>
                </a:cubicBezTo>
                <a:cubicBezTo>
                  <a:pt x="4108" y="3086"/>
                  <a:pt x="4288" y="3156"/>
                  <a:pt x="4469" y="3156"/>
                </a:cubicBezTo>
                <a:cubicBezTo>
                  <a:pt x="4646" y="3156"/>
                  <a:pt x="4824" y="3088"/>
                  <a:pt x="4961" y="2954"/>
                </a:cubicBezTo>
                <a:lnTo>
                  <a:pt x="5523" y="2398"/>
                </a:lnTo>
                <a:lnTo>
                  <a:pt x="5523" y="8196"/>
                </a:lnTo>
                <a:cubicBezTo>
                  <a:pt x="5283" y="7969"/>
                  <a:pt x="5014" y="7771"/>
                  <a:pt x="4720" y="7604"/>
                </a:cubicBezTo>
                <a:cubicBezTo>
                  <a:pt x="4078" y="7239"/>
                  <a:pt x="3633" y="6736"/>
                  <a:pt x="3396" y="6110"/>
                </a:cubicBezTo>
                <a:cubicBezTo>
                  <a:pt x="3244" y="5710"/>
                  <a:pt x="3226" y="5377"/>
                  <a:pt x="3225" y="5273"/>
                </a:cubicBezTo>
                <a:lnTo>
                  <a:pt x="3781" y="5836"/>
                </a:lnTo>
                <a:cubicBezTo>
                  <a:pt x="4053" y="6111"/>
                  <a:pt x="4496" y="6114"/>
                  <a:pt x="4771" y="5842"/>
                </a:cubicBezTo>
                <a:cubicBezTo>
                  <a:pt x="5046" y="5571"/>
                  <a:pt x="5049" y="5127"/>
                  <a:pt x="4777" y="4852"/>
                </a:cubicBezTo>
                <a:lnTo>
                  <a:pt x="3045" y="3099"/>
                </a:lnTo>
                <a:cubicBezTo>
                  <a:pt x="2914" y="2967"/>
                  <a:pt x="2737" y="2892"/>
                  <a:pt x="2551" y="2891"/>
                </a:cubicBezTo>
                <a:cubicBezTo>
                  <a:pt x="2550" y="2891"/>
                  <a:pt x="2548" y="2891"/>
                  <a:pt x="2547" y="2891"/>
                </a:cubicBezTo>
                <a:cubicBezTo>
                  <a:pt x="2363" y="2891"/>
                  <a:pt x="2186" y="2964"/>
                  <a:pt x="2055" y="3093"/>
                </a:cubicBezTo>
                <a:lnTo>
                  <a:pt x="278" y="4849"/>
                </a:lnTo>
                <a:cubicBezTo>
                  <a:pt x="3" y="5121"/>
                  <a:pt x="0" y="5564"/>
                  <a:pt x="272" y="5839"/>
                </a:cubicBezTo>
                <a:cubicBezTo>
                  <a:pt x="409" y="5978"/>
                  <a:pt x="590" y="6047"/>
                  <a:pt x="770" y="6047"/>
                </a:cubicBezTo>
                <a:close/>
              </a:path>
            </a:pathLst>
          </a:custGeom>
          <a:gradFill flip="none" rotWithShape="1">
            <a:gsLst>
              <a:gs pos="16000">
                <a:srgbClr val="F9ECCF">
                  <a:alpha val="0"/>
                </a:srgbClr>
              </a:gs>
              <a:gs pos="100000">
                <a:schemeClr val="accent2">
                  <a:alpha val="98000"/>
                </a:schemeClr>
              </a:gs>
            </a:gsLst>
            <a:lin ang="0" scaled="1"/>
            <a:tileRect/>
          </a:gradFill>
          <a:ln>
            <a:noFill/>
          </a:ln>
        </p:spPr>
        <p:txBody>
          <a:bodyPr/>
          <a:lstStyle/>
          <a:p>
            <a:endParaRPr lang="zh-CN" altLang="en-US"/>
          </a:p>
        </p:txBody>
      </p:sp>
      <p:sp>
        <p:nvSpPr>
          <p:cNvPr id="4" name="文本占位符 3">
            <a:extLst>
              <a:ext uri="{FF2B5EF4-FFF2-40B4-BE49-F238E27FC236}">
                <a16:creationId xmlns:a16="http://schemas.microsoft.com/office/drawing/2014/main" xmlns="" id="{DA743083-EB46-43A0-AD53-93F6DE4AC8F5}"/>
              </a:ext>
            </a:extLst>
          </p:cNvPr>
          <p:cNvSpPr>
            <a:spLocks noGrp="1"/>
          </p:cNvSpPr>
          <p:nvPr>
            <p:ph type="body" sz="quarter" idx="29"/>
          </p:nvPr>
        </p:nvSpPr>
        <p:spPr/>
        <p:txBody>
          <a:bodyPr/>
          <a:lstStyle/>
          <a:p>
            <a:r>
              <a:rPr lang="zh-CN" altLang="en-US" dirty="0"/>
              <a:t>项目背景</a:t>
            </a:r>
          </a:p>
        </p:txBody>
      </p:sp>
      <p:sp>
        <p:nvSpPr>
          <p:cNvPr id="5" name="文本框 4">
            <a:extLst>
              <a:ext uri="{FF2B5EF4-FFF2-40B4-BE49-F238E27FC236}">
                <a16:creationId xmlns:a16="http://schemas.microsoft.com/office/drawing/2014/main" xmlns="" id="{C1F6B8AA-82EE-4DA8-832B-CE7880C5F494}"/>
              </a:ext>
            </a:extLst>
          </p:cNvPr>
          <p:cNvSpPr txBox="1"/>
          <p:nvPr/>
        </p:nvSpPr>
        <p:spPr>
          <a:xfrm>
            <a:off x="2026172" y="2503438"/>
            <a:ext cx="2362948" cy="2308324"/>
          </a:xfrm>
          <a:prstGeom prst="rect">
            <a:avLst/>
          </a:prstGeom>
          <a:noFill/>
        </p:spPr>
        <p:txBody>
          <a:bodyPr wrap="square" rtlCol="0" anchor="ctr">
            <a:spAutoFit/>
          </a:bodyPr>
          <a:lstStyle/>
          <a:p>
            <a:r>
              <a:rPr lang="zh-CN" altLang="en-US" sz="7200" dirty="0">
                <a:gradFill>
                  <a:gsLst>
                    <a:gs pos="2000">
                      <a:srgbClr val="F9ECCF"/>
                    </a:gs>
                    <a:gs pos="95000">
                      <a:schemeClr val="accent2"/>
                    </a:gs>
                  </a:gsLst>
                  <a:lin ang="5400000" scaled="0"/>
                </a:gradFill>
                <a:latin typeface="+mj-ea"/>
                <a:ea typeface="+mj-ea"/>
              </a:rPr>
              <a:t>项目优势</a:t>
            </a:r>
          </a:p>
        </p:txBody>
      </p:sp>
      <p:sp>
        <p:nvSpPr>
          <p:cNvPr id="6" name="文本占位符 3">
            <a:extLst>
              <a:ext uri="{FF2B5EF4-FFF2-40B4-BE49-F238E27FC236}">
                <a16:creationId xmlns:a16="http://schemas.microsoft.com/office/drawing/2014/main" xmlns="" id="{4C2B8464-592C-41B8-BF31-1F81D2281016}"/>
              </a:ext>
            </a:extLst>
          </p:cNvPr>
          <p:cNvSpPr txBox="1">
            <a:spLocks/>
          </p:cNvSpPr>
          <p:nvPr/>
        </p:nvSpPr>
        <p:spPr>
          <a:xfrm>
            <a:off x="6637022" y="1752600"/>
            <a:ext cx="4732018" cy="77724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n-US" altLang="zh-CN" sz="1600" dirty="0"/>
              <a:t>2004 </a:t>
            </a:r>
            <a:r>
              <a:rPr lang="zh-CN" altLang="en-US" sz="1600" dirty="0"/>
              <a:t>年昆明的各大人力资源媒体市场总收入在 </a:t>
            </a:r>
            <a:r>
              <a:rPr lang="en-US" altLang="zh-CN" sz="1600" dirty="0"/>
              <a:t>1500 </a:t>
            </a:r>
            <a:r>
              <a:rPr lang="zh-CN" altLang="en-US" sz="1600" dirty="0"/>
              <a:t>万元左右，而且每年将以 </a:t>
            </a:r>
            <a:r>
              <a:rPr lang="en-US" altLang="zh-CN" sz="1600" dirty="0"/>
              <a:t>15% </a:t>
            </a:r>
            <a:r>
              <a:rPr lang="zh-CN" altLang="en-US" sz="1600" dirty="0"/>
              <a:t>的速度增长。</a:t>
            </a:r>
          </a:p>
        </p:txBody>
      </p:sp>
      <p:sp>
        <p:nvSpPr>
          <p:cNvPr id="7" name="文本占位符 3">
            <a:extLst>
              <a:ext uri="{FF2B5EF4-FFF2-40B4-BE49-F238E27FC236}">
                <a16:creationId xmlns:a16="http://schemas.microsoft.com/office/drawing/2014/main" xmlns="" id="{09D851FA-BC09-4E25-8693-47A349998173}"/>
              </a:ext>
            </a:extLst>
          </p:cNvPr>
          <p:cNvSpPr txBox="1">
            <a:spLocks/>
          </p:cNvSpPr>
          <p:nvPr/>
        </p:nvSpPr>
        <p:spPr>
          <a:xfrm>
            <a:off x="6637022" y="2655570"/>
            <a:ext cx="4732018" cy="77724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zh-CN" altLang="en-US" sz="1600" dirty="0"/>
              <a:t>其中，</a:t>
            </a:r>
            <a:r>
              <a:rPr lang="en-US" altLang="zh-CN" sz="1600" dirty="0"/>
              <a:t>《</a:t>
            </a:r>
            <a:r>
              <a:rPr lang="zh-CN" altLang="en-US" sz="1600" dirty="0"/>
              <a:t>前程无忧</a:t>
            </a:r>
            <a:r>
              <a:rPr lang="en-US" altLang="zh-CN" sz="1600" dirty="0"/>
              <a:t>》(</a:t>
            </a:r>
            <a:r>
              <a:rPr lang="zh-CN" altLang="en-US" sz="1600" dirty="0"/>
              <a:t>春城晚报</a:t>
            </a:r>
            <a:r>
              <a:rPr lang="en-US" altLang="zh-CN" sz="1600" dirty="0"/>
              <a:t>)</a:t>
            </a:r>
            <a:r>
              <a:rPr lang="zh-CN" altLang="en-US" sz="1600" dirty="0"/>
              <a:t>约占 </a:t>
            </a:r>
            <a:r>
              <a:rPr lang="en-US" altLang="zh-CN" sz="1600" dirty="0"/>
              <a:t>1100 </a:t>
            </a:r>
            <a:r>
              <a:rPr lang="zh-CN" altLang="en-US" sz="1600" dirty="0"/>
              <a:t>万元，</a:t>
            </a:r>
            <a:r>
              <a:rPr lang="en-US" altLang="zh-CN" sz="1600" dirty="0"/>
              <a:t>《</a:t>
            </a:r>
            <a:r>
              <a:rPr lang="zh-CN" altLang="en-US" sz="1600" dirty="0"/>
              <a:t>贤士榜</a:t>
            </a:r>
            <a:r>
              <a:rPr lang="en-US" altLang="zh-CN" sz="1600" dirty="0"/>
              <a:t>》</a:t>
            </a:r>
            <a:r>
              <a:rPr lang="zh-CN" altLang="en-US" sz="1600" dirty="0"/>
              <a:t>约为 </a:t>
            </a:r>
            <a:r>
              <a:rPr lang="en-US" altLang="zh-CN" sz="1600" dirty="0"/>
              <a:t>90 </a:t>
            </a:r>
            <a:r>
              <a:rPr lang="zh-CN" altLang="en-US" sz="1600" dirty="0"/>
              <a:t>万，</a:t>
            </a:r>
          </a:p>
        </p:txBody>
      </p:sp>
      <p:sp>
        <p:nvSpPr>
          <p:cNvPr id="8" name="文本占位符 3">
            <a:extLst>
              <a:ext uri="{FF2B5EF4-FFF2-40B4-BE49-F238E27FC236}">
                <a16:creationId xmlns:a16="http://schemas.microsoft.com/office/drawing/2014/main" xmlns="" id="{C2FE2946-30B8-40B8-A54B-BB3D1E26B8D0}"/>
              </a:ext>
            </a:extLst>
          </p:cNvPr>
          <p:cNvSpPr txBox="1">
            <a:spLocks/>
          </p:cNvSpPr>
          <p:nvPr/>
        </p:nvSpPr>
        <p:spPr>
          <a:xfrm>
            <a:off x="6637022" y="3558540"/>
            <a:ext cx="4732018" cy="77724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zh-CN" altLang="en-US" sz="1600" dirty="0"/>
              <a:t>求职易</a:t>
            </a:r>
            <a:r>
              <a:rPr lang="en-US" altLang="zh-CN" sz="1600" dirty="0"/>
              <a:t>》(</a:t>
            </a:r>
            <a:r>
              <a:rPr lang="zh-CN" altLang="en-US" sz="1600" dirty="0"/>
              <a:t>云南信息报</a:t>
            </a:r>
            <a:r>
              <a:rPr lang="en-US" altLang="zh-CN" sz="1600" dirty="0"/>
              <a:t>)</a:t>
            </a:r>
            <a:r>
              <a:rPr lang="zh-CN" altLang="en-US" sz="1600" dirty="0"/>
              <a:t>约 </a:t>
            </a:r>
            <a:r>
              <a:rPr lang="en-US" altLang="zh-CN" sz="1600" dirty="0"/>
              <a:t>110 </a:t>
            </a:r>
            <a:r>
              <a:rPr lang="zh-CN" altLang="en-US" sz="1600" dirty="0"/>
              <a:t>万，</a:t>
            </a:r>
            <a:r>
              <a:rPr lang="en-US" altLang="zh-CN" sz="1600" dirty="0"/>
              <a:t>《</a:t>
            </a:r>
            <a:r>
              <a:rPr lang="zh-CN" altLang="en-US" sz="1600" dirty="0"/>
              <a:t>都市时报</a:t>
            </a:r>
            <a:r>
              <a:rPr lang="en-US" altLang="zh-CN" sz="1600" dirty="0"/>
              <a:t>》</a:t>
            </a:r>
            <a:r>
              <a:rPr lang="zh-CN" altLang="en-US" sz="1600" dirty="0"/>
              <a:t>约 </a:t>
            </a:r>
            <a:r>
              <a:rPr lang="en-US" altLang="zh-CN" sz="1600" dirty="0"/>
              <a:t>100 </a:t>
            </a:r>
            <a:r>
              <a:rPr lang="zh-CN" altLang="en-US" sz="1600" dirty="0"/>
              <a:t>万，</a:t>
            </a:r>
            <a:r>
              <a:rPr lang="en-US" altLang="zh-CN" sz="1600" dirty="0"/>
              <a:t>《</a:t>
            </a:r>
            <a:r>
              <a:rPr lang="zh-CN" altLang="en-US" sz="1600" dirty="0"/>
              <a:t>精英榜</a:t>
            </a:r>
            <a:r>
              <a:rPr lang="en-US" altLang="zh-CN" sz="1600" dirty="0"/>
              <a:t>》(</a:t>
            </a:r>
            <a:r>
              <a:rPr lang="zh-CN" altLang="en-US" sz="1600" dirty="0"/>
              <a:t>云南政协报</a:t>
            </a:r>
            <a:r>
              <a:rPr lang="en-US" altLang="zh-CN" sz="1600" dirty="0"/>
              <a:t>) 40 </a:t>
            </a:r>
            <a:r>
              <a:rPr lang="zh-CN" altLang="en-US" sz="1600" dirty="0"/>
              <a:t>万。</a:t>
            </a:r>
          </a:p>
        </p:txBody>
      </p:sp>
      <p:sp>
        <p:nvSpPr>
          <p:cNvPr id="9" name="文本占位符 3">
            <a:extLst>
              <a:ext uri="{FF2B5EF4-FFF2-40B4-BE49-F238E27FC236}">
                <a16:creationId xmlns:a16="http://schemas.microsoft.com/office/drawing/2014/main" xmlns="" id="{9A6E6A88-156A-4367-B30E-8BD61A5BAA39}"/>
              </a:ext>
            </a:extLst>
          </p:cNvPr>
          <p:cNvSpPr txBox="1">
            <a:spLocks/>
          </p:cNvSpPr>
          <p:nvPr/>
        </p:nvSpPr>
        <p:spPr>
          <a:xfrm>
            <a:off x="6637022" y="4522202"/>
            <a:ext cx="4732018" cy="77724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zh-CN" altLang="en-US" sz="1600" dirty="0"/>
              <a:t>生活新报为 </a:t>
            </a:r>
            <a:r>
              <a:rPr lang="en-US" altLang="zh-CN" sz="1600" dirty="0"/>
              <a:t>60 </a:t>
            </a:r>
            <a:r>
              <a:rPr lang="zh-CN" altLang="en-US" sz="1600" dirty="0"/>
              <a:t>万。到 </a:t>
            </a:r>
            <a:r>
              <a:rPr lang="en-US" altLang="zh-CN" sz="1600" dirty="0"/>
              <a:t>2008 </a:t>
            </a:r>
            <a:r>
              <a:rPr lang="zh-CN" altLang="en-US" sz="1600" dirty="0"/>
              <a:t>年，其市场总额应达到 </a:t>
            </a:r>
            <a:r>
              <a:rPr lang="en-US" altLang="zh-CN" sz="1600" dirty="0"/>
              <a:t>2400 </a:t>
            </a:r>
            <a:r>
              <a:rPr lang="zh-CN" altLang="en-US" sz="1600" dirty="0"/>
              <a:t>万元左右。</a:t>
            </a:r>
          </a:p>
        </p:txBody>
      </p:sp>
      <p:sp>
        <p:nvSpPr>
          <p:cNvPr id="10" name="文本占位符 3">
            <a:extLst>
              <a:ext uri="{FF2B5EF4-FFF2-40B4-BE49-F238E27FC236}">
                <a16:creationId xmlns:a16="http://schemas.microsoft.com/office/drawing/2014/main" xmlns="" id="{F48683BB-CFC0-4FCC-878F-2EF81F83E25D}"/>
              </a:ext>
            </a:extLst>
          </p:cNvPr>
          <p:cNvSpPr txBox="1">
            <a:spLocks/>
          </p:cNvSpPr>
          <p:nvPr/>
        </p:nvSpPr>
        <p:spPr>
          <a:xfrm>
            <a:off x="6637022" y="5485864"/>
            <a:ext cx="4732018" cy="77724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zh-CN" altLang="en-US" sz="1600" dirty="0"/>
              <a:t>指企业的组织形式。以营利为目的的社团法人。在资本主义社会获得高度发展。</a:t>
            </a:r>
          </a:p>
        </p:txBody>
      </p:sp>
      <p:sp>
        <p:nvSpPr>
          <p:cNvPr id="13" name="文本占位符 3">
            <a:extLst>
              <a:ext uri="{FF2B5EF4-FFF2-40B4-BE49-F238E27FC236}">
                <a16:creationId xmlns:a16="http://schemas.microsoft.com/office/drawing/2014/main" xmlns="" id="{38922E7D-993D-4874-96AB-4B640DBBE969}"/>
              </a:ext>
            </a:extLst>
          </p:cNvPr>
          <p:cNvSpPr txBox="1">
            <a:spLocks/>
          </p:cNvSpPr>
          <p:nvPr/>
        </p:nvSpPr>
        <p:spPr>
          <a:xfrm>
            <a:off x="6637022" y="1051560"/>
            <a:ext cx="4732018" cy="77724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zh-CN" altLang="en-US" b="1" dirty="0"/>
              <a:t>项目优势概述</a:t>
            </a:r>
          </a:p>
        </p:txBody>
      </p:sp>
      <p:pic>
        <p:nvPicPr>
          <p:cNvPr id="14" name="图片占位符 7">
            <a:extLst>
              <a:ext uri="{FF2B5EF4-FFF2-40B4-BE49-F238E27FC236}">
                <a16:creationId xmlns:a16="http://schemas.microsoft.com/office/drawing/2014/main" xmlns="" id="{5D5EE376-25F6-4B16-B3EA-AD1B0D195D77}"/>
              </a:ext>
            </a:extLst>
          </p:cNvPr>
          <p:cNvPicPr>
            <a:picLocks noChangeAspect="1"/>
          </p:cNvPicPr>
          <p:nvPr/>
        </p:nvPicPr>
        <p:blipFill>
          <a:blip r:embed="rId3"/>
          <a:srcRect t="1339" b="1339"/>
          <a:stretch>
            <a:fillRect/>
          </a:stretch>
        </p:blipFill>
        <p:spPr>
          <a:xfrm>
            <a:off x="10453688" y="457200"/>
            <a:ext cx="1243012" cy="479425"/>
          </a:xfrm>
          <a:prstGeom prst="roundRect">
            <a:avLst>
              <a:gd name="adj" fmla="val 50000"/>
            </a:avLst>
          </a:prstGeom>
          <a:solidFill>
            <a:schemeClr val="tx1"/>
          </a:solidFill>
        </p:spPr>
      </p:pic>
    </p:spTree>
    <p:custDataLst>
      <p:tags r:id="rId1"/>
    </p:custDataLst>
    <p:extLst>
      <p:ext uri="{BB962C8B-B14F-4D97-AF65-F5344CB8AC3E}">
        <p14:creationId xmlns:p14="http://schemas.microsoft.com/office/powerpoint/2010/main" val="126823610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占位符 22">
            <a:extLst>
              <a:ext uri="{FF2B5EF4-FFF2-40B4-BE49-F238E27FC236}">
                <a16:creationId xmlns:a16="http://schemas.microsoft.com/office/drawing/2014/main" xmlns="" id="{43BF6C7A-EED5-4E23-8DD3-BD9FE83B8019}"/>
              </a:ext>
            </a:extLst>
          </p:cNvPr>
          <p:cNvSpPr txBox="1">
            <a:spLocks noGrp="1"/>
          </p:cNvSpPr>
          <p:nvPr>
            <p:ph type="body" sz="quarter" idx="19"/>
          </p:nvPr>
        </p:nvSpPr>
        <p:spPr>
          <a:xfrm>
            <a:off x="4078229" y="2447318"/>
            <a:ext cx="4038472" cy="1200329"/>
          </a:xfrm>
          <a:prstGeom prst="rect">
            <a:avLst/>
          </a:prstGeom>
          <a:noFill/>
        </p:spPr>
        <p:txBody>
          <a:bodyPr wrap="square" rtlCol="0" anchor="ctr">
            <a:spAutoFit/>
          </a:bodyPr>
          <a:lstStyle/>
          <a:p>
            <a:r>
              <a:rPr lang="zh-CN" altLang="en-US" sz="7200" dirty="0">
                <a:gradFill>
                  <a:gsLst>
                    <a:gs pos="2000">
                      <a:srgbClr val="F9ECCF"/>
                    </a:gs>
                    <a:gs pos="95000">
                      <a:schemeClr val="accent2"/>
                    </a:gs>
                  </a:gsLst>
                  <a:lin ang="5400000" scaled="0"/>
                </a:gradFill>
                <a:latin typeface="+mj-ea"/>
                <a:ea typeface="+mj-ea"/>
              </a:rPr>
              <a:t>项目平台</a:t>
            </a:r>
          </a:p>
        </p:txBody>
      </p:sp>
      <p:sp>
        <p:nvSpPr>
          <p:cNvPr id="24" name="文本占位符 23">
            <a:extLst>
              <a:ext uri="{FF2B5EF4-FFF2-40B4-BE49-F238E27FC236}">
                <a16:creationId xmlns:a16="http://schemas.microsoft.com/office/drawing/2014/main" xmlns="" id="{3F406DE3-7ABE-46C6-B33A-67716DC6D8D6}"/>
              </a:ext>
            </a:extLst>
          </p:cNvPr>
          <p:cNvSpPr>
            <a:spLocks noGrp="1"/>
          </p:cNvSpPr>
          <p:nvPr>
            <p:ph type="body" sz="quarter" idx="12"/>
          </p:nvPr>
        </p:nvSpPr>
        <p:spPr/>
        <p:txBody>
          <a:bodyPr/>
          <a:lstStyle/>
          <a:p>
            <a:pPr algn="just"/>
            <a:r>
              <a:rPr lang="zh-CN" altLang="en-US" dirty="0"/>
              <a:t>请输入相关内容，以便补充说明</a:t>
            </a:r>
          </a:p>
          <a:p>
            <a:pPr algn="just"/>
            <a:endParaRPr lang="zh-CN" altLang="en-US" dirty="0"/>
          </a:p>
        </p:txBody>
      </p:sp>
      <p:sp>
        <p:nvSpPr>
          <p:cNvPr id="22" name="文本占位符 21">
            <a:extLst>
              <a:ext uri="{FF2B5EF4-FFF2-40B4-BE49-F238E27FC236}">
                <a16:creationId xmlns:a16="http://schemas.microsoft.com/office/drawing/2014/main" xmlns="" id="{E13FDD13-ECB0-4340-A6C1-BFA4A3DC4A87}"/>
              </a:ext>
            </a:extLst>
          </p:cNvPr>
          <p:cNvSpPr>
            <a:spLocks noGrp="1"/>
          </p:cNvSpPr>
          <p:nvPr>
            <p:ph type="body" sz="quarter" idx="29"/>
          </p:nvPr>
        </p:nvSpPr>
        <p:spPr/>
        <p:txBody>
          <a:bodyPr/>
          <a:lstStyle/>
          <a:p>
            <a:r>
              <a:rPr lang="zh-CN" altLang="en-US" dirty="0"/>
              <a:t>项目背景</a:t>
            </a:r>
          </a:p>
        </p:txBody>
      </p:sp>
      <p:sp>
        <p:nvSpPr>
          <p:cNvPr id="25" name="文本占位符 24">
            <a:extLst>
              <a:ext uri="{FF2B5EF4-FFF2-40B4-BE49-F238E27FC236}">
                <a16:creationId xmlns:a16="http://schemas.microsoft.com/office/drawing/2014/main" xmlns="" id="{FF3E7D74-1B10-43E1-86EA-9BADE795268E}"/>
              </a:ext>
            </a:extLst>
          </p:cNvPr>
          <p:cNvSpPr>
            <a:spLocks noGrp="1"/>
          </p:cNvSpPr>
          <p:nvPr>
            <p:ph type="body" sz="quarter" idx="30"/>
          </p:nvPr>
        </p:nvSpPr>
        <p:spPr/>
        <p:txBody>
          <a:bodyPr/>
          <a:lstStyle/>
          <a:p>
            <a:r>
              <a:rPr lang="zh-CN" altLang="en-US" dirty="0"/>
              <a:t>软件设施</a:t>
            </a:r>
          </a:p>
        </p:txBody>
      </p:sp>
      <p:sp>
        <p:nvSpPr>
          <p:cNvPr id="26" name="文本占位符 25">
            <a:extLst>
              <a:ext uri="{FF2B5EF4-FFF2-40B4-BE49-F238E27FC236}">
                <a16:creationId xmlns:a16="http://schemas.microsoft.com/office/drawing/2014/main" xmlns="" id="{DD916EDF-EA5F-4FCC-80EE-EE2E9D7D231C}"/>
              </a:ext>
            </a:extLst>
          </p:cNvPr>
          <p:cNvSpPr>
            <a:spLocks noGrp="1"/>
          </p:cNvSpPr>
          <p:nvPr>
            <p:ph type="body" sz="quarter" idx="31"/>
          </p:nvPr>
        </p:nvSpPr>
        <p:spPr/>
        <p:txBody>
          <a:bodyPr/>
          <a:lstStyle/>
          <a:p>
            <a:pPr algn="just"/>
            <a:r>
              <a:rPr lang="zh-CN" altLang="en-US" dirty="0"/>
              <a:t>请输入相关内容，以便补充说明</a:t>
            </a:r>
          </a:p>
          <a:p>
            <a:pPr algn="just"/>
            <a:endParaRPr lang="zh-CN" altLang="en-US" dirty="0"/>
          </a:p>
        </p:txBody>
      </p:sp>
      <p:sp>
        <p:nvSpPr>
          <p:cNvPr id="27" name="文本占位符 26">
            <a:extLst>
              <a:ext uri="{FF2B5EF4-FFF2-40B4-BE49-F238E27FC236}">
                <a16:creationId xmlns:a16="http://schemas.microsoft.com/office/drawing/2014/main" xmlns="" id="{72AB4E94-795A-4E59-9C7C-A8F45010BD35}"/>
              </a:ext>
            </a:extLst>
          </p:cNvPr>
          <p:cNvSpPr>
            <a:spLocks noGrp="1"/>
          </p:cNvSpPr>
          <p:nvPr>
            <p:ph type="body" sz="quarter" idx="32"/>
          </p:nvPr>
        </p:nvSpPr>
        <p:spPr/>
        <p:txBody>
          <a:bodyPr/>
          <a:lstStyle/>
          <a:p>
            <a:r>
              <a:rPr lang="zh-CN" altLang="en-US" dirty="0"/>
              <a:t>硬件设施</a:t>
            </a:r>
          </a:p>
        </p:txBody>
      </p:sp>
      <p:sp>
        <p:nvSpPr>
          <p:cNvPr id="28" name="文本占位符 27">
            <a:extLst>
              <a:ext uri="{FF2B5EF4-FFF2-40B4-BE49-F238E27FC236}">
                <a16:creationId xmlns:a16="http://schemas.microsoft.com/office/drawing/2014/main" xmlns="" id="{235F7AC9-6D85-4780-8A7B-7AE6D25885B9}"/>
              </a:ext>
            </a:extLst>
          </p:cNvPr>
          <p:cNvSpPr>
            <a:spLocks noGrp="1"/>
          </p:cNvSpPr>
          <p:nvPr>
            <p:ph type="body" sz="quarter" idx="33"/>
          </p:nvPr>
        </p:nvSpPr>
        <p:spPr/>
        <p:txBody>
          <a:bodyPr/>
          <a:lstStyle/>
          <a:p>
            <a:pPr algn="just"/>
            <a:r>
              <a:rPr lang="zh-CN" altLang="en-US" dirty="0"/>
              <a:t>请输入相关内容，以便补充说明</a:t>
            </a:r>
          </a:p>
        </p:txBody>
      </p:sp>
      <p:sp>
        <p:nvSpPr>
          <p:cNvPr id="29" name="文本占位符 28">
            <a:extLst>
              <a:ext uri="{FF2B5EF4-FFF2-40B4-BE49-F238E27FC236}">
                <a16:creationId xmlns:a16="http://schemas.microsoft.com/office/drawing/2014/main" xmlns="" id="{37EBA87C-3AAE-45D6-A1AA-4522EBA45512}"/>
              </a:ext>
            </a:extLst>
          </p:cNvPr>
          <p:cNvSpPr>
            <a:spLocks noGrp="1"/>
          </p:cNvSpPr>
          <p:nvPr>
            <p:ph type="body" sz="quarter" idx="34"/>
          </p:nvPr>
        </p:nvSpPr>
        <p:spPr/>
        <p:txBody>
          <a:bodyPr/>
          <a:lstStyle/>
          <a:p>
            <a:r>
              <a:rPr lang="zh-CN" altLang="en-US" dirty="0"/>
              <a:t>创新力强</a:t>
            </a:r>
          </a:p>
        </p:txBody>
      </p:sp>
      <p:sp>
        <p:nvSpPr>
          <p:cNvPr id="30" name="文本占位符 29">
            <a:extLst>
              <a:ext uri="{FF2B5EF4-FFF2-40B4-BE49-F238E27FC236}">
                <a16:creationId xmlns:a16="http://schemas.microsoft.com/office/drawing/2014/main" xmlns="" id="{F36CC042-AB09-45E7-AB13-F46893AEFFEB}"/>
              </a:ext>
            </a:extLst>
          </p:cNvPr>
          <p:cNvSpPr>
            <a:spLocks noGrp="1"/>
          </p:cNvSpPr>
          <p:nvPr>
            <p:ph type="body" sz="quarter" idx="35"/>
          </p:nvPr>
        </p:nvSpPr>
        <p:spPr/>
        <p:txBody>
          <a:bodyPr>
            <a:normAutofit fontScale="92500" lnSpcReduction="20000"/>
          </a:bodyPr>
          <a:lstStyle/>
          <a:p>
            <a:pPr algn="just"/>
            <a:r>
              <a:rPr lang="zh-CN" altLang="en-US" dirty="0"/>
              <a:t>前程无忧 中国第一人力资源媒体，有品牌优势</a:t>
            </a:r>
          </a:p>
        </p:txBody>
      </p:sp>
      <p:sp>
        <p:nvSpPr>
          <p:cNvPr id="31" name="文本占位符 30">
            <a:extLst>
              <a:ext uri="{FF2B5EF4-FFF2-40B4-BE49-F238E27FC236}">
                <a16:creationId xmlns:a16="http://schemas.microsoft.com/office/drawing/2014/main" xmlns="" id="{B896D47E-E887-4C99-9029-8C1C5F71E955}"/>
              </a:ext>
            </a:extLst>
          </p:cNvPr>
          <p:cNvSpPr>
            <a:spLocks noGrp="1"/>
          </p:cNvSpPr>
          <p:nvPr>
            <p:ph type="body" sz="quarter" idx="36"/>
          </p:nvPr>
        </p:nvSpPr>
        <p:spPr/>
        <p:txBody>
          <a:bodyPr/>
          <a:lstStyle/>
          <a:p>
            <a:r>
              <a:rPr lang="zh-CN" altLang="en-US" dirty="0"/>
              <a:t>品牌优势</a:t>
            </a:r>
          </a:p>
        </p:txBody>
      </p:sp>
      <p:sp>
        <p:nvSpPr>
          <p:cNvPr id="32" name="文本占位符 31">
            <a:extLst>
              <a:ext uri="{FF2B5EF4-FFF2-40B4-BE49-F238E27FC236}">
                <a16:creationId xmlns:a16="http://schemas.microsoft.com/office/drawing/2014/main" xmlns="" id="{45C1B85A-CC32-410C-A09C-4E778E4A689E}"/>
              </a:ext>
            </a:extLst>
          </p:cNvPr>
          <p:cNvSpPr>
            <a:spLocks noGrp="1"/>
          </p:cNvSpPr>
          <p:nvPr>
            <p:ph type="body" sz="quarter" idx="37"/>
          </p:nvPr>
        </p:nvSpPr>
        <p:spPr/>
        <p:txBody>
          <a:bodyPr/>
          <a:lstStyle/>
          <a:p>
            <a:pPr algn="just"/>
            <a:r>
              <a:rPr lang="zh-CN" altLang="en-US" dirty="0"/>
              <a:t>全国发行，外来客户资源丰富</a:t>
            </a:r>
          </a:p>
        </p:txBody>
      </p:sp>
      <p:sp>
        <p:nvSpPr>
          <p:cNvPr id="33" name="文本占位符 32">
            <a:extLst>
              <a:ext uri="{FF2B5EF4-FFF2-40B4-BE49-F238E27FC236}">
                <a16:creationId xmlns:a16="http://schemas.microsoft.com/office/drawing/2014/main" xmlns="" id="{E91E3676-2195-49EA-AB8B-5FDCBB17A916}"/>
              </a:ext>
            </a:extLst>
          </p:cNvPr>
          <p:cNvSpPr>
            <a:spLocks noGrp="1"/>
          </p:cNvSpPr>
          <p:nvPr>
            <p:ph type="body" sz="quarter" idx="38"/>
          </p:nvPr>
        </p:nvSpPr>
        <p:spPr/>
        <p:txBody>
          <a:bodyPr/>
          <a:lstStyle/>
          <a:p>
            <a:r>
              <a:rPr lang="zh-CN" altLang="en-US" dirty="0"/>
              <a:t>资源丰富</a:t>
            </a:r>
          </a:p>
        </p:txBody>
      </p:sp>
      <p:sp>
        <p:nvSpPr>
          <p:cNvPr id="34" name="文本占位符 33">
            <a:extLst>
              <a:ext uri="{FF2B5EF4-FFF2-40B4-BE49-F238E27FC236}">
                <a16:creationId xmlns:a16="http://schemas.microsoft.com/office/drawing/2014/main" xmlns="" id="{FD8F2129-4DC5-49DA-B9D6-2C87D4C89038}"/>
              </a:ext>
            </a:extLst>
          </p:cNvPr>
          <p:cNvSpPr>
            <a:spLocks noGrp="1"/>
          </p:cNvSpPr>
          <p:nvPr>
            <p:ph type="body" sz="quarter" idx="39"/>
          </p:nvPr>
        </p:nvSpPr>
        <p:spPr/>
        <p:txBody>
          <a:bodyPr>
            <a:normAutofit/>
          </a:bodyPr>
          <a:lstStyle/>
          <a:p>
            <a:pPr algn="just"/>
            <a:r>
              <a:rPr lang="zh-CN" altLang="en-US" dirty="0"/>
              <a:t>成本支出低，相比其他平台</a:t>
            </a:r>
          </a:p>
        </p:txBody>
      </p:sp>
      <p:sp>
        <p:nvSpPr>
          <p:cNvPr id="35" name="文本占位符 34">
            <a:extLst>
              <a:ext uri="{FF2B5EF4-FFF2-40B4-BE49-F238E27FC236}">
                <a16:creationId xmlns:a16="http://schemas.microsoft.com/office/drawing/2014/main" xmlns="" id="{25083D71-CD9A-4826-81D4-FA655DAAC892}"/>
              </a:ext>
            </a:extLst>
          </p:cNvPr>
          <p:cNvSpPr>
            <a:spLocks noGrp="1"/>
          </p:cNvSpPr>
          <p:nvPr>
            <p:ph type="body" sz="quarter" idx="40"/>
          </p:nvPr>
        </p:nvSpPr>
        <p:spPr/>
        <p:txBody>
          <a:bodyPr/>
          <a:lstStyle/>
          <a:p>
            <a:r>
              <a:rPr lang="zh-CN" altLang="en-US" dirty="0"/>
              <a:t>成本优势</a:t>
            </a:r>
          </a:p>
        </p:txBody>
      </p:sp>
      <p:sp>
        <p:nvSpPr>
          <p:cNvPr id="36" name="iconfont-11843-5650937">
            <a:extLst>
              <a:ext uri="{FF2B5EF4-FFF2-40B4-BE49-F238E27FC236}">
                <a16:creationId xmlns:a16="http://schemas.microsoft.com/office/drawing/2014/main" xmlns="" id="{6CAD940A-2B23-4563-B5A1-1772B4083571}"/>
              </a:ext>
            </a:extLst>
          </p:cNvPr>
          <p:cNvSpPr>
            <a:spLocks noChangeAspect="1"/>
          </p:cNvSpPr>
          <p:nvPr/>
        </p:nvSpPr>
        <p:spPr bwMode="auto">
          <a:xfrm>
            <a:off x="5429959" y="3193484"/>
            <a:ext cx="1138481" cy="1340147"/>
          </a:xfrm>
          <a:custGeom>
            <a:avLst/>
            <a:gdLst>
              <a:gd name="T0" fmla="*/ 7895 w 8820"/>
              <a:gd name="T1" fmla="*/ 9085 h 10383"/>
              <a:gd name="T2" fmla="*/ 4922 w 8820"/>
              <a:gd name="T3" fmla="*/ 6862 h 10383"/>
              <a:gd name="T4" fmla="*/ 6407 w 8820"/>
              <a:gd name="T5" fmla="*/ 9828 h 10383"/>
              <a:gd name="T6" fmla="*/ 8340 w 8820"/>
              <a:gd name="T7" fmla="*/ 10280 h 10383"/>
              <a:gd name="T8" fmla="*/ 8717 w 8820"/>
              <a:gd name="T9" fmla="*/ 9907 h 10383"/>
              <a:gd name="T10" fmla="*/ 5065 w 8820"/>
              <a:gd name="T11" fmla="*/ 7993 h 10383"/>
              <a:gd name="T12" fmla="*/ 6408 w 8820"/>
              <a:gd name="T13" fmla="*/ 6649 h 10383"/>
              <a:gd name="T14" fmla="*/ 6408 w 8820"/>
              <a:gd name="T15" fmla="*/ 9300 h 10383"/>
              <a:gd name="T16" fmla="*/ 1708 w 8820"/>
              <a:gd name="T17" fmla="*/ 4371 h 10383"/>
              <a:gd name="T18" fmla="*/ 1371 w 8820"/>
              <a:gd name="T19" fmla="*/ 4008 h 10383"/>
              <a:gd name="T20" fmla="*/ 4290 w 8820"/>
              <a:gd name="T21" fmla="*/ 3671 h 10383"/>
              <a:gd name="T22" fmla="*/ 4627 w 8820"/>
              <a:gd name="T23" fmla="*/ 4033 h 10383"/>
              <a:gd name="T24" fmla="*/ 5105 w 8820"/>
              <a:gd name="T25" fmla="*/ 5621 h 10383"/>
              <a:gd name="T26" fmla="*/ 1371 w 8820"/>
              <a:gd name="T27" fmla="*/ 5283 h 10383"/>
              <a:gd name="T28" fmla="*/ 1708 w 8820"/>
              <a:gd name="T29" fmla="*/ 4921 h 10383"/>
              <a:gd name="T30" fmla="*/ 5442 w 8820"/>
              <a:gd name="T31" fmla="*/ 5258 h 10383"/>
              <a:gd name="T32" fmla="*/ 5105 w 8820"/>
              <a:gd name="T33" fmla="*/ 5621 h 10383"/>
              <a:gd name="T34" fmla="*/ 1696 w 8820"/>
              <a:gd name="T35" fmla="*/ 6172 h 10383"/>
              <a:gd name="T36" fmla="*/ 1696 w 8820"/>
              <a:gd name="T37" fmla="*/ 6872 h 10383"/>
              <a:gd name="T38" fmla="*/ 4655 w 8820"/>
              <a:gd name="T39" fmla="*/ 6172 h 10383"/>
              <a:gd name="T40" fmla="*/ 766 w 8820"/>
              <a:gd name="T41" fmla="*/ 9531 h 10383"/>
              <a:gd name="T42" fmla="*/ 5475 w 8820"/>
              <a:gd name="T43" fmla="*/ 843 h 10383"/>
              <a:gd name="T44" fmla="*/ 8028 w 8820"/>
              <a:gd name="T45" fmla="*/ 3396 h 10383"/>
              <a:gd name="T46" fmla="*/ 8795 w 8820"/>
              <a:gd name="T47" fmla="*/ 6243 h 10383"/>
              <a:gd name="T48" fmla="*/ 8692 w 8820"/>
              <a:gd name="T49" fmla="*/ 3095 h 10383"/>
              <a:gd name="T50" fmla="*/ 5448 w 8820"/>
              <a:gd name="T51" fmla="*/ 0 h 10383"/>
              <a:gd name="T52" fmla="*/ 0 w 8820"/>
              <a:gd name="T53" fmla="*/ 176 h 10383"/>
              <a:gd name="T54" fmla="*/ 176 w 8820"/>
              <a:gd name="T55" fmla="*/ 10377 h 10383"/>
              <a:gd name="T56" fmla="*/ 3881 w 8820"/>
              <a:gd name="T57" fmla="*/ 9531 h 10383"/>
              <a:gd name="T58" fmla="*/ 3887 w 8820"/>
              <a:gd name="T59" fmla="*/ 7497 h 10383"/>
              <a:gd name="T60" fmla="*/ 1696 w 8820"/>
              <a:gd name="T61" fmla="*/ 7423 h 10383"/>
              <a:gd name="T62" fmla="*/ 1696 w 8820"/>
              <a:gd name="T63" fmla="*/ 8123 h 10383"/>
              <a:gd name="T64" fmla="*/ 3813 w 8820"/>
              <a:gd name="T65" fmla="*/ 7756 h 10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820" h="10383">
                <a:moveTo>
                  <a:pt x="8717" y="9907"/>
                </a:moveTo>
                <a:lnTo>
                  <a:pt x="7895" y="9085"/>
                </a:lnTo>
                <a:cubicBezTo>
                  <a:pt x="8508" y="8263"/>
                  <a:pt x="8341" y="7101"/>
                  <a:pt x="7520" y="6487"/>
                </a:cubicBezTo>
                <a:cubicBezTo>
                  <a:pt x="6698" y="5873"/>
                  <a:pt x="5536" y="6041"/>
                  <a:pt x="4922" y="6862"/>
                </a:cubicBezTo>
                <a:cubicBezTo>
                  <a:pt x="4682" y="7183"/>
                  <a:pt x="4552" y="7572"/>
                  <a:pt x="4552" y="7973"/>
                </a:cubicBezTo>
                <a:cubicBezTo>
                  <a:pt x="4552" y="8998"/>
                  <a:pt x="5383" y="9828"/>
                  <a:pt x="6407" y="9828"/>
                </a:cubicBezTo>
                <a:cubicBezTo>
                  <a:pt x="6807" y="9828"/>
                  <a:pt x="7197" y="9698"/>
                  <a:pt x="7518" y="9458"/>
                </a:cubicBezTo>
                <a:lnTo>
                  <a:pt x="8340" y="10280"/>
                </a:lnTo>
                <a:cubicBezTo>
                  <a:pt x="8443" y="10383"/>
                  <a:pt x="8611" y="10383"/>
                  <a:pt x="8715" y="10280"/>
                </a:cubicBezTo>
                <a:cubicBezTo>
                  <a:pt x="8820" y="10180"/>
                  <a:pt x="8820" y="10011"/>
                  <a:pt x="8717" y="9907"/>
                </a:cubicBezTo>
                <a:close/>
                <a:moveTo>
                  <a:pt x="6408" y="9300"/>
                </a:moveTo>
                <a:cubicBezTo>
                  <a:pt x="5677" y="9309"/>
                  <a:pt x="5075" y="8725"/>
                  <a:pt x="5065" y="7993"/>
                </a:cubicBezTo>
                <a:cubicBezTo>
                  <a:pt x="5055" y="7262"/>
                  <a:pt x="5640" y="6659"/>
                  <a:pt x="6371" y="6649"/>
                </a:cubicBezTo>
                <a:lnTo>
                  <a:pt x="6408" y="6649"/>
                </a:lnTo>
                <a:cubicBezTo>
                  <a:pt x="7141" y="6649"/>
                  <a:pt x="7733" y="7243"/>
                  <a:pt x="7733" y="7975"/>
                </a:cubicBezTo>
                <a:cubicBezTo>
                  <a:pt x="7733" y="8706"/>
                  <a:pt x="7141" y="9300"/>
                  <a:pt x="6408" y="9300"/>
                </a:cubicBezTo>
                <a:close/>
                <a:moveTo>
                  <a:pt x="4290" y="4371"/>
                </a:moveTo>
                <a:lnTo>
                  <a:pt x="1708" y="4371"/>
                </a:lnTo>
                <a:cubicBezTo>
                  <a:pt x="1522" y="4371"/>
                  <a:pt x="1371" y="4218"/>
                  <a:pt x="1371" y="4033"/>
                </a:cubicBezTo>
                <a:lnTo>
                  <a:pt x="1371" y="4008"/>
                </a:lnTo>
                <a:cubicBezTo>
                  <a:pt x="1371" y="3822"/>
                  <a:pt x="1523" y="3671"/>
                  <a:pt x="1708" y="3671"/>
                </a:cubicBezTo>
                <a:lnTo>
                  <a:pt x="4290" y="3671"/>
                </a:lnTo>
                <a:cubicBezTo>
                  <a:pt x="4476" y="3671"/>
                  <a:pt x="4627" y="3823"/>
                  <a:pt x="4627" y="4008"/>
                </a:cubicBezTo>
                <a:lnTo>
                  <a:pt x="4627" y="4033"/>
                </a:lnTo>
                <a:cubicBezTo>
                  <a:pt x="4627" y="4218"/>
                  <a:pt x="4476" y="4371"/>
                  <a:pt x="4290" y="4371"/>
                </a:cubicBezTo>
                <a:close/>
                <a:moveTo>
                  <a:pt x="5105" y="5621"/>
                </a:moveTo>
                <a:lnTo>
                  <a:pt x="1708" y="5621"/>
                </a:lnTo>
                <a:cubicBezTo>
                  <a:pt x="1522" y="5621"/>
                  <a:pt x="1371" y="5468"/>
                  <a:pt x="1371" y="5283"/>
                </a:cubicBezTo>
                <a:lnTo>
                  <a:pt x="1371" y="5258"/>
                </a:lnTo>
                <a:cubicBezTo>
                  <a:pt x="1371" y="5072"/>
                  <a:pt x="1523" y="4921"/>
                  <a:pt x="1708" y="4921"/>
                </a:cubicBezTo>
                <a:lnTo>
                  <a:pt x="5104" y="4921"/>
                </a:lnTo>
                <a:cubicBezTo>
                  <a:pt x="5291" y="4921"/>
                  <a:pt x="5442" y="5073"/>
                  <a:pt x="5442" y="5258"/>
                </a:cubicBezTo>
                <a:lnTo>
                  <a:pt x="5442" y="5283"/>
                </a:lnTo>
                <a:cubicBezTo>
                  <a:pt x="5442" y="5469"/>
                  <a:pt x="5289" y="5621"/>
                  <a:pt x="5105" y="5621"/>
                </a:cubicBezTo>
                <a:close/>
                <a:moveTo>
                  <a:pt x="4655" y="6172"/>
                </a:moveTo>
                <a:lnTo>
                  <a:pt x="1696" y="6172"/>
                </a:lnTo>
                <a:cubicBezTo>
                  <a:pt x="1517" y="6172"/>
                  <a:pt x="1369" y="6330"/>
                  <a:pt x="1369" y="6522"/>
                </a:cubicBezTo>
                <a:cubicBezTo>
                  <a:pt x="1369" y="6715"/>
                  <a:pt x="1516" y="6872"/>
                  <a:pt x="1696" y="6872"/>
                </a:cubicBezTo>
                <a:lnTo>
                  <a:pt x="4141" y="6872"/>
                </a:lnTo>
                <a:cubicBezTo>
                  <a:pt x="4276" y="6610"/>
                  <a:pt x="4451" y="6375"/>
                  <a:pt x="4655" y="6172"/>
                </a:cubicBezTo>
                <a:close/>
                <a:moveTo>
                  <a:pt x="3881" y="9531"/>
                </a:moveTo>
                <a:lnTo>
                  <a:pt x="766" y="9531"/>
                </a:lnTo>
                <a:lnTo>
                  <a:pt x="766" y="843"/>
                </a:lnTo>
                <a:lnTo>
                  <a:pt x="5475" y="843"/>
                </a:lnTo>
                <a:lnTo>
                  <a:pt x="5475" y="3396"/>
                </a:lnTo>
                <a:lnTo>
                  <a:pt x="8028" y="3396"/>
                </a:lnTo>
                <a:lnTo>
                  <a:pt x="8030" y="5747"/>
                </a:lnTo>
                <a:cubicBezTo>
                  <a:pt x="8310" y="5873"/>
                  <a:pt x="8567" y="6042"/>
                  <a:pt x="8795" y="6243"/>
                </a:cubicBezTo>
                <a:lnTo>
                  <a:pt x="8795" y="3343"/>
                </a:lnTo>
                <a:cubicBezTo>
                  <a:pt x="8795" y="3250"/>
                  <a:pt x="8757" y="3161"/>
                  <a:pt x="8692" y="3095"/>
                </a:cubicBezTo>
                <a:lnTo>
                  <a:pt x="5697" y="102"/>
                </a:lnTo>
                <a:cubicBezTo>
                  <a:pt x="5631" y="36"/>
                  <a:pt x="5542" y="0"/>
                  <a:pt x="5448" y="0"/>
                </a:cubicBezTo>
                <a:lnTo>
                  <a:pt x="176" y="0"/>
                </a:lnTo>
                <a:cubicBezTo>
                  <a:pt x="78" y="0"/>
                  <a:pt x="0" y="78"/>
                  <a:pt x="0" y="176"/>
                </a:cubicBezTo>
                <a:lnTo>
                  <a:pt x="0" y="10201"/>
                </a:lnTo>
                <a:cubicBezTo>
                  <a:pt x="0" y="10298"/>
                  <a:pt x="78" y="10377"/>
                  <a:pt x="176" y="10377"/>
                </a:cubicBezTo>
                <a:lnTo>
                  <a:pt x="4332" y="10377"/>
                </a:lnTo>
                <a:cubicBezTo>
                  <a:pt x="4140" y="10122"/>
                  <a:pt x="3987" y="9838"/>
                  <a:pt x="3881" y="9531"/>
                </a:cubicBezTo>
                <a:close/>
                <a:moveTo>
                  <a:pt x="3813" y="7756"/>
                </a:moveTo>
                <a:cubicBezTo>
                  <a:pt x="3835" y="7668"/>
                  <a:pt x="3860" y="7582"/>
                  <a:pt x="3887" y="7497"/>
                </a:cubicBezTo>
                <a:cubicBezTo>
                  <a:pt x="3892" y="7472"/>
                  <a:pt x="3898" y="7448"/>
                  <a:pt x="3903" y="7423"/>
                </a:cubicBezTo>
                <a:lnTo>
                  <a:pt x="1696" y="7423"/>
                </a:lnTo>
                <a:cubicBezTo>
                  <a:pt x="1517" y="7423"/>
                  <a:pt x="1369" y="7581"/>
                  <a:pt x="1369" y="7773"/>
                </a:cubicBezTo>
                <a:cubicBezTo>
                  <a:pt x="1369" y="7966"/>
                  <a:pt x="1516" y="8123"/>
                  <a:pt x="1696" y="8123"/>
                </a:cubicBezTo>
                <a:lnTo>
                  <a:pt x="3741" y="8123"/>
                </a:lnTo>
                <a:cubicBezTo>
                  <a:pt x="3758" y="7998"/>
                  <a:pt x="3782" y="7876"/>
                  <a:pt x="3813" y="7756"/>
                </a:cubicBezTo>
                <a:close/>
              </a:path>
            </a:pathLst>
          </a:custGeom>
          <a:gradFill flip="none" rotWithShape="1">
            <a:gsLst>
              <a:gs pos="16000">
                <a:srgbClr val="F9ECCF">
                  <a:alpha val="0"/>
                </a:srgbClr>
              </a:gs>
              <a:gs pos="100000">
                <a:schemeClr val="accent2">
                  <a:alpha val="98000"/>
                </a:schemeClr>
              </a:gs>
            </a:gsLst>
            <a:lin ang="5400000" scaled="1"/>
            <a:tileRect/>
          </a:gradFill>
          <a:ln>
            <a:noFill/>
          </a:ln>
        </p:spPr>
      </p:sp>
      <p:pic>
        <p:nvPicPr>
          <p:cNvPr id="37" name="图片占位符 7">
            <a:extLst>
              <a:ext uri="{FF2B5EF4-FFF2-40B4-BE49-F238E27FC236}">
                <a16:creationId xmlns:a16="http://schemas.microsoft.com/office/drawing/2014/main" xmlns="" id="{EFAC01B5-9C17-496C-B679-3FB185FDD380}"/>
              </a:ext>
            </a:extLst>
          </p:cNvPr>
          <p:cNvPicPr>
            <a:picLocks noChangeAspect="1"/>
          </p:cNvPicPr>
          <p:nvPr/>
        </p:nvPicPr>
        <p:blipFill>
          <a:blip r:embed="rId2"/>
          <a:srcRect t="1339" b="1339"/>
          <a:stretch>
            <a:fillRect/>
          </a:stretch>
        </p:blipFill>
        <p:spPr>
          <a:xfrm>
            <a:off x="10453688" y="457200"/>
            <a:ext cx="1243012" cy="479425"/>
          </a:xfrm>
          <a:prstGeom prst="roundRect">
            <a:avLst>
              <a:gd name="adj" fmla="val 50000"/>
            </a:avLst>
          </a:prstGeom>
          <a:solidFill>
            <a:schemeClr val="tx1"/>
          </a:solidFill>
        </p:spPr>
      </p:pic>
    </p:spTree>
    <p:extLst>
      <p:ext uri="{BB962C8B-B14F-4D97-AF65-F5344CB8AC3E}">
        <p14:creationId xmlns:p14="http://schemas.microsoft.com/office/powerpoint/2010/main" val="632988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占位符 15">
            <a:extLst>
              <a:ext uri="{FF2B5EF4-FFF2-40B4-BE49-F238E27FC236}">
                <a16:creationId xmlns:a16="http://schemas.microsoft.com/office/drawing/2014/main" xmlns="" id="{714A1C4E-2407-4261-A60A-82870706D06A}"/>
              </a:ext>
            </a:extLst>
          </p:cNvPr>
          <p:cNvSpPr>
            <a:spLocks noGrp="1"/>
          </p:cNvSpPr>
          <p:nvPr>
            <p:ph type="body" sz="quarter" idx="11"/>
          </p:nvPr>
        </p:nvSpPr>
        <p:spPr/>
        <p:txBody>
          <a:bodyPr/>
          <a:lstStyle/>
          <a:p>
            <a:r>
              <a:rPr lang="zh-CN" altLang="en-US" dirty="0"/>
              <a:t>项目背景</a:t>
            </a:r>
          </a:p>
        </p:txBody>
      </p:sp>
      <p:sp>
        <p:nvSpPr>
          <p:cNvPr id="17" name="文本占位符 3">
            <a:extLst>
              <a:ext uri="{FF2B5EF4-FFF2-40B4-BE49-F238E27FC236}">
                <a16:creationId xmlns:a16="http://schemas.microsoft.com/office/drawing/2014/main" xmlns="" id="{29AFB6CD-0C04-4605-B1BC-8FB4947CA4DB}"/>
              </a:ext>
            </a:extLst>
          </p:cNvPr>
          <p:cNvSpPr txBox="1">
            <a:spLocks/>
          </p:cNvSpPr>
          <p:nvPr/>
        </p:nvSpPr>
        <p:spPr>
          <a:xfrm>
            <a:off x="5356862" y="2377440"/>
            <a:ext cx="5981698" cy="316992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zh-CN" altLang="en-US" sz="2000" dirty="0"/>
              <a:t>项目计划书：人力资源的开发作为当今社会发展迅速的一个行业，其重要社越来越为企业和个人所重视。经济的发展，在很大程度上取决于人才流动的活跃度。而云南的人力资源媒体发展相对不成熟，落后于社会经济发展所需。因而为人力资源媒体的发展，提供了广阔的市场空间。</a:t>
            </a:r>
            <a:endParaRPr lang="zh-CN" altLang="en-US" sz="1200" dirty="0"/>
          </a:p>
        </p:txBody>
      </p:sp>
      <p:sp>
        <p:nvSpPr>
          <p:cNvPr id="18" name="文本占位符 3">
            <a:extLst>
              <a:ext uri="{FF2B5EF4-FFF2-40B4-BE49-F238E27FC236}">
                <a16:creationId xmlns:a16="http://schemas.microsoft.com/office/drawing/2014/main" xmlns="" id="{60BF0D99-8714-407D-9ED5-585E2B1100B8}"/>
              </a:ext>
            </a:extLst>
          </p:cNvPr>
          <p:cNvSpPr txBox="1">
            <a:spLocks/>
          </p:cNvSpPr>
          <p:nvPr/>
        </p:nvSpPr>
        <p:spPr>
          <a:xfrm>
            <a:off x="5356862" y="1676400"/>
            <a:ext cx="4732018" cy="77724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zh-CN" altLang="en-US" b="1" dirty="0"/>
              <a:t>项目技术标题</a:t>
            </a:r>
          </a:p>
        </p:txBody>
      </p:sp>
      <p:sp>
        <p:nvSpPr>
          <p:cNvPr id="19" name="文本框 18">
            <a:extLst>
              <a:ext uri="{FF2B5EF4-FFF2-40B4-BE49-F238E27FC236}">
                <a16:creationId xmlns:a16="http://schemas.microsoft.com/office/drawing/2014/main" xmlns="" id="{5EF3B1D4-0318-45B1-BD9A-09F8DC341BD1}"/>
              </a:ext>
            </a:extLst>
          </p:cNvPr>
          <p:cNvSpPr txBox="1"/>
          <p:nvPr/>
        </p:nvSpPr>
        <p:spPr>
          <a:xfrm>
            <a:off x="1172732" y="2503438"/>
            <a:ext cx="2362948" cy="2308324"/>
          </a:xfrm>
          <a:prstGeom prst="rect">
            <a:avLst/>
          </a:prstGeom>
          <a:noFill/>
        </p:spPr>
        <p:txBody>
          <a:bodyPr wrap="square" rtlCol="0" anchor="ctr">
            <a:spAutoFit/>
          </a:bodyPr>
          <a:lstStyle/>
          <a:p>
            <a:r>
              <a:rPr lang="zh-CN" altLang="en-US" sz="7200" dirty="0">
                <a:gradFill>
                  <a:gsLst>
                    <a:gs pos="2000">
                      <a:srgbClr val="F9ECCF"/>
                    </a:gs>
                    <a:gs pos="95000">
                      <a:schemeClr val="accent2"/>
                    </a:gs>
                  </a:gsLst>
                  <a:lin ang="5400000" scaled="0"/>
                </a:gradFill>
                <a:latin typeface="+mj-ea"/>
                <a:ea typeface="+mj-ea"/>
              </a:rPr>
              <a:t>项目技术</a:t>
            </a:r>
          </a:p>
        </p:txBody>
      </p:sp>
      <p:pic>
        <p:nvPicPr>
          <p:cNvPr id="20" name="图片占位符 7">
            <a:extLst>
              <a:ext uri="{FF2B5EF4-FFF2-40B4-BE49-F238E27FC236}">
                <a16:creationId xmlns:a16="http://schemas.microsoft.com/office/drawing/2014/main" xmlns="" id="{47F7C25F-8E45-4A31-950A-60DB5C2E213E}"/>
              </a:ext>
            </a:extLst>
          </p:cNvPr>
          <p:cNvPicPr>
            <a:picLocks noChangeAspect="1"/>
          </p:cNvPicPr>
          <p:nvPr/>
        </p:nvPicPr>
        <p:blipFill>
          <a:blip r:embed="rId2"/>
          <a:srcRect t="1339" b="1339"/>
          <a:stretch>
            <a:fillRect/>
          </a:stretch>
        </p:blipFill>
        <p:spPr>
          <a:xfrm>
            <a:off x="10453688" y="457200"/>
            <a:ext cx="1243012" cy="479425"/>
          </a:xfrm>
          <a:prstGeom prst="roundRect">
            <a:avLst>
              <a:gd name="adj" fmla="val 50000"/>
            </a:avLst>
          </a:prstGeom>
          <a:solidFill>
            <a:schemeClr val="tx1"/>
          </a:solidFill>
        </p:spPr>
      </p:pic>
    </p:spTree>
    <p:extLst>
      <p:ext uri="{BB962C8B-B14F-4D97-AF65-F5344CB8AC3E}">
        <p14:creationId xmlns:p14="http://schemas.microsoft.com/office/powerpoint/2010/main" val="372533189"/>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null,&quot;Name&quot;:&quot;适中&quot;,&quot;HeaderHeight&quot;:13.0,&quot;FooterHeight&quot;:6.0,&quot;SideMargin&quot;:4.0,&quot;TopMargin&quot;:0.0,&quot;BottomMargin&quot;:0.0,&quot;IntervalMargin&quot;:1.5,&quot;SettingType&quot;:&quot;System&quot;}"/>
</p:tagLst>
</file>

<file path=ppt/tags/tag2.xml><?xml version="1.0" encoding="utf-8"?>
<p:tagLst xmlns:a="http://schemas.openxmlformats.org/drawingml/2006/main" xmlns:r="http://schemas.openxmlformats.org/officeDocument/2006/relationships" xmlns:p="http://schemas.openxmlformats.org/presentationml/2006/main">
  <p:tag name="ISLIDE.ICON" val="#176260;#371852;#400884;#70168;#379392;#399943;#383275;#372831;#57734;#7086;#370654;"/>
</p:tagLst>
</file>

<file path=ppt/tags/tag3.xml><?xml version="1.0" encoding="utf-8"?>
<p:tagLst xmlns:a="http://schemas.openxmlformats.org/drawingml/2006/main" xmlns:r="http://schemas.openxmlformats.org/officeDocument/2006/relationships" xmlns:p="http://schemas.openxmlformats.org/presentationml/2006/main">
  <p:tag name="ISLIDE.ICON" val="#176260;#371852;#400884;#70168;#379392;#399943;#383275;"/>
</p:tagLst>
</file>

<file path=ppt/tags/tag4.xml><?xml version="1.0" encoding="utf-8"?>
<p:tagLst xmlns:a="http://schemas.openxmlformats.org/drawingml/2006/main" xmlns:r="http://schemas.openxmlformats.org/officeDocument/2006/relationships" xmlns:p="http://schemas.openxmlformats.org/presentationml/2006/main">
  <p:tag name="ISLIDE.ICON" val="#176260;#371852;#400884;#70168;#379392;#399943;#383275;"/>
</p:tagLst>
</file>

<file path=ppt/tags/tag5.xml><?xml version="1.0" encoding="utf-8"?>
<p:tagLst xmlns:a="http://schemas.openxmlformats.org/drawingml/2006/main" xmlns:r="http://schemas.openxmlformats.org/officeDocument/2006/relationships" xmlns:p="http://schemas.openxmlformats.org/presentationml/2006/main">
  <p:tag name="ISLIDE.ICON" val="#404833;#150900;"/>
</p:tagLst>
</file>

<file path=ppt/tags/tag6.xml><?xml version="1.0" encoding="utf-8"?>
<p:tagLst xmlns:a="http://schemas.openxmlformats.org/drawingml/2006/main" xmlns:r="http://schemas.openxmlformats.org/officeDocument/2006/relationships" xmlns:p="http://schemas.openxmlformats.org/presentationml/2006/main">
  <p:tag name="ISLIDE.ICON" val="#176260;#371852;#400884;#70168;#379392;#399943;#383275;"/>
</p:tagLst>
</file>

<file path=ppt/tags/tag7.xml><?xml version="1.0" encoding="utf-8"?>
<p:tagLst xmlns:a="http://schemas.openxmlformats.org/drawingml/2006/main" xmlns:r="http://schemas.openxmlformats.org/officeDocument/2006/relationships" xmlns:p="http://schemas.openxmlformats.org/presentationml/2006/main">
  <p:tag name="ISLIDE.ICON" val="#176260;#371852;#400884;#70168;#379392;#399943;#383275;"/>
</p:tagLst>
</file>

<file path=ppt/theme/theme1.xml><?xml version="1.0" encoding="utf-8"?>
<a:theme xmlns:a="http://schemas.openxmlformats.org/drawingml/2006/main" name="Office 主题​​">
  <a:themeElements>
    <a:clrScheme name="黑金模板">
      <a:dk1>
        <a:sysClr val="windowText" lastClr="000000"/>
      </a:dk1>
      <a:lt1>
        <a:srgbClr val="F2F2F2"/>
      </a:lt1>
      <a:dk2>
        <a:srgbClr val="44546A"/>
      </a:dk2>
      <a:lt2>
        <a:srgbClr val="E7E6E6"/>
      </a:lt2>
      <a:accent1>
        <a:srgbClr val="4472C4"/>
      </a:accent1>
      <a:accent2>
        <a:srgbClr val="D8B288"/>
      </a:accent2>
      <a:accent3>
        <a:srgbClr val="A5A5A5"/>
      </a:accent3>
      <a:accent4>
        <a:srgbClr val="FFC000"/>
      </a:accent4>
      <a:accent5>
        <a:srgbClr val="5B9BD5"/>
      </a:accent5>
      <a:accent6>
        <a:srgbClr val="70AD47"/>
      </a:accent6>
      <a:hlink>
        <a:srgbClr val="0563C1"/>
      </a:hlink>
      <a:folHlink>
        <a:srgbClr val="954F72"/>
      </a:folHlink>
    </a:clrScheme>
    <a:fontScheme name="自定义 5">
      <a:majorFont>
        <a:latin typeface="Segoe UI Black"/>
        <a:ea typeface="作者 阿里汉仪智能黑体"/>
        <a:cs typeface=""/>
      </a:majorFont>
      <a:minorFont>
        <a:latin typeface="思源黑体 CN Normal"/>
        <a:ea typeface="思源黑体 CN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929</TotalTime>
  <Words>1955</Words>
  <Application>Microsoft Office PowerPoint</Application>
  <PresentationFormat>宽屏</PresentationFormat>
  <Paragraphs>147</Paragraphs>
  <Slides>23</Slides>
  <Notes>2</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23</vt:i4>
      </vt:variant>
    </vt:vector>
  </HeadingPairs>
  <TitlesOfParts>
    <vt:vector size="32" baseType="lpstr">
      <vt:lpstr>阿里汉仪智能黑体</vt:lpstr>
      <vt:lpstr>等线</vt:lpstr>
      <vt:lpstr>汉仪雅酷黑 45W</vt:lpstr>
      <vt:lpstr>思源黑体 CN Normal</vt:lpstr>
      <vt:lpstr>微软雅黑</vt:lpstr>
      <vt:lpstr>作者 阿里汉仪智能黑体</vt:lpstr>
      <vt:lpstr>Arial</vt:lpstr>
      <vt:lpstr>Segoe UI Black</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 m 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汤圆</dc:creator>
  <cp:keywords>P界达人;51PPT模板网</cp:keywords>
  <dc:description>www.51pp tm oban.com</dc:description>
  <cp:lastModifiedBy>Microsoft 帐户</cp:lastModifiedBy>
  <cp:revision>86</cp:revision>
  <dcterms:created xsi:type="dcterms:W3CDTF">2020-07-11T09:26:55Z</dcterms:created>
  <dcterms:modified xsi:type="dcterms:W3CDTF">2020-08-04T12:32:27Z</dcterms:modified>
</cp:coreProperties>
</file>