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0" r:id="rId4"/>
    <p:sldId id="259" r:id="rId5"/>
    <p:sldId id="257" r:id="rId6"/>
    <p:sldId id="265" r:id="rId7"/>
    <p:sldId id="266" r:id="rId8"/>
    <p:sldId id="261" r:id="rId9"/>
    <p:sldId id="262" r:id="rId10"/>
    <p:sldId id="267" r:id="rId11"/>
    <p:sldId id="268" r:id="rId12"/>
    <p:sldId id="263" r:id="rId13"/>
    <p:sldId id="264" r:id="rId14"/>
    <p:sldId id="269" r:id="rId15"/>
    <p:sldId id="270" r:id="rId16"/>
    <p:sldId id="258" r:id="rId17"/>
    <p:sldId id="271" r:id="rId18"/>
    <p:sldId id="280" r:id="rId19"/>
    <p:sldId id="28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1DB5B6A4-4D51-47B6-8589-A82F7F18E1E1}">
          <p14:sldIdLst>
            <p14:sldId id="256"/>
            <p14:sldId id="260"/>
            <p14:sldId id="259"/>
            <p14:sldId id="257"/>
            <p14:sldId id="265"/>
            <p14:sldId id="266"/>
            <p14:sldId id="261"/>
            <p14:sldId id="262"/>
            <p14:sldId id="267"/>
            <p14:sldId id="268"/>
            <p14:sldId id="263"/>
            <p14:sldId id="264"/>
            <p14:sldId id="269"/>
            <p14:sldId id="270"/>
            <p14:sldId id="258"/>
          </p14:sldIdLst>
        </p14:section>
        <p14:section name="标注页" id="{40625EBC-9C26-4A8A-9251-B34BBDA3333B}">
          <p14:sldIdLst>
            <p14:sldId id="271"/>
            <p14:sldId id="280"/>
            <p14:sldId id="281"/>
          </p14:sldIdLst>
        </p14:section>
      </p14:sectionLst>
    </p:ext>
    <p:ext uri="{EFAFB233-063F-42B5-8137-9DF3F51BA10A}">
      <p15:sldGuideLst xmlns:p15="http://schemas.microsoft.com/office/powerpoint/2012/main">
        <p15:guide id="2" pos="291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DF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4" autoAdjust="0"/>
    <p:restoredTop sz="94660"/>
  </p:normalViewPr>
  <p:slideViewPr>
    <p:cSldViewPr snapToGrid="0" showGuides="1">
      <p:cViewPr varScale="1">
        <p:scale>
          <a:sx n="100" d="100"/>
          <a:sy n="100" d="100"/>
        </p:scale>
        <p:origin x="1050" y="84"/>
      </p:cViewPr>
      <p:guideLst>
        <p:guide pos="2910"/>
        <p:guide orient="horz"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11.jpg"/><Relationship Id="rId1" Type="http://schemas.openxmlformats.org/officeDocument/2006/relationships/slideMaster" Target="../slideMasters/slideMaster2.xml"/><Relationship Id="rId6" Type="http://schemas.openxmlformats.org/officeDocument/2006/relationships/image" Target="../media/image13.jpg"/><Relationship Id="rId5" Type="http://schemas.microsoft.com/office/2007/relationships/hdphoto" Target="../media/hdphoto1.wdp"/><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5.jpg"/><Relationship Id="rId5" Type="http://schemas.openxmlformats.org/officeDocument/2006/relationships/image" Target="../media/image14.jp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584AFB6-90A2-4A6F-B9D7-F29B45FA81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364" r="12635"/>
          <a:stretch/>
        </p:blipFill>
        <p:spPr>
          <a:xfrm>
            <a:off x="-1" y="0"/>
            <a:ext cx="12192001" cy="6858000"/>
          </a:xfrm>
          <a:prstGeom prst="rect">
            <a:avLst/>
          </a:prstGeom>
        </p:spPr>
      </p:pic>
    </p:spTree>
    <p:extLst>
      <p:ext uri="{BB962C8B-B14F-4D97-AF65-F5344CB8AC3E}">
        <p14:creationId xmlns:p14="http://schemas.microsoft.com/office/powerpoint/2010/main" val="2758123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9219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id="{2C93A5A6-170C-429C-ADC7-10414B48ECB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18354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208695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A63C4D9-7AF3-4545-918B-81DFA1575581}"/>
              </a:ext>
            </a:extLst>
          </p:cNvPr>
          <p:cNvPicPr>
            <a:picLocks noChangeAspect="1"/>
          </p:cNvPicPr>
          <p:nvPr userDrawn="1"/>
        </p:nvPicPr>
        <p:blipFill>
          <a:blip r:embed="rId2">
            <a:extLst>
              <a:ext uri="{28A0092B-C50C-407E-A947-70E740481C1C}">
                <a14:useLocalDpi xmlns:a14="http://schemas.microsoft.com/office/drawing/2010/main" val="0"/>
              </a:ext>
            </a:extLst>
          </a:blip>
          <a:srcRect t="1219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 name="图片 11">
            <a:hlinkClick r:id="rId3"/>
            <a:extLst>
              <a:ext uri="{FF2B5EF4-FFF2-40B4-BE49-F238E27FC236}">
                <a16:creationId xmlns:a16="http://schemas.microsoft.com/office/drawing/2014/main" id="{4B4C9926-AA44-477E-9E4D-498B5BCBA1D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1367193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7" name="图片 6">
            <a:hlinkClick r:id="rId2"/>
            <a:extLst>
              <a:ext uri="{FF2B5EF4-FFF2-40B4-BE49-F238E27FC236}">
                <a16:creationId xmlns:a16="http://schemas.microsoft.com/office/drawing/2014/main" id="{4283FDB6-0E6B-49D3-8774-D5D1C812D1C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pic>
        <p:nvPicPr>
          <p:cNvPr id="8" name="图片 7">
            <a:extLst>
              <a:ext uri="{FF2B5EF4-FFF2-40B4-BE49-F238E27FC236}">
                <a16:creationId xmlns:a16="http://schemas.microsoft.com/office/drawing/2014/main" id="{C30B0C88-2B70-4D8C-AC8E-10B3997EFC7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4762" r="6" b="9126"/>
          <a:stretch/>
        </p:blipFill>
        <p:spPr>
          <a:xfrm>
            <a:off x="1" y="2"/>
            <a:ext cx="12192000" cy="6857998"/>
          </a:xfrm>
          <a:custGeom>
            <a:avLst/>
            <a:gdLst>
              <a:gd name="connsiteX0" fmla="*/ 0 w 14399420"/>
              <a:gd name="connsiteY0" fmla="*/ 0 h 6480175"/>
              <a:gd name="connsiteX1" fmla="*/ 14399420 w 14399420"/>
              <a:gd name="connsiteY1" fmla="*/ 0 h 6480175"/>
              <a:gd name="connsiteX2" fmla="*/ 14399420 w 14399420"/>
              <a:gd name="connsiteY2" fmla="*/ 6480175 h 6480175"/>
              <a:gd name="connsiteX3" fmla="*/ 0 w 14399420"/>
              <a:gd name="connsiteY3" fmla="*/ 6480175 h 6480175"/>
            </a:gdLst>
            <a:ahLst/>
            <a:cxnLst>
              <a:cxn ang="0">
                <a:pos x="connsiteX0" y="connsiteY0"/>
              </a:cxn>
              <a:cxn ang="0">
                <a:pos x="connsiteX1" y="connsiteY1"/>
              </a:cxn>
              <a:cxn ang="0">
                <a:pos x="connsiteX2" y="connsiteY2"/>
              </a:cxn>
              <a:cxn ang="0">
                <a:pos x="connsiteX3" y="connsiteY3"/>
              </a:cxn>
            </a:cxnLst>
            <a:rect l="l" t="t" r="r" b="b"/>
            <a:pathLst>
              <a:path w="14399420" h="6480175">
                <a:moveTo>
                  <a:pt x="0" y="0"/>
                </a:moveTo>
                <a:lnTo>
                  <a:pt x="14399420" y="0"/>
                </a:lnTo>
                <a:lnTo>
                  <a:pt x="14399420" y="6480175"/>
                </a:lnTo>
                <a:lnTo>
                  <a:pt x="0" y="6480175"/>
                </a:lnTo>
                <a:close/>
              </a:path>
            </a:pathLst>
          </a:custGeom>
        </p:spPr>
      </p:pic>
      <p:pic>
        <p:nvPicPr>
          <p:cNvPr id="9" name="图片 8">
            <a:hlinkClick r:id="rId2"/>
            <a:extLst>
              <a:ext uri="{FF2B5EF4-FFF2-40B4-BE49-F238E27FC236}">
                <a16:creationId xmlns:a16="http://schemas.microsoft.com/office/drawing/2014/main" id="{E6877800-7A30-431E-9C08-311AB95E145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963" y="333375"/>
            <a:ext cx="1828800" cy="243840"/>
          </a:xfrm>
          <a:prstGeom prst="rect">
            <a:avLst/>
          </a:prstGeom>
        </p:spPr>
      </p:pic>
    </p:spTree>
    <p:extLst>
      <p:ext uri="{BB962C8B-B14F-4D97-AF65-F5344CB8AC3E}">
        <p14:creationId xmlns:p14="http://schemas.microsoft.com/office/powerpoint/2010/main" val="19332871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469" userDrawn="1">
          <p15:clr>
            <a:srgbClr val="FBAE40"/>
          </p15:clr>
        </p15:guide>
        <p15:guide id="4" pos="211" userDrawn="1">
          <p15:clr>
            <a:srgbClr val="FBAE40"/>
          </p15:clr>
        </p15:guide>
        <p15:guide id="5" orient="horz" pos="21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10" name="图片 9">
            <a:hlinkClick r:id="rId2"/>
            <a:extLst>
              <a:ext uri="{FF2B5EF4-FFF2-40B4-BE49-F238E27FC236}">
                <a16:creationId xmlns:a16="http://schemas.microsoft.com/office/drawing/2014/main" id="{44DAF220-2758-4E5E-A0C2-E8D0FBC459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302513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6" name="图片 5">
            <a:hlinkClick r:id="rId2"/>
            <a:extLst>
              <a:ext uri="{FF2B5EF4-FFF2-40B4-BE49-F238E27FC236}">
                <a16:creationId xmlns:a16="http://schemas.microsoft.com/office/drawing/2014/main" id="{B1AEAEB5-E332-439D-AE30-B2BEEAE10C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356542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034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1ABFDB-EB90-4C74-B34C-B31630E2C2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14" r="15884"/>
          <a:stretch/>
        </p:blipFill>
        <p:spPr>
          <a:xfrm>
            <a:off x="-1" y="0"/>
            <a:ext cx="12192001" cy="6858000"/>
          </a:xfrm>
          <a:prstGeom prst="rect">
            <a:avLst/>
          </a:prstGeom>
        </p:spPr>
      </p:pic>
    </p:spTree>
    <p:extLst>
      <p:ext uri="{BB962C8B-B14F-4D97-AF65-F5344CB8AC3E}">
        <p14:creationId xmlns:p14="http://schemas.microsoft.com/office/powerpoint/2010/main" val="2757473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369694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8968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598887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3" r:id="rId4"/>
    <p:sldLayoutId id="2147483654" r:id="rId5"/>
    <p:sldLayoutId id="2147483655" r:id="rId6"/>
    <p:sldLayoutId id="214748365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469" userDrawn="1">
          <p15:clr>
            <a:srgbClr val="F26B43"/>
          </p15:clr>
        </p15:guide>
        <p15:guide id="4" pos="211" userDrawn="1">
          <p15:clr>
            <a:srgbClr val="F26B43"/>
          </p15:clr>
        </p15:guide>
        <p15:guide id="5" orient="horz" pos="210" userDrawn="1">
          <p15:clr>
            <a:srgbClr val="F26B43"/>
          </p15:clr>
        </p15:guide>
        <p15:guide id="6" orient="horz" pos="411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494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office.msn.com.c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office.msn.com.cn/"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fficePLUS-1">
            <a:extLst>
              <a:ext uri="{FF2B5EF4-FFF2-40B4-BE49-F238E27FC236}">
                <a16:creationId xmlns:a16="http://schemas.microsoft.com/office/drawing/2014/main" id="{FDFEDC49-7CE1-4376-A85D-3F2B715E50C4}"/>
              </a:ext>
            </a:extLst>
          </p:cNvPr>
          <p:cNvSpPr txBox="1"/>
          <p:nvPr/>
        </p:nvSpPr>
        <p:spPr>
          <a:xfrm>
            <a:off x="685800" y="1967637"/>
            <a:ext cx="6807200" cy="193899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6000" b="1" dirty="0">
                <a:solidFill>
                  <a:schemeClr val="bg1"/>
                </a:solidFill>
                <a:cs typeface="+mn-ea"/>
                <a:sym typeface="+mn-lt"/>
              </a:rPr>
              <a:t>2020</a:t>
            </a:r>
          </a:p>
          <a:p>
            <a:r>
              <a:rPr lang="zh-CN" altLang="en-US" sz="6000" b="1" dirty="0">
                <a:solidFill>
                  <a:schemeClr val="bg1"/>
                </a:solidFill>
                <a:cs typeface="+mn-ea"/>
                <a:sym typeface="+mn-lt"/>
              </a:rPr>
              <a:t>职场商务汇报模板</a:t>
            </a:r>
          </a:p>
        </p:txBody>
      </p:sp>
      <p:sp>
        <p:nvSpPr>
          <p:cNvPr id="8" name="OfficePLUS-2">
            <a:extLst>
              <a:ext uri="{FF2B5EF4-FFF2-40B4-BE49-F238E27FC236}">
                <a16:creationId xmlns:a16="http://schemas.microsoft.com/office/drawing/2014/main" id="{630A47FA-69DA-43C8-84C8-EE41486D2ADD}"/>
              </a:ext>
            </a:extLst>
          </p:cNvPr>
          <p:cNvSpPr txBox="1"/>
          <p:nvPr/>
        </p:nvSpPr>
        <p:spPr>
          <a:xfrm>
            <a:off x="736600" y="5091837"/>
            <a:ext cx="2921000" cy="400110"/>
          </a:xfrm>
          <a:prstGeom prst="rect">
            <a:avLst/>
          </a:prstGeom>
          <a:noFill/>
        </p:spPr>
        <p:txBody>
          <a:bodyPr wrap="square" rtlCol="0">
            <a:spAutoFit/>
          </a:bodyPr>
          <a:lstStyle/>
          <a:p>
            <a:r>
              <a:rPr lang="zh-CN" altLang="en-US" sz="2000" dirty="0">
                <a:solidFill>
                  <a:schemeClr val="bg1"/>
                </a:solidFill>
                <a:cs typeface="+mn-ea"/>
                <a:sym typeface="+mn-lt"/>
              </a:rPr>
              <a:t>汇报人：</a:t>
            </a:r>
            <a:r>
              <a:rPr lang="en-US" altLang="zh-CN" sz="2000" dirty="0" err="1">
                <a:solidFill>
                  <a:schemeClr val="bg1"/>
                </a:solidFill>
                <a:cs typeface="+mn-ea"/>
                <a:sym typeface="+mn-lt"/>
              </a:rPr>
              <a:t>OfficePLUS</a:t>
            </a:r>
            <a:endParaRPr lang="zh-CN" altLang="en-US" sz="2000" dirty="0">
              <a:solidFill>
                <a:schemeClr val="bg1"/>
              </a:solidFill>
              <a:cs typeface="+mn-ea"/>
              <a:sym typeface="+mn-lt"/>
            </a:endParaRPr>
          </a:p>
        </p:txBody>
      </p:sp>
      <p:sp>
        <p:nvSpPr>
          <p:cNvPr id="9" name="OfficePLUS-3">
            <a:extLst>
              <a:ext uri="{FF2B5EF4-FFF2-40B4-BE49-F238E27FC236}">
                <a16:creationId xmlns:a16="http://schemas.microsoft.com/office/drawing/2014/main" id="{96A16E1F-F654-44C6-9DC6-42EA533486A9}"/>
              </a:ext>
            </a:extLst>
          </p:cNvPr>
          <p:cNvSpPr txBox="1"/>
          <p:nvPr/>
        </p:nvSpPr>
        <p:spPr>
          <a:xfrm>
            <a:off x="3568700" y="5091837"/>
            <a:ext cx="2527300" cy="400110"/>
          </a:xfrm>
          <a:prstGeom prst="rect">
            <a:avLst/>
          </a:prstGeom>
          <a:noFill/>
        </p:spPr>
        <p:txBody>
          <a:bodyPr wrap="square" rtlCol="0">
            <a:spAutoFit/>
          </a:bodyPr>
          <a:lstStyle/>
          <a:p>
            <a:r>
              <a:rPr lang="en-US" altLang="zh-CN" sz="2000" dirty="0">
                <a:solidFill>
                  <a:schemeClr val="bg1"/>
                </a:solidFill>
                <a:cs typeface="+mn-ea"/>
                <a:sym typeface="+mn-lt"/>
              </a:rPr>
              <a:t>2020/07/02</a:t>
            </a:r>
            <a:endParaRPr lang="zh-CN" altLang="en-US" sz="2000" dirty="0">
              <a:solidFill>
                <a:schemeClr val="bg1"/>
              </a:solidFill>
              <a:cs typeface="+mn-ea"/>
              <a:sym typeface="+mn-lt"/>
            </a:endParaRPr>
          </a:p>
        </p:txBody>
      </p:sp>
      <p:pic>
        <p:nvPicPr>
          <p:cNvPr id="11" name="OfficePLUS-4">
            <a:hlinkClick r:id="rId2"/>
            <a:extLst>
              <a:ext uri="{FF2B5EF4-FFF2-40B4-BE49-F238E27FC236}">
                <a16:creationId xmlns:a16="http://schemas.microsoft.com/office/drawing/2014/main" id="{9BB68CF6-5FA3-4189-B891-93C77CB245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963" y="1692275"/>
            <a:ext cx="1828800" cy="243840"/>
          </a:xfrm>
          <a:prstGeom prst="rect">
            <a:avLst/>
          </a:prstGeom>
        </p:spPr>
      </p:pic>
      <p:sp>
        <p:nvSpPr>
          <p:cNvPr id="12" name="OfficePLUS-5">
            <a:extLst>
              <a:ext uri="{FF2B5EF4-FFF2-40B4-BE49-F238E27FC236}">
                <a16:creationId xmlns:a16="http://schemas.microsoft.com/office/drawing/2014/main" id="{EB7462C3-72FD-49CE-A12B-189C0AC42BA7}"/>
              </a:ext>
            </a:extLst>
          </p:cNvPr>
          <p:cNvSpPr txBox="1"/>
          <p:nvPr/>
        </p:nvSpPr>
        <p:spPr>
          <a:xfrm>
            <a:off x="749300" y="3936137"/>
            <a:ext cx="6096000" cy="400110"/>
          </a:xfrm>
          <a:prstGeom prst="rect">
            <a:avLst/>
          </a:prstGeom>
          <a:noFill/>
        </p:spPr>
        <p:txBody>
          <a:bodyPr wrap="square" rtlCol="0">
            <a:spAutoFit/>
          </a:bodyPr>
          <a:lstStyle/>
          <a:p>
            <a:r>
              <a:rPr lang="en-US" altLang="zh-CN" sz="2000" cap="all" dirty="0">
                <a:solidFill>
                  <a:schemeClr val="bg1"/>
                </a:solidFill>
                <a:cs typeface="+mn-ea"/>
                <a:sym typeface="+mn-lt"/>
              </a:rPr>
              <a:t>2020 Business report template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4844840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C20DCDEE-F529-4F93-8D96-BB92BE963274}"/>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pic>
        <p:nvPicPr>
          <p:cNvPr id="4" name="OfficePLUS-2">
            <a:extLst>
              <a:ext uri="{FF2B5EF4-FFF2-40B4-BE49-F238E27FC236}">
                <a16:creationId xmlns:a16="http://schemas.microsoft.com/office/drawing/2014/main" id="{C6BDE9EE-6E95-4BB8-B52A-F9CDAEE557A5}"/>
              </a:ext>
            </a:extLst>
          </p:cNvPr>
          <p:cNvPicPr>
            <a:picLocks noChangeAspect="1"/>
          </p:cNvPicPr>
          <p:nvPr/>
        </p:nvPicPr>
        <p:blipFill rotWithShape="1">
          <a:blip r:embed="rId2">
            <a:extLst>
              <a:ext uri="{28A0092B-C50C-407E-A947-70E740481C1C}">
                <a14:useLocalDpi xmlns:a14="http://schemas.microsoft.com/office/drawing/2010/main" val="0"/>
              </a:ext>
            </a:extLst>
          </a:blip>
          <a:srcRect b="33033"/>
          <a:stretch/>
        </p:blipFill>
        <p:spPr>
          <a:xfrm flipH="1">
            <a:off x="4991100" y="1439663"/>
            <a:ext cx="6865938" cy="2484638"/>
          </a:xfrm>
          <a:prstGeom prst="round1Rect">
            <a:avLst/>
          </a:prstGeom>
          <a:effectLst>
            <a:outerShdw blurRad="50800" dist="38100" dir="2700000" algn="tl" rotWithShape="0">
              <a:prstClr val="black">
                <a:alpha val="40000"/>
              </a:prstClr>
            </a:outerShdw>
          </a:effectLst>
        </p:spPr>
      </p:pic>
      <p:sp>
        <p:nvSpPr>
          <p:cNvPr id="5" name="OfficePLUS-3">
            <a:extLst>
              <a:ext uri="{FF2B5EF4-FFF2-40B4-BE49-F238E27FC236}">
                <a16:creationId xmlns:a16="http://schemas.microsoft.com/office/drawing/2014/main" id="{A9324443-5004-4C00-8374-D554F95DC245}"/>
              </a:ext>
            </a:extLst>
          </p:cNvPr>
          <p:cNvSpPr/>
          <p:nvPr/>
        </p:nvSpPr>
        <p:spPr>
          <a:xfrm>
            <a:off x="1058863" y="3429000"/>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6" name="OfficePLUS-4">
            <a:extLst>
              <a:ext uri="{FF2B5EF4-FFF2-40B4-BE49-F238E27FC236}">
                <a16:creationId xmlns:a16="http://schemas.microsoft.com/office/drawing/2014/main" id="{3958D722-9B55-488C-9F91-1D37AE592615}"/>
              </a:ext>
            </a:extLst>
          </p:cNvPr>
          <p:cNvSpPr txBox="1"/>
          <p:nvPr/>
        </p:nvSpPr>
        <p:spPr>
          <a:xfrm>
            <a:off x="1065922" y="294244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7" name="OfficePLUS-5">
            <a:extLst>
              <a:ext uri="{FF2B5EF4-FFF2-40B4-BE49-F238E27FC236}">
                <a16:creationId xmlns:a16="http://schemas.microsoft.com/office/drawing/2014/main" id="{F0B93991-A4B5-43E7-BCA4-50AE0E0EB42F}"/>
              </a:ext>
            </a:extLst>
          </p:cNvPr>
          <p:cNvSpPr/>
          <p:nvPr/>
        </p:nvSpPr>
        <p:spPr>
          <a:xfrm>
            <a:off x="1058863" y="4125685"/>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8" name="OfficePLUS-6">
            <a:extLst>
              <a:ext uri="{FF2B5EF4-FFF2-40B4-BE49-F238E27FC236}">
                <a16:creationId xmlns:a16="http://schemas.microsoft.com/office/drawing/2014/main" id="{864CBA97-F378-4850-890A-D886619064FE}"/>
              </a:ext>
            </a:extLst>
          </p:cNvPr>
          <p:cNvSpPr/>
          <p:nvPr/>
        </p:nvSpPr>
        <p:spPr>
          <a:xfrm>
            <a:off x="4961391" y="4411436"/>
            <a:ext cx="6694487" cy="889859"/>
          </a:xfrm>
          <a:prstGeom prst="rect">
            <a:avLst/>
          </a:prstGeom>
        </p:spPr>
        <p:txBody>
          <a:bodyPr wrap="square">
            <a:spAutoFit/>
          </a:bodyPr>
          <a:lstStyle/>
          <a:p>
            <a:pPr fontAlgn="base">
              <a:lnSpc>
                <a:spcPct val="200000"/>
              </a:lnSpc>
              <a:spcBef>
                <a:spcPct val="0"/>
              </a:spcBef>
              <a:spcAft>
                <a:spcPct val="0"/>
              </a:spcAft>
            </a:pPr>
            <a:r>
              <a:rPr lang="zh-CN" altLang="en-US" sz="1400" dirty="0">
                <a:cs typeface="+mn-ea"/>
                <a:sym typeface="+mn-lt"/>
              </a:rPr>
              <a:t>在此输入正文内容在此输入正文内容在此输入正文内容在此输入正文内容</a:t>
            </a:r>
          </a:p>
          <a:p>
            <a:pPr fontAlgn="base">
              <a:lnSpc>
                <a:spcPct val="200000"/>
              </a:lnSpc>
              <a:spcBef>
                <a:spcPct val="0"/>
              </a:spcBef>
              <a:spcAft>
                <a:spcPct val="0"/>
              </a:spcAft>
            </a:pPr>
            <a:r>
              <a:rPr lang="zh-CN" altLang="en-US" sz="1400" dirty="0">
                <a:cs typeface="+mn-ea"/>
                <a:sym typeface="+mn-lt"/>
              </a:rPr>
              <a:t>在此输入正文内容在此输入正文内容</a:t>
            </a:r>
          </a:p>
        </p:txBody>
      </p:sp>
      <p:sp>
        <p:nvSpPr>
          <p:cNvPr id="9" name="OfficePLUS-7">
            <a:extLst>
              <a:ext uri="{FF2B5EF4-FFF2-40B4-BE49-F238E27FC236}">
                <a16:creationId xmlns:a16="http://schemas.microsoft.com/office/drawing/2014/main" id="{2CB3CBC3-AC5E-4FEC-A25A-FAC9D00AA586}"/>
              </a:ext>
            </a:extLst>
          </p:cNvPr>
          <p:cNvSpPr/>
          <p:nvPr/>
        </p:nvSpPr>
        <p:spPr>
          <a:xfrm>
            <a:off x="4942342" y="5344886"/>
            <a:ext cx="6074002" cy="701346"/>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Enter your body content here, wish your PPT is the most perfect.</a:t>
            </a:r>
            <a:endParaRPr lang="zh-CN" altLang="en-US" sz="1400" cap="all" dirty="0">
              <a:solidFill>
                <a:schemeClr val="tx1">
                  <a:lumMod val="50000"/>
                  <a:lumOff val="50000"/>
                </a:schemeClr>
              </a:solidFill>
              <a:cs typeface="+mn-ea"/>
              <a:sym typeface="+mn-lt"/>
            </a:endParaRPr>
          </a:p>
        </p:txBody>
      </p:sp>
      <p:grpSp>
        <p:nvGrpSpPr>
          <p:cNvPr id="10" name="OfficePLUS-8">
            <a:extLst>
              <a:ext uri="{FF2B5EF4-FFF2-40B4-BE49-F238E27FC236}">
                <a16:creationId xmlns:a16="http://schemas.microsoft.com/office/drawing/2014/main" id="{4393A34C-B20F-4C77-9965-5175048A122F}"/>
              </a:ext>
            </a:extLst>
          </p:cNvPr>
          <p:cNvGrpSpPr/>
          <p:nvPr/>
        </p:nvGrpSpPr>
        <p:grpSpPr>
          <a:xfrm>
            <a:off x="281174" y="952500"/>
            <a:ext cx="107577" cy="5624738"/>
            <a:chOff x="11808011" y="952500"/>
            <a:chExt cx="107577" cy="5624738"/>
          </a:xfrm>
        </p:grpSpPr>
        <p:cxnSp>
          <p:nvCxnSpPr>
            <p:cNvPr id="11" name="OfficePLUS-8-1">
              <a:extLst>
                <a:ext uri="{FF2B5EF4-FFF2-40B4-BE49-F238E27FC236}">
                  <a16:creationId xmlns:a16="http://schemas.microsoft.com/office/drawing/2014/main" id="{319909B9-2D8B-4DCE-A2E5-3E31F34DB89B}"/>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2" name="OfficePLUS-8-2">
              <a:extLst>
                <a:ext uri="{FF2B5EF4-FFF2-40B4-BE49-F238E27FC236}">
                  <a16:creationId xmlns:a16="http://schemas.microsoft.com/office/drawing/2014/main" id="{8AE58378-A428-4B6E-9BA8-E12EA578A7F3}"/>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OfficePLUS-8-3">
              <a:extLst>
                <a:ext uri="{FF2B5EF4-FFF2-40B4-BE49-F238E27FC236}">
                  <a16:creationId xmlns:a16="http://schemas.microsoft.com/office/drawing/2014/main" id="{8FEA427F-EFD7-4EFE-B0B6-77A571EC2878}"/>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OfficePLUS-8-4">
              <a:extLst>
                <a:ext uri="{FF2B5EF4-FFF2-40B4-BE49-F238E27FC236}">
                  <a16:creationId xmlns:a16="http://schemas.microsoft.com/office/drawing/2014/main" id="{FCCDFDFA-5410-44F9-AC46-023EC9A9660F}"/>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14466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2A34AAFF-19F9-4B0E-82AB-E6DD104AA0A4}"/>
              </a:ext>
            </a:extLst>
          </p:cNvPr>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rPr>
              <a:t>请输入您的标题</a:t>
            </a:r>
            <a:endParaRPr kumimoji="0" lang="en-US" altLang="zh-CN" sz="5400" b="1" i="0" u="none" strike="noStrike" kern="1200" cap="none" spc="0" normalizeH="0" baseline="0" noProof="0" dirty="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endParaRPr>
          </a:p>
        </p:txBody>
      </p:sp>
      <p:sp>
        <p:nvSpPr>
          <p:cNvPr id="4" name="OfficePLUS-2">
            <a:extLst>
              <a:ext uri="{FF2B5EF4-FFF2-40B4-BE49-F238E27FC236}">
                <a16:creationId xmlns:a16="http://schemas.microsoft.com/office/drawing/2014/main" id="{A0B01E89-0E11-4C00-B25B-0104C3FA9679}"/>
              </a:ext>
            </a:extLst>
          </p:cNvPr>
          <p:cNvSpPr txBox="1"/>
          <p:nvPr/>
        </p:nvSpPr>
        <p:spPr>
          <a:xfrm>
            <a:off x="444500" y="3771037"/>
            <a:ext cx="6096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all" spc="0" normalizeH="0" baseline="0" noProof="0" dirty="0">
                <a:ln>
                  <a:noFill/>
                </a:ln>
                <a:solidFill>
                  <a:prstClr val="white"/>
                </a:solidFill>
                <a:effectLst/>
                <a:uLnTx/>
                <a:uFillTx/>
                <a:cs typeface="+mn-ea"/>
                <a:sym typeface="+mn-lt"/>
              </a:rPr>
              <a:t>Please enter your title</a:t>
            </a:r>
            <a:endParaRPr kumimoji="0" lang="zh-CN" altLang="en-US" sz="2000" b="0" i="0" u="none" strike="noStrike" kern="1200" cap="all" spc="0" normalizeH="0" baseline="0" noProof="0" dirty="0">
              <a:ln>
                <a:noFill/>
              </a:ln>
              <a:solidFill>
                <a:prstClr val="white"/>
              </a:solidFill>
              <a:effectLst/>
              <a:uLnTx/>
              <a:uFillTx/>
              <a:cs typeface="+mn-ea"/>
              <a:sym typeface="+mn-lt"/>
            </a:endParaRPr>
          </a:p>
        </p:txBody>
      </p:sp>
      <p:sp>
        <p:nvSpPr>
          <p:cNvPr id="5" name="OfficePLUS-3">
            <a:extLst>
              <a:ext uri="{FF2B5EF4-FFF2-40B4-BE49-F238E27FC236}">
                <a16:creationId xmlns:a16="http://schemas.microsoft.com/office/drawing/2014/main" id="{7A154E8F-4A9E-4B98-82CA-69F0F007B7C8}"/>
              </a:ext>
            </a:extLst>
          </p:cNvPr>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03</a:t>
            </a:r>
          </a:p>
        </p:txBody>
      </p:sp>
    </p:spTree>
    <p:extLst>
      <p:ext uri="{BB962C8B-B14F-4D97-AF65-F5344CB8AC3E}">
        <p14:creationId xmlns:p14="http://schemas.microsoft.com/office/powerpoint/2010/main" val="200235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1">
            <a:extLst>
              <a:ext uri="{FF2B5EF4-FFF2-40B4-BE49-F238E27FC236}">
                <a16:creationId xmlns:a16="http://schemas.microsoft.com/office/drawing/2014/main" id="{13EF3453-5009-4183-A732-E04D860F4577}"/>
              </a:ext>
            </a:extLst>
          </p:cNvPr>
          <p:cNvPicPr>
            <a:picLocks noChangeAspect="1"/>
          </p:cNvPicPr>
          <p:nvPr/>
        </p:nvPicPr>
        <p:blipFill rotWithShape="1">
          <a:blip r:embed="rId2">
            <a:extLst>
              <a:ext uri="{28A0092B-C50C-407E-A947-70E740481C1C}">
                <a14:useLocalDpi xmlns:a14="http://schemas.microsoft.com/office/drawing/2010/main" val="0"/>
              </a:ext>
            </a:extLst>
          </a:blip>
          <a:srcRect l="53136" r="21479"/>
          <a:stretch/>
        </p:blipFill>
        <p:spPr>
          <a:xfrm flipH="1">
            <a:off x="334962" y="1225991"/>
            <a:ext cx="2359245" cy="3955609"/>
          </a:xfrm>
          <a:prstGeom prst="round1Rect">
            <a:avLst/>
          </a:prstGeom>
          <a:effectLst>
            <a:outerShdw blurRad="50800" dist="38100" dir="2700000" algn="tl" rotWithShape="0">
              <a:prstClr val="black">
                <a:alpha val="40000"/>
              </a:prstClr>
            </a:outerShdw>
          </a:effectLst>
        </p:spPr>
      </p:pic>
      <p:pic>
        <p:nvPicPr>
          <p:cNvPr id="4" name="OfficePLUS-2">
            <a:extLst>
              <a:ext uri="{FF2B5EF4-FFF2-40B4-BE49-F238E27FC236}">
                <a16:creationId xmlns:a16="http://schemas.microsoft.com/office/drawing/2014/main" id="{40BFB9ED-4269-4CED-A386-3C1FE479A0EB}"/>
              </a:ext>
            </a:extLst>
          </p:cNvPr>
          <p:cNvPicPr>
            <a:picLocks noChangeAspect="1"/>
          </p:cNvPicPr>
          <p:nvPr/>
        </p:nvPicPr>
        <p:blipFill rotWithShape="1">
          <a:blip r:embed="rId3">
            <a:extLst>
              <a:ext uri="{28A0092B-C50C-407E-A947-70E740481C1C}">
                <a14:useLocalDpi xmlns:a14="http://schemas.microsoft.com/office/drawing/2010/main" val="0"/>
              </a:ext>
            </a:extLst>
          </a:blip>
          <a:srcRect l="22800" r="51815"/>
          <a:stretch/>
        </p:blipFill>
        <p:spPr>
          <a:xfrm flipH="1">
            <a:off x="3012854" y="1225991"/>
            <a:ext cx="2359245" cy="3955609"/>
          </a:xfrm>
          <a:prstGeom prst="round1Rect">
            <a:avLst/>
          </a:prstGeom>
          <a:effectLst>
            <a:outerShdw blurRad="50800" dist="38100" dir="2700000" algn="tl" rotWithShape="0">
              <a:prstClr val="black">
                <a:alpha val="40000"/>
              </a:prstClr>
            </a:outerShdw>
          </a:effectLst>
        </p:spPr>
      </p:pic>
      <p:sp>
        <p:nvSpPr>
          <p:cNvPr id="6" name="OfficePLUS-3">
            <a:extLst>
              <a:ext uri="{FF2B5EF4-FFF2-40B4-BE49-F238E27FC236}">
                <a16:creationId xmlns:a16="http://schemas.microsoft.com/office/drawing/2014/main" id="{633C8176-53C5-4016-984A-5F8E1106C687}"/>
              </a:ext>
            </a:extLst>
          </p:cNvPr>
          <p:cNvSpPr txBox="1"/>
          <p:nvPr/>
        </p:nvSpPr>
        <p:spPr>
          <a:xfrm>
            <a:off x="6096000" y="2485681"/>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8" name="OfficePLUS-4">
            <a:extLst>
              <a:ext uri="{FF2B5EF4-FFF2-40B4-BE49-F238E27FC236}">
                <a16:creationId xmlns:a16="http://schemas.microsoft.com/office/drawing/2014/main" id="{14AFD839-0FC3-4A38-8CBE-BA4D91EC7DE2}"/>
              </a:ext>
            </a:extLst>
          </p:cNvPr>
          <p:cNvSpPr/>
          <p:nvPr/>
        </p:nvSpPr>
        <p:spPr>
          <a:xfrm>
            <a:off x="6096000" y="2998594"/>
            <a:ext cx="4139381" cy="1320746"/>
          </a:xfrm>
          <a:prstGeom prst="rect">
            <a:avLst/>
          </a:prstGeom>
        </p:spPr>
        <p:txBody>
          <a:bodyPr wrap="square">
            <a:spAutoFit/>
          </a:bodyPr>
          <a:lstStyle/>
          <a:p>
            <a:pPr fontAlgn="base">
              <a:lnSpc>
                <a:spcPct val="200000"/>
              </a:lnSpc>
              <a:spcBef>
                <a:spcPct val="0"/>
              </a:spcBef>
              <a:spcAft>
                <a:spcPct val="0"/>
              </a:spcAft>
            </a:pPr>
            <a:r>
              <a:rPr lang="zh-CN" altLang="en-US" sz="1400" dirty="0">
                <a:cs typeface="+mn-ea"/>
                <a:sym typeface="+mn-lt"/>
              </a:rPr>
              <a:t>在此输入正文内容在此输入正文内容在此输入正文内容在此输入正文内容</a:t>
            </a:r>
          </a:p>
          <a:p>
            <a:pPr fontAlgn="base">
              <a:lnSpc>
                <a:spcPct val="200000"/>
              </a:lnSpc>
              <a:spcBef>
                <a:spcPct val="0"/>
              </a:spcBef>
              <a:spcAft>
                <a:spcPct val="0"/>
              </a:spcAft>
            </a:pPr>
            <a:r>
              <a:rPr lang="zh-CN" altLang="en-US" sz="1400" dirty="0">
                <a:cs typeface="+mn-ea"/>
                <a:sym typeface="+mn-lt"/>
              </a:rPr>
              <a:t>在此输入正文内容在此输入正文内容</a:t>
            </a:r>
          </a:p>
        </p:txBody>
      </p:sp>
      <p:sp>
        <p:nvSpPr>
          <p:cNvPr id="9" name="OfficePLUS-5">
            <a:extLst>
              <a:ext uri="{FF2B5EF4-FFF2-40B4-BE49-F238E27FC236}">
                <a16:creationId xmlns:a16="http://schemas.microsoft.com/office/drawing/2014/main" id="{C27910A3-E500-4142-8E63-EA5B06D5F3C5}"/>
              </a:ext>
            </a:extLst>
          </p:cNvPr>
          <p:cNvSpPr/>
          <p:nvPr/>
        </p:nvSpPr>
        <p:spPr>
          <a:xfrm>
            <a:off x="6076950" y="4560064"/>
            <a:ext cx="6694487" cy="307777"/>
          </a:xfrm>
          <a:prstGeom prst="rect">
            <a:avLst/>
          </a:prstGeom>
        </p:spPr>
        <p:txBody>
          <a:bodyPr wrap="square">
            <a:spAutoFit/>
          </a:bodyPr>
          <a:lstStyle/>
          <a:p>
            <a:pPr fontAlgn="base">
              <a:spcBef>
                <a:spcPct val="0"/>
              </a:spcBef>
              <a:spcAft>
                <a:spcPct val="0"/>
              </a:spcAft>
            </a:pPr>
            <a:r>
              <a:rPr lang="en-US" altLang="zh-CN" sz="1400" dirty="0">
                <a:cs typeface="+mn-ea"/>
                <a:sym typeface="+mn-lt"/>
              </a:rPr>
              <a:t>Enter your body content here, wish your PPT is the most perfect.</a:t>
            </a:r>
            <a:endParaRPr lang="zh-CN" altLang="en-US" sz="1400" dirty="0">
              <a:cs typeface="+mn-ea"/>
              <a:sym typeface="+mn-lt"/>
            </a:endParaRPr>
          </a:p>
        </p:txBody>
      </p:sp>
      <p:sp>
        <p:nvSpPr>
          <p:cNvPr id="10" name="OfficePLUS-6">
            <a:extLst>
              <a:ext uri="{FF2B5EF4-FFF2-40B4-BE49-F238E27FC236}">
                <a16:creationId xmlns:a16="http://schemas.microsoft.com/office/drawing/2014/main" id="{F72EAEE9-48B2-40E1-AC45-B2B5C5C3049C}"/>
              </a:ext>
            </a:extLst>
          </p:cNvPr>
          <p:cNvSpPr txBox="1">
            <a:spLocks noChangeArrowheads="1"/>
          </p:cNvSpPr>
          <p:nvPr/>
        </p:nvSpPr>
        <p:spPr bwMode="auto">
          <a:xfrm>
            <a:off x="334963" y="544206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11" name="OfficePLUS-7">
            <a:extLst>
              <a:ext uri="{FF2B5EF4-FFF2-40B4-BE49-F238E27FC236}">
                <a16:creationId xmlns:a16="http://schemas.microsoft.com/office/drawing/2014/main" id="{BAB3CFE1-69C9-4AC1-BBD4-F8E970733521}"/>
              </a:ext>
            </a:extLst>
          </p:cNvPr>
          <p:cNvSpPr>
            <a:spLocks noChangeArrowheads="1"/>
          </p:cNvSpPr>
          <p:nvPr/>
        </p:nvSpPr>
        <p:spPr bwMode="auto">
          <a:xfrm>
            <a:off x="334964" y="5826238"/>
            <a:ext cx="17847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endParaRPr lang="en-US" altLang="zh-CN" sz="1400" dirty="0">
              <a:solidFill>
                <a:schemeClr val="tx1">
                  <a:lumMod val="50000"/>
                  <a:lumOff val="50000"/>
                </a:schemeClr>
              </a:solidFill>
              <a:latin typeface="+mn-lt"/>
              <a:ea typeface="+mn-ea"/>
              <a:cs typeface="+mn-ea"/>
              <a:sym typeface="+mn-lt"/>
            </a:endParaRPr>
          </a:p>
          <a:p>
            <a:pPr eaLnBrk="1" fontAlgn="base" hangingPunct="1">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p>
        </p:txBody>
      </p:sp>
      <p:sp>
        <p:nvSpPr>
          <p:cNvPr id="12" name="OfficePLUS-8">
            <a:extLst>
              <a:ext uri="{FF2B5EF4-FFF2-40B4-BE49-F238E27FC236}">
                <a16:creationId xmlns:a16="http://schemas.microsoft.com/office/drawing/2014/main" id="{D065A186-0C5C-49F2-B2E2-DBD13E8A5C9C}"/>
              </a:ext>
            </a:extLst>
          </p:cNvPr>
          <p:cNvSpPr txBox="1">
            <a:spLocks noChangeArrowheads="1"/>
          </p:cNvSpPr>
          <p:nvPr/>
        </p:nvSpPr>
        <p:spPr bwMode="auto">
          <a:xfrm>
            <a:off x="3049965" y="544206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13" name="OfficePLUS-9">
            <a:extLst>
              <a:ext uri="{FF2B5EF4-FFF2-40B4-BE49-F238E27FC236}">
                <a16:creationId xmlns:a16="http://schemas.microsoft.com/office/drawing/2014/main" id="{F1D9A4AA-0004-4161-97E6-52CC1CFECA1B}"/>
              </a:ext>
            </a:extLst>
          </p:cNvPr>
          <p:cNvSpPr>
            <a:spLocks noChangeArrowheads="1"/>
          </p:cNvSpPr>
          <p:nvPr/>
        </p:nvSpPr>
        <p:spPr bwMode="auto">
          <a:xfrm>
            <a:off x="3049966" y="5826238"/>
            <a:ext cx="17847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endParaRPr lang="en-US" altLang="zh-CN" sz="1400" dirty="0">
              <a:solidFill>
                <a:schemeClr val="tx1">
                  <a:lumMod val="50000"/>
                  <a:lumOff val="50000"/>
                </a:schemeClr>
              </a:solidFill>
              <a:latin typeface="+mn-lt"/>
              <a:ea typeface="+mn-ea"/>
              <a:cs typeface="+mn-ea"/>
              <a:sym typeface="+mn-lt"/>
            </a:endParaRPr>
          </a:p>
          <a:p>
            <a:pPr eaLnBrk="1" fontAlgn="base" hangingPunct="1">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p>
        </p:txBody>
      </p:sp>
      <p:grpSp>
        <p:nvGrpSpPr>
          <p:cNvPr id="14" name="OfficePLUS-10">
            <a:extLst>
              <a:ext uri="{FF2B5EF4-FFF2-40B4-BE49-F238E27FC236}">
                <a16:creationId xmlns:a16="http://schemas.microsoft.com/office/drawing/2014/main" id="{8FAE52D0-0156-4382-825C-46E6318EE83A}"/>
              </a:ext>
            </a:extLst>
          </p:cNvPr>
          <p:cNvGrpSpPr/>
          <p:nvPr/>
        </p:nvGrpSpPr>
        <p:grpSpPr>
          <a:xfrm>
            <a:off x="11808011" y="952500"/>
            <a:ext cx="107577" cy="5624738"/>
            <a:chOff x="11808011" y="952500"/>
            <a:chExt cx="107577" cy="5624738"/>
          </a:xfrm>
        </p:grpSpPr>
        <p:cxnSp>
          <p:nvCxnSpPr>
            <p:cNvPr id="15" name="OfficePLUS-10-1">
              <a:extLst>
                <a:ext uri="{FF2B5EF4-FFF2-40B4-BE49-F238E27FC236}">
                  <a16:creationId xmlns:a16="http://schemas.microsoft.com/office/drawing/2014/main" id="{CCAE3559-85F0-4DCC-B10B-C6DC54E6D78C}"/>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6" name="OfficePLUS-10-2">
              <a:extLst>
                <a:ext uri="{FF2B5EF4-FFF2-40B4-BE49-F238E27FC236}">
                  <a16:creationId xmlns:a16="http://schemas.microsoft.com/office/drawing/2014/main" id="{2CF42690-AECB-4FFD-9A08-E033F3E49807}"/>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OfficePLUS-10-3">
              <a:extLst>
                <a:ext uri="{FF2B5EF4-FFF2-40B4-BE49-F238E27FC236}">
                  <a16:creationId xmlns:a16="http://schemas.microsoft.com/office/drawing/2014/main" id="{7CB2754F-7D78-47D3-BBBA-B512B1E95A1C}"/>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OfficePLUS-10-4">
              <a:extLst>
                <a:ext uri="{FF2B5EF4-FFF2-40B4-BE49-F238E27FC236}">
                  <a16:creationId xmlns:a16="http://schemas.microsoft.com/office/drawing/2014/main" id="{4E8754C8-6C66-4989-B08C-CC8C9246A42E}"/>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OfficePLUS-11">
            <a:extLst>
              <a:ext uri="{FF2B5EF4-FFF2-40B4-BE49-F238E27FC236}">
                <a16:creationId xmlns:a16="http://schemas.microsoft.com/office/drawing/2014/main" id="{8812CC5B-9DEA-40CE-9A37-2CAF68D790A5}"/>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spTree>
    <p:extLst>
      <p:ext uri="{BB962C8B-B14F-4D97-AF65-F5344CB8AC3E}">
        <p14:creationId xmlns:p14="http://schemas.microsoft.com/office/powerpoint/2010/main" val="38162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fficePLUS-1">
            <a:extLst>
              <a:ext uri="{FF2B5EF4-FFF2-40B4-BE49-F238E27FC236}">
                <a16:creationId xmlns:a16="http://schemas.microsoft.com/office/drawing/2014/main" id="{3F6C95DD-0046-47BA-B7E4-7FDCDB81E137}"/>
              </a:ext>
            </a:extLst>
          </p:cNvPr>
          <p:cNvSpPr/>
          <p:nvPr/>
        </p:nvSpPr>
        <p:spPr>
          <a:xfrm>
            <a:off x="1724025"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OfficePLUS-2">
            <a:extLst>
              <a:ext uri="{FF2B5EF4-FFF2-40B4-BE49-F238E27FC236}">
                <a16:creationId xmlns:a16="http://schemas.microsoft.com/office/drawing/2014/main" id="{28B2EA44-2324-41BE-9AE5-B102A26B42AE}"/>
              </a:ext>
            </a:extLst>
          </p:cNvPr>
          <p:cNvSpPr/>
          <p:nvPr/>
        </p:nvSpPr>
        <p:spPr>
          <a:xfrm>
            <a:off x="4998243"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OfficePLUS-3">
            <a:extLst>
              <a:ext uri="{FF2B5EF4-FFF2-40B4-BE49-F238E27FC236}">
                <a16:creationId xmlns:a16="http://schemas.microsoft.com/office/drawing/2014/main" id="{EADB184A-16D7-4E76-8911-A40807F1C5FE}"/>
              </a:ext>
            </a:extLst>
          </p:cNvPr>
          <p:cNvSpPr/>
          <p:nvPr/>
        </p:nvSpPr>
        <p:spPr>
          <a:xfrm>
            <a:off x="8272462"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OfficePLUS-4">
            <a:extLst>
              <a:ext uri="{FF2B5EF4-FFF2-40B4-BE49-F238E27FC236}">
                <a16:creationId xmlns:a16="http://schemas.microsoft.com/office/drawing/2014/main" id="{40147246-293F-4B23-A86F-1CBDDAEC51CE}"/>
              </a:ext>
            </a:extLst>
          </p:cNvPr>
          <p:cNvSpPr/>
          <p:nvPr/>
        </p:nvSpPr>
        <p:spPr>
          <a:xfrm>
            <a:off x="3780622" y="748784"/>
            <a:ext cx="4247830" cy="646331"/>
          </a:xfrm>
          <a:prstGeom prst="rect">
            <a:avLst/>
          </a:prstGeom>
        </p:spPr>
        <p:txBody>
          <a:bodyPr wrap="none">
            <a:spAutoFit/>
          </a:bodyPr>
          <a:lstStyle/>
          <a:p>
            <a:r>
              <a:rPr lang="en-US" altLang="zh-CN" sz="3600" b="1" cap="all" dirty="0">
                <a:cs typeface="+mn-ea"/>
                <a:sym typeface="+mn-lt"/>
              </a:rPr>
              <a:t>THIS IS your title</a:t>
            </a:r>
            <a:endParaRPr lang="zh-CN" altLang="en-US" sz="3600" b="1" dirty="0">
              <a:cs typeface="+mn-ea"/>
              <a:sym typeface="+mn-lt"/>
            </a:endParaRPr>
          </a:p>
        </p:txBody>
      </p:sp>
      <p:sp>
        <p:nvSpPr>
          <p:cNvPr id="8" name="OfficePLUS-5">
            <a:extLst>
              <a:ext uri="{FF2B5EF4-FFF2-40B4-BE49-F238E27FC236}">
                <a16:creationId xmlns:a16="http://schemas.microsoft.com/office/drawing/2014/main" id="{61160B2D-4A4E-4F7D-B56F-BAB1EE1F8672}"/>
              </a:ext>
            </a:extLst>
          </p:cNvPr>
          <p:cNvSpPr/>
          <p:nvPr/>
        </p:nvSpPr>
        <p:spPr>
          <a:xfrm>
            <a:off x="1894353" y="3152001"/>
            <a:ext cx="1762021" cy="307777"/>
          </a:xfrm>
          <a:prstGeom prst="rect">
            <a:avLst/>
          </a:prstGeom>
        </p:spPr>
        <p:txBody>
          <a:bodyPr wrap="none">
            <a:spAutoFit/>
          </a:bodyPr>
          <a:lstStyle/>
          <a:p>
            <a:r>
              <a:rPr lang="en-US" altLang="zh-CN" sz="1400" cap="all" dirty="0">
                <a:cs typeface="+mn-ea"/>
                <a:sym typeface="+mn-lt"/>
              </a:rPr>
              <a:t>THIS IS your title</a:t>
            </a:r>
            <a:endParaRPr lang="zh-CN" altLang="en-US" sz="1400" dirty="0">
              <a:cs typeface="+mn-ea"/>
              <a:sym typeface="+mn-lt"/>
            </a:endParaRPr>
          </a:p>
        </p:txBody>
      </p:sp>
      <p:sp>
        <p:nvSpPr>
          <p:cNvPr id="9" name="OfficePLUS-6">
            <a:extLst>
              <a:ext uri="{FF2B5EF4-FFF2-40B4-BE49-F238E27FC236}">
                <a16:creationId xmlns:a16="http://schemas.microsoft.com/office/drawing/2014/main" id="{F7AE5BEA-B3BE-4114-AAA5-C1C99FDEFDAD}"/>
              </a:ext>
            </a:extLst>
          </p:cNvPr>
          <p:cNvSpPr/>
          <p:nvPr/>
        </p:nvSpPr>
        <p:spPr>
          <a:xfrm>
            <a:off x="2504272" y="2534781"/>
            <a:ext cx="474810" cy="461665"/>
          </a:xfrm>
          <a:prstGeom prst="rect">
            <a:avLst/>
          </a:prstGeom>
        </p:spPr>
        <p:txBody>
          <a:bodyPr wrap="none">
            <a:spAutoFit/>
          </a:bodyPr>
          <a:lstStyle/>
          <a:p>
            <a:r>
              <a:rPr lang="en-US" altLang="zh-CN" sz="2400" b="1" cap="all" dirty="0">
                <a:cs typeface="+mn-ea"/>
                <a:sym typeface="+mn-lt"/>
              </a:rPr>
              <a:t>01</a:t>
            </a:r>
            <a:endParaRPr lang="zh-CN" altLang="en-US" sz="2400" b="1" dirty="0">
              <a:cs typeface="+mn-ea"/>
              <a:sym typeface="+mn-lt"/>
            </a:endParaRPr>
          </a:p>
        </p:txBody>
      </p:sp>
      <p:sp>
        <p:nvSpPr>
          <p:cNvPr id="10" name="OfficePLUS-7">
            <a:extLst>
              <a:ext uri="{FF2B5EF4-FFF2-40B4-BE49-F238E27FC236}">
                <a16:creationId xmlns:a16="http://schemas.microsoft.com/office/drawing/2014/main" id="{F7814C22-FDFA-4181-9420-50542049ECF0}"/>
              </a:ext>
            </a:extLst>
          </p:cNvPr>
          <p:cNvSpPr/>
          <p:nvPr/>
        </p:nvSpPr>
        <p:spPr>
          <a:xfrm>
            <a:off x="5214989" y="3152001"/>
            <a:ext cx="1762021" cy="307777"/>
          </a:xfrm>
          <a:prstGeom prst="rect">
            <a:avLst/>
          </a:prstGeom>
        </p:spPr>
        <p:txBody>
          <a:bodyPr wrap="none">
            <a:spAutoFit/>
          </a:bodyPr>
          <a:lstStyle/>
          <a:p>
            <a:r>
              <a:rPr lang="en-US" altLang="zh-CN" sz="1400" cap="all" dirty="0">
                <a:cs typeface="+mn-ea"/>
                <a:sym typeface="+mn-lt"/>
              </a:rPr>
              <a:t>THIS IS your title</a:t>
            </a:r>
            <a:endParaRPr lang="zh-CN" altLang="en-US" sz="1400" dirty="0">
              <a:cs typeface="+mn-ea"/>
              <a:sym typeface="+mn-lt"/>
            </a:endParaRPr>
          </a:p>
        </p:txBody>
      </p:sp>
      <p:sp>
        <p:nvSpPr>
          <p:cNvPr id="11" name="OfficePLUS-8">
            <a:extLst>
              <a:ext uri="{FF2B5EF4-FFF2-40B4-BE49-F238E27FC236}">
                <a16:creationId xmlns:a16="http://schemas.microsoft.com/office/drawing/2014/main" id="{C81314C3-B1B0-44D4-81FE-2CF75008A748}"/>
              </a:ext>
            </a:extLst>
          </p:cNvPr>
          <p:cNvSpPr/>
          <p:nvPr/>
        </p:nvSpPr>
        <p:spPr>
          <a:xfrm>
            <a:off x="5824908" y="2534781"/>
            <a:ext cx="527709" cy="461665"/>
          </a:xfrm>
          <a:prstGeom prst="rect">
            <a:avLst/>
          </a:prstGeom>
        </p:spPr>
        <p:txBody>
          <a:bodyPr wrap="none">
            <a:spAutoFit/>
          </a:bodyPr>
          <a:lstStyle/>
          <a:p>
            <a:r>
              <a:rPr lang="en-US" altLang="zh-CN" sz="2400" b="1" cap="all" dirty="0">
                <a:cs typeface="+mn-ea"/>
                <a:sym typeface="+mn-lt"/>
              </a:rPr>
              <a:t>02</a:t>
            </a:r>
            <a:endParaRPr lang="zh-CN" altLang="en-US" sz="2400" b="1" dirty="0">
              <a:cs typeface="+mn-ea"/>
              <a:sym typeface="+mn-lt"/>
            </a:endParaRPr>
          </a:p>
        </p:txBody>
      </p:sp>
      <p:sp>
        <p:nvSpPr>
          <p:cNvPr id="12" name="OfficePLUS-9">
            <a:extLst>
              <a:ext uri="{FF2B5EF4-FFF2-40B4-BE49-F238E27FC236}">
                <a16:creationId xmlns:a16="http://schemas.microsoft.com/office/drawing/2014/main" id="{D97EB2DF-A73B-42A5-9E6F-5454F13EAFB9}"/>
              </a:ext>
            </a:extLst>
          </p:cNvPr>
          <p:cNvSpPr/>
          <p:nvPr/>
        </p:nvSpPr>
        <p:spPr>
          <a:xfrm>
            <a:off x="8478889" y="3152001"/>
            <a:ext cx="1762021" cy="307777"/>
          </a:xfrm>
          <a:prstGeom prst="rect">
            <a:avLst/>
          </a:prstGeom>
        </p:spPr>
        <p:txBody>
          <a:bodyPr wrap="none">
            <a:spAutoFit/>
          </a:bodyPr>
          <a:lstStyle/>
          <a:p>
            <a:r>
              <a:rPr lang="en-US" altLang="zh-CN" sz="1400" cap="all" dirty="0">
                <a:cs typeface="+mn-ea"/>
                <a:sym typeface="+mn-lt"/>
              </a:rPr>
              <a:t>THIS IS your title</a:t>
            </a:r>
            <a:endParaRPr lang="zh-CN" altLang="en-US" sz="1400" dirty="0">
              <a:cs typeface="+mn-ea"/>
              <a:sym typeface="+mn-lt"/>
            </a:endParaRPr>
          </a:p>
        </p:txBody>
      </p:sp>
      <p:sp>
        <p:nvSpPr>
          <p:cNvPr id="13" name="OfficePLUS-10">
            <a:extLst>
              <a:ext uri="{FF2B5EF4-FFF2-40B4-BE49-F238E27FC236}">
                <a16:creationId xmlns:a16="http://schemas.microsoft.com/office/drawing/2014/main" id="{6079B969-CE76-4E88-BFB2-1BA39AB0D638}"/>
              </a:ext>
            </a:extLst>
          </p:cNvPr>
          <p:cNvSpPr/>
          <p:nvPr/>
        </p:nvSpPr>
        <p:spPr>
          <a:xfrm>
            <a:off x="9088808" y="2534781"/>
            <a:ext cx="527709" cy="461665"/>
          </a:xfrm>
          <a:prstGeom prst="rect">
            <a:avLst/>
          </a:prstGeom>
        </p:spPr>
        <p:txBody>
          <a:bodyPr wrap="none">
            <a:spAutoFit/>
          </a:bodyPr>
          <a:lstStyle/>
          <a:p>
            <a:r>
              <a:rPr lang="en-US" altLang="zh-CN" sz="2400" b="1" cap="all" dirty="0">
                <a:cs typeface="+mn-ea"/>
                <a:sym typeface="+mn-lt"/>
              </a:rPr>
              <a:t>03</a:t>
            </a:r>
            <a:endParaRPr lang="zh-CN" altLang="en-US" sz="2400" b="1" dirty="0">
              <a:cs typeface="+mn-ea"/>
              <a:sym typeface="+mn-lt"/>
            </a:endParaRPr>
          </a:p>
        </p:txBody>
      </p:sp>
      <p:sp>
        <p:nvSpPr>
          <p:cNvPr id="14" name="OfficePLUS-11">
            <a:extLst>
              <a:ext uri="{FF2B5EF4-FFF2-40B4-BE49-F238E27FC236}">
                <a16:creationId xmlns:a16="http://schemas.microsoft.com/office/drawing/2014/main" id="{0D679170-4B62-4EEC-9479-A97964062042}"/>
              </a:ext>
            </a:extLst>
          </p:cNvPr>
          <p:cNvSpPr/>
          <p:nvPr/>
        </p:nvSpPr>
        <p:spPr>
          <a:xfrm>
            <a:off x="4370841" y="4640036"/>
            <a:ext cx="6694487" cy="889859"/>
          </a:xfrm>
          <a:prstGeom prst="rect">
            <a:avLst/>
          </a:prstGeom>
        </p:spPr>
        <p:txBody>
          <a:bodyPr wrap="square">
            <a:spAutoFit/>
          </a:bodyPr>
          <a:lstStyle/>
          <a:p>
            <a:pPr fontAlgn="base">
              <a:lnSpc>
                <a:spcPct val="200000"/>
              </a:lnSpc>
              <a:spcBef>
                <a:spcPct val="0"/>
              </a:spcBef>
              <a:spcAft>
                <a:spcPct val="0"/>
              </a:spcAft>
            </a:pPr>
            <a:r>
              <a:rPr lang="zh-CN" altLang="en-US" sz="1400" dirty="0">
                <a:cs typeface="+mn-ea"/>
                <a:sym typeface="+mn-lt"/>
              </a:rPr>
              <a:t>在此输入正文内容在此输入正文内容在此输入正文内容在此输入正文内容</a:t>
            </a:r>
          </a:p>
          <a:p>
            <a:pPr fontAlgn="base">
              <a:lnSpc>
                <a:spcPct val="200000"/>
              </a:lnSpc>
              <a:spcBef>
                <a:spcPct val="0"/>
              </a:spcBef>
              <a:spcAft>
                <a:spcPct val="0"/>
              </a:spcAft>
            </a:pPr>
            <a:r>
              <a:rPr lang="zh-CN" altLang="en-US" sz="1400" dirty="0">
                <a:cs typeface="+mn-ea"/>
                <a:sym typeface="+mn-lt"/>
              </a:rPr>
              <a:t>在此输入正文内容在此输入正文内容</a:t>
            </a:r>
          </a:p>
        </p:txBody>
      </p:sp>
      <p:sp>
        <p:nvSpPr>
          <p:cNvPr id="15" name="OfficePLUS-12">
            <a:extLst>
              <a:ext uri="{FF2B5EF4-FFF2-40B4-BE49-F238E27FC236}">
                <a16:creationId xmlns:a16="http://schemas.microsoft.com/office/drawing/2014/main" id="{150EBB71-5FAE-43F2-9FD1-C9F1602D663C}"/>
              </a:ext>
            </a:extLst>
          </p:cNvPr>
          <p:cNvSpPr/>
          <p:nvPr/>
        </p:nvSpPr>
        <p:spPr>
          <a:xfrm>
            <a:off x="4351791" y="5573486"/>
            <a:ext cx="6694487" cy="378886"/>
          </a:xfrm>
          <a:prstGeom prst="rect">
            <a:avLst/>
          </a:prstGeom>
        </p:spPr>
        <p:txBody>
          <a:bodyPr wrap="square">
            <a:spAutoFit/>
          </a:bodyPr>
          <a:lstStyle/>
          <a:p>
            <a:pPr fontAlgn="base">
              <a:lnSpc>
                <a:spcPct val="150000"/>
              </a:lnSpc>
              <a:spcBef>
                <a:spcPct val="0"/>
              </a:spcBef>
              <a:spcAft>
                <a:spcPct val="0"/>
              </a:spcAft>
            </a:pPr>
            <a:r>
              <a:rPr lang="en-US" altLang="zh-CN" sz="1400" dirty="0">
                <a:cs typeface="+mn-ea"/>
                <a:sym typeface="+mn-lt"/>
              </a:rPr>
              <a:t>Enter your body content here, wish your PPT is the most perfect.</a:t>
            </a:r>
            <a:endParaRPr lang="zh-CN" altLang="en-US" sz="1400" dirty="0">
              <a:cs typeface="+mn-ea"/>
              <a:sym typeface="+mn-lt"/>
            </a:endParaRPr>
          </a:p>
        </p:txBody>
      </p:sp>
      <p:sp>
        <p:nvSpPr>
          <p:cNvPr id="24" name="OfficePLUS-13">
            <a:extLst>
              <a:ext uri="{FF2B5EF4-FFF2-40B4-BE49-F238E27FC236}">
                <a16:creationId xmlns:a16="http://schemas.microsoft.com/office/drawing/2014/main" id="{5B30C30D-BC1F-4208-920F-7C7C0DE448A8}"/>
              </a:ext>
            </a:extLst>
          </p:cNvPr>
          <p:cNvSpPr/>
          <p:nvPr>
            <p:custDataLst>
              <p:tags r:id="rId1"/>
            </p:custDataLst>
          </p:nvPr>
        </p:nvSpPr>
        <p:spPr>
          <a:xfrm>
            <a:off x="2168108" y="5028032"/>
            <a:ext cx="1728814" cy="489570"/>
          </a:xfrm>
          <a:custGeom>
            <a:avLst/>
            <a:gdLst/>
            <a:ahLst/>
            <a:cxnLst/>
            <a:rect l="l" t="t" r="r" b="b"/>
            <a:pathLst>
              <a:path w="1728814" h="489570">
                <a:moveTo>
                  <a:pt x="1728814" y="87357"/>
                </a:moveTo>
                <a:lnTo>
                  <a:pt x="1728814" y="97704"/>
                </a:lnTo>
                <a:lnTo>
                  <a:pt x="1686781" y="116867"/>
                </a:lnTo>
                <a:cubicBezTo>
                  <a:pt x="1636998" y="147451"/>
                  <a:pt x="1579625" y="198797"/>
                  <a:pt x="1514661" y="270904"/>
                </a:cubicBezTo>
                <a:lnTo>
                  <a:pt x="1641575" y="270904"/>
                </a:lnTo>
                <a:cubicBezTo>
                  <a:pt x="1655862" y="246013"/>
                  <a:pt x="1671629" y="222405"/>
                  <a:pt x="1688874" y="200081"/>
                </a:cubicBezTo>
                <a:lnTo>
                  <a:pt x="1728814" y="155200"/>
                </a:lnTo>
                <a:lnTo>
                  <a:pt x="1728814" y="187441"/>
                </a:lnTo>
                <a:lnTo>
                  <a:pt x="1726421" y="190788"/>
                </a:lnTo>
                <a:cubicBezTo>
                  <a:pt x="1710710" y="216294"/>
                  <a:pt x="1694036" y="246683"/>
                  <a:pt x="1676400" y="281955"/>
                </a:cubicBezTo>
                <a:cubicBezTo>
                  <a:pt x="1622376" y="390227"/>
                  <a:pt x="1553171" y="454186"/>
                  <a:pt x="1468785" y="473831"/>
                </a:cubicBezTo>
                <a:cubicBezTo>
                  <a:pt x="1486435" y="476510"/>
                  <a:pt x="1501740" y="477850"/>
                  <a:pt x="1514698" y="477850"/>
                </a:cubicBezTo>
                <a:cubicBezTo>
                  <a:pt x="1555806" y="477850"/>
                  <a:pt x="1590323" y="464661"/>
                  <a:pt x="1618249" y="438284"/>
                </a:cubicBezTo>
                <a:cubicBezTo>
                  <a:pt x="1645279" y="412799"/>
                  <a:pt x="1667731" y="385750"/>
                  <a:pt x="1685604" y="357137"/>
                </a:cubicBezTo>
                <a:cubicBezTo>
                  <a:pt x="1687617" y="354008"/>
                  <a:pt x="1689181" y="352443"/>
                  <a:pt x="1690297" y="352443"/>
                </a:cubicBezTo>
                <a:cubicBezTo>
                  <a:pt x="1691637" y="352443"/>
                  <a:pt x="1692418" y="352890"/>
                  <a:pt x="1692641" y="353783"/>
                </a:cubicBezTo>
                <a:cubicBezTo>
                  <a:pt x="1692641" y="357135"/>
                  <a:pt x="1679798" y="374459"/>
                  <a:pt x="1654111" y="405755"/>
                </a:cubicBezTo>
                <a:cubicBezTo>
                  <a:pt x="1630210" y="435038"/>
                  <a:pt x="1608432" y="455212"/>
                  <a:pt x="1588776" y="466276"/>
                </a:cubicBezTo>
                <a:cubicBezTo>
                  <a:pt x="1569120" y="477341"/>
                  <a:pt x="1545110" y="482873"/>
                  <a:pt x="1516744" y="482873"/>
                </a:cubicBezTo>
                <a:cubicBezTo>
                  <a:pt x="1500437" y="482873"/>
                  <a:pt x="1480556" y="480529"/>
                  <a:pt x="1457102" y="475841"/>
                </a:cubicBezTo>
                <a:cubicBezTo>
                  <a:pt x="1442807" y="480529"/>
                  <a:pt x="1426390" y="482873"/>
                  <a:pt x="1407851" y="482873"/>
                </a:cubicBezTo>
                <a:cubicBezTo>
                  <a:pt x="1394895" y="482873"/>
                  <a:pt x="1388418" y="480529"/>
                  <a:pt x="1388418" y="475841"/>
                </a:cubicBezTo>
                <a:cubicBezTo>
                  <a:pt x="1388418" y="470483"/>
                  <a:pt x="1397124" y="467804"/>
                  <a:pt x="1414537" y="467804"/>
                </a:cubicBezTo>
                <a:cubicBezTo>
                  <a:pt x="1426816" y="467804"/>
                  <a:pt x="1440992" y="468920"/>
                  <a:pt x="1457065" y="471153"/>
                </a:cubicBezTo>
                <a:cubicBezTo>
                  <a:pt x="1491667" y="462893"/>
                  <a:pt x="1517843" y="449275"/>
                  <a:pt x="1535590" y="430299"/>
                </a:cubicBezTo>
                <a:cubicBezTo>
                  <a:pt x="1553338" y="411324"/>
                  <a:pt x="1587550" y="359978"/>
                  <a:pt x="1638226" y="276262"/>
                </a:cubicBezTo>
                <a:lnTo>
                  <a:pt x="1509304" y="276262"/>
                </a:lnTo>
                <a:cubicBezTo>
                  <a:pt x="1454609" y="333859"/>
                  <a:pt x="1412305" y="374823"/>
                  <a:pt x="1382390" y="399157"/>
                </a:cubicBezTo>
                <a:cubicBezTo>
                  <a:pt x="1312516" y="455860"/>
                  <a:pt x="1246659" y="484212"/>
                  <a:pt x="1184821" y="484212"/>
                </a:cubicBezTo>
                <a:cubicBezTo>
                  <a:pt x="1149549" y="484212"/>
                  <a:pt x="1119579" y="475952"/>
                  <a:pt x="1094910" y="459432"/>
                </a:cubicBezTo>
                <a:cubicBezTo>
                  <a:pt x="1070242" y="442912"/>
                  <a:pt x="1057908" y="422821"/>
                  <a:pt x="1057908" y="399157"/>
                </a:cubicBezTo>
                <a:cubicBezTo>
                  <a:pt x="1057908" y="386879"/>
                  <a:pt x="1061647" y="376386"/>
                  <a:pt x="1069126" y="367680"/>
                </a:cubicBezTo>
                <a:cubicBezTo>
                  <a:pt x="1076604" y="358973"/>
                  <a:pt x="1085702" y="354620"/>
                  <a:pt x="1096417" y="354620"/>
                </a:cubicBezTo>
                <a:cubicBezTo>
                  <a:pt x="1110928" y="354620"/>
                  <a:pt x="1118183" y="361652"/>
                  <a:pt x="1118183" y="375716"/>
                </a:cubicBezTo>
                <a:cubicBezTo>
                  <a:pt x="1118183" y="383083"/>
                  <a:pt x="1115688" y="389390"/>
                  <a:pt x="1110696" y="394636"/>
                </a:cubicBezTo>
                <a:cubicBezTo>
                  <a:pt x="1105704" y="399882"/>
                  <a:pt x="1099883" y="402506"/>
                  <a:pt x="1093231" y="402506"/>
                </a:cubicBezTo>
                <a:cubicBezTo>
                  <a:pt x="1082805" y="402506"/>
                  <a:pt x="1077592" y="397483"/>
                  <a:pt x="1077592" y="387437"/>
                </a:cubicBezTo>
                <a:lnTo>
                  <a:pt x="1078256" y="380739"/>
                </a:lnTo>
                <a:cubicBezTo>
                  <a:pt x="1078699" y="379846"/>
                  <a:pt x="1078921" y="378619"/>
                  <a:pt x="1078921" y="377056"/>
                </a:cubicBezTo>
                <a:cubicBezTo>
                  <a:pt x="1078921" y="374823"/>
                  <a:pt x="1077923" y="373707"/>
                  <a:pt x="1075928" y="373707"/>
                </a:cubicBezTo>
                <a:cubicBezTo>
                  <a:pt x="1073709" y="373707"/>
                  <a:pt x="1071491" y="376498"/>
                  <a:pt x="1069272" y="382079"/>
                </a:cubicBezTo>
                <a:cubicBezTo>
                  <a:pt x="1067054" y="387660"/>
                  <a:pt x="1065945" y="393353"/>
                  <a:pt x="1065945" y="399157"/>
                </a:cubicBezTo>
                <a:cubicBezTo>
                  <a:pt x="1065945" y="421035"/>
                  <a:pt x="1077432" y="439508"/>
                  <a:pt x="1100407" y="454577"/>
                </a:cubicBezTo>
                <a:cubicBezTo>
                  <a:pt x="1123382" y="469646"/>
                  <a:pt x="1151598" y="477180"/>
                  <a:pt x="1185057" y="477180"/>
                </a:cubicBezTo>
                <a:cubicBezTo>
                  <a:pt x="1233015" y="477180"/>
                  <a:pt x="1285768" y="453628"/>
                  <a:pt x="1343316" y="406524"/>
                </a:cubicBezTo>
                <a:cubicBezTo>
                  <a:pt x="1356477" y="396031"/>
                  <a:pt x="1371089" y="382190"/>
                  <a:pt x="1387152" y="365001"/>
                </a:cubicBezTo>
                <a:cubicBezTo>
                  <a:pt x="1419047" y="331515"/>
                  <a:pt x="1444476" y="305395"/>
                  <a:pt x="1463438" y="286643"/>
                </a:cubicBezTo>
                <a:lnTo>
                  <a:pt x="1473473" y="276262"/>
                </a:lnTo>
                <a:lnTo>
                  <a:pt x="1408510" y="276262"/>
                </a:lnTo>
                <a:lnTo>
                  <a:pt x="1412528" y="270235"/>
                </a:lnTo>
                <a:cubicBezTo>
                  <a:pt x="1433959" y="270235"/>
                  <a:pt x="1455949" y="270458"/>
                  <a:pt x="1478496" y="270904"/>
                </a:cubicBezTo>
                <a:cubicBezTo>
                  <a:pt x="1543906" y="198127"/>
                  <a:pt x="1607363" y="144940"/>
                  <a:pt x="1668866" y="111342"/>
                </a:cubicBezTo>
                <a:close/>
                <a:moveTo>
                  <a:pt x="1156879" y="71493"/>
                </a:moveTo>
                <a:cubicBezTo>
                  <a:pt x="1151744" y="72609"/>
                  <a:pt x="1144154" y="74394"/>
                  <a:pt x="1134108" y="76846"/>
                </a:cubicBezTo>
                <a:cubicBezTo>
                  <a:pt x="1125848" y="79078"/>
                  <a:pt x="1113793" y="82090"/>
                  <a:pt x="1097943" y="85882"/>
                </a:cubicBezTo>
                <a:cubicBezTo>
                  <a:pt x="1043472" y="98819"/>
                  <a:pt x="1000107" y="117836"/>
                  <a:pt x="967848" y="142932"/>
                </a:cubicBezTo>
                <a:cubicBezTo>
                  <a:pt x="935590" y="168027"/>
                  <a:pt x="919460" y="195185"/>
                  <a:pt x="919460" y="224405"/>
                </a:cubicBezTo>
                <a:cubicBezTo>
                  <a:pt x="919460" y="252513"/>
                  <a:pt x="933190" y="272366"/>
                  <a:pt x="960649" y="283964"/>
                </a:cubicBezTo>
                <a:cubicBezTo>
                  <a:pt x="1019808" y="189606"/>
                  <a:pt x="1085218" y="118782"/>
                  <a:pt x="1156879" y="71493"/>
                </a:cubicBezTo>
                <a:close/>
                <a:moveTo>
                  <a:pt x="1251980" y="25449"/>
                </a:moveTo>
                <a:cubicBezTo>
                  <a:pt x="1255775" y="25449"/>
                  <a:pt x="1257672" y="26569"/>
                  <a:pt x="1257672" y="28809"/>
                </a:cubicBezTo>
                <a:cubicBezTo>
                  <a:pt x="1257672" y="32621"/>
                  <a:pt x="1248464" y="38617"/>
                  <a:pt x="1230046" y="46797"/>
                </a:cubicBezTo>
                <a:cubicBezTo>
                  <a:pt x="1211629" y="54977"/>
                  <a:pt x="1190588" y="62316"/>
                  <a:pt x="1166925" y="68814"/>
                </a:cubicBezTo>
                <a:cubicBezTo>
                  <a:pt x="1111337" y="108520"/>
                  <a:pt x="1056308" y="179347"/>
                  <a:pt x="1001837" y="281295"/>
                </a:cubicBezTo>
                <a:lnTo>
                  <a:pt x="996479" y="291331"/>
                </a:lnTo>
                <a:cubicBezTo>
                  <a:pt x="999158" y="291777"/>
                  <a:pt x="1002283" y="292001"/>
                  <a:pt x="1005855" y="292001"/>
                </a:cubicBezTo>
                <a:cubicBezTo>
                  <a:pt x="1033091" y="292001"/>
                  <a:pt x="1058206" y="283629"/>
                  <a:pt x="1081200" y="266886"/>
                </a:cubicBezTo>
                <a:cubicBezTo>
                  <a:pt x="1104193" y="250143"/>
                  <a:pt x="1118146" y="229939"/>
                  <a:pt x="1123057" y="206276"/>
                </a:cubicBezTo>
                <a:cubicBezTo>
                  <a:pt x="1123950" y="202704"/>
                  <a:pt x="1125178" y="200918"/>
                  <a:pt x="1126741" y="200918"/>
                </a:cubicBezTo>
                <a:cubicBezTo>
                  <a:pt x="1128080" y="200918"/>
                  <a:pt x="1128750" y="201811"/>
                  <a:pt x="1128750" y="203597"/>
                </a:cubicBezTo>
                <a:cubicBezTo>
                  <a:pt x="1128750" y="217215"/>
                  <a:pt x="1121383" y="232730"/>
                  <a:pt x="1106649" y="250143"/>
                </a:cubicBezTo>
                <a:cubicBezTo>
                  <a:pt x="1080307" y="281843"/>
                  <a:pt x="1046262" y="297693"/>
                  <a:pt x="1004516" y="297693"/>
                </a:cubicBezTo>
                <a:cubicBezTo>
                  <a:pt x="1000497" y="297693"/>
                  <a:pt x="996591" y="297470"/>
                  <a:pt x="992796" y="297024"/>
                </a:cubicBezTo>
                <a:lnTo>
                  <a:pt x="983419" y="315441"/>
                </a:lnTo>
                <a:cubicBezTo>
                  <a:pt x="967123" y="346695"/>
                  <a:pt x="952724" y="369912"/>
                  <a:pt x="940222" y="385093"/>
                </a:cubicBezTo>
                <a:cubicBezTo>
                  <a:pt x="928613" y="399380"/>
                  <a:pt x="912763" y="413668"/>
                  <a:pt x="892671" y="427955"/>
                </a:cubicBezTo>
                <a:cubicBezTo>
                  <a:pt x="836638" y="467692"/>
                  <a:pt x="779264" y="487561"/>
                  <a:pt x="720552" y="487561"/>
                </a:cubicBezTo>
                <a:cubicBezTo>
                  <a:pt x="687735" y="487561"/>
                  <a:pt x="660667" y="480640"/>
                  <a:pt x="639347" y="466799"/>
                </a:cubicBezTo>
                <a:cubicBezTo>
                  <a:pt x="618028" y="452958"/>
                  <a:pt x="607368" y="435210"/>
                  <a:pt x="607368" y="413556"/>
                </a:cubicBezTo>
                <a:cubicBezTo>
                  <a:pt x="607368" y="401947"/>
                  <a:pt x="610661" y="392069"/>
                  <a:pt x="617246" y="383921"/>
                </a:cubicBezTo>
                <a:cubicBezTo>
                  <a:pt x="623832" y="375772"/>
                  <a:pt x="631813" y="371698"/>
                  <a:pt x="641189" y="371698"/>
                </a:cubicBezTo>
                <a:cubicBezTo>
                  <a:pt x="655700" y="371698"/>
                  <a:pt x="662955" y="379288"/>
                  <a:pt x="662955" y="394469"/>
                </a:cubicBezTo>
                <a:cubicBezTo>
                  <a:pt x="662955" y="401836"/>
                  <a:pt x="660555" y="408087"/>
                  <a:pt x="655756" y="413221"/>
                </a:cubicBezTo>
                <a:cubicBezTo>
                  <a:pt x="650956" y="418356"/>
                  <a:pt x="645096" y="420923"/>
                  <a:pt x="638175" y="420923"/>
                </a:cubicBezTo>
                <a:cubicBezTo>
                  <a:pt x="627683" y="420923"/>
                  <a:pt x="622437" y="415900"/>
                  <a:pt x="622437" y="405854"/>
                </a:cubicBezTo>
                <a:lnTo>
                  <a:pt x="622437" y="399157"/>
                </a:lnTo>
                <a:cubicBezTo>
                  <a:pt x="622437" y="397148"/>
                  <a:pt x="621767" y="396031"/>
                  <a:pt x="620428" y="395808"/>
                </a:cubicBezTo>
                <a:cubicBezTo>
                  <a:pt x="616409" y="395808"/>
                  <a:pt x="614400" y="401501"/>
                  <a:pt x="614400" y="412886"/>
                </a:cubicBezTo>
                <a:cubicBezTo>
                  <a:pt x="614400" y="432085"/>
                  <a:pt x="623776" y="448214"/>
                  <a:pt x="642529" y="461274"/>
                </a:cubicBezTo>
                <a:cubicBezTo>
                  <a:pt x="661281" y="474334"/>
                  <a:pt x="684610" y="480864"/>
                  <a:pt x="712515" y="480864"/>
                </a:cubicBezTo>
                <a:cubicBezTo>
                  <a:pt x="779711" y="480864"/>
                  <a:pt x="840209" y="447266"/>
                  <a:pt x="894011" y="380070"/>
                </a:cubicBezTo>
                <a:cubicBezTo>
                  <a:pt x="909861" y="360201"/>
                  <a:pt x="931181" y="329505"/>
                  <a:pt x="957970" y="287982"/>
                </a:cubicBezTo>
                <a:cubicBezTo>
                  <a:pt x="920019" y="271462"/>
                  <a:pt x="901043" y="244785"/>
                  <a:pt x="901043" y="207950"/>
                </a:cubicBezTo>
                <a:cubicBezTo>
                  <a:pt x="901043" y="163302"/>
                  <a:pt x="926158" y="130150"/>
                  <a:pt x="976387" y="108496"/>
                </a:cubicBezTo>
                <a:cubicBezTo>
                  <a:pt x="1001837" y="97333"/>
                  <a:pt x="1041909" y="87176"/>
                  <a:pt x="1096603" y="78023"/>
                </a:cubicBezTo>
                <a:lnTo>
                  <a:pt x="1133438" y="71995"/>
                </a:lnTo>
                <a:lnTo>
                  <a:pt x="1164915" y="65298"/>
                </a:lnTo>
                <a:cubicBezTo>
                  <a:pt x="1176970" y="56369"/>
                  <a:pt x="1192653" y="47495"/>
                  <a:pt x="1211964" y="38677"/>
                </a:cubicBezTo>
                <a:cubicBezTo>
                  <a:pt x="1231274" y="29859"/>
                  <a:pt x="1244613" y="25449"/>
                  <a:pt x="1251980" y="25449"/>
                </a:cubicBezTo>
                <a:close/>
                <a:moveTo>
                  <a:pt x="371699" y="20427"/>
                </a:moveTo>
                <a:cubicBezTo>
                  <a:pt x="436662" y="20427"/>
                  <a:pt x="491803" y="35049"/>
                  <a:pt x="537121" y="64294"/>
                </a:cubicBezTo>
                <a:cubicBezTo>
                  <a:pt x="577974" y="38844"/>
                  <a:pt x="617488" y="26119"/>
                  <a:pt x="655663" y="26119"/>
                </a:cubicBezTo>
                <a:cubicBezTo>
                  <a:pt x="685577" y="26119"/>
                  <a:pt x="709631" y="35049"/>
                  <a:pt x="727826" y="52908"/>
                </a:cubicBezTo>
                <a:cubicBezTo>
                  <a:pt x="746020" y="70768"/>
                  <a:pt x="755117" y="94320"/>
                  <a:pt x="755117" y="123564"/>
                </a:cubicBezTo>
                <a:cubicBezTo>
                  <a:pt x="755117" y="135173"/>
                  <a:pt x="753573" y="147898"/>
                  <a:pt x="750486" y="161739"/>
                </a:cubicBezTo>
                <a:cubicBezTo>
                  <a:pt x="747400" y="175580"/>
                  <a:pt x="744422" y="182500"/>
                  <a:pt x="741555" y="182500"/>
                </a:cubicBezTo>
                <a:cubicBezTo>
                  <a:pt x="739319" y="182500"/>
                  <a:pt x="738201" y="181384"/>
                  <a:pt x="738201" y="179152"/>
                </a:cubicBezTo>
                <a:cubicBezTo>
                  <a:pt x="738201" y="178482"/>
                  <a:pt x="738426" y="177477"/>
                  <a:pt x="738876" y="176138"/>
                </a:cubicBezTo>
                <a:cubicBezTo>
                  <a:pt x="744904" y="160511"/>
                  <a:pt x="747917" y="143656"/>
                  <a:pt x="747917" y="125574"/>
                </a:cubicBezTo>
                <a:cubicBezTo>
                  <a:pt x="747917" y="97445"/>
                  <a:pt x="739540" y="74842"/>
                  <a:pt x="722784" y="57764"/>
                </a:cubicBezTo>
                <a:cubicBezTo>
                  <a:pt x="706029" y="40686"/>
                  <a:pt x="683910" y="32147"/>
                  <a:pt x="656426" y="32147"/>
                </a:cubicBezTo>
                <a:cubicBezTo>
                  <a:pt x="619560" y="32147"/>
                  <a:pt x="581578" y="44313"/>
                  <a:pt x="542479" y="68647"/>
                </a:cubicBezTo>
                <a:cubicBezTo>
                  <a:pt x="573733" y="91864"/>
                  <a:pt x="589360" y="118988"/>
                  <a:pt x="589360" y="150019"/>
                </a:cubicBezTo>
                <a:cubicBezTo>
                  <a:pt x="589360" y="199802"/>
                  <a:pt x="555539" y="229381"/>
                  <a:pt x="487896" y="238757"/>
                </a:cubicBezTo>
                <a:cubicBezTo>
                  <a:pt x="543483" y="258179"/>
                  <a:pt x="571277" y="293787"/>
                  <a:pt x="571277" y="345579"/>
                </a:cubicBezTo>
                <a:cubicBezTo>
                  <a:pt x="571277" y="383976"/>
                  <a:pt x="554925" y="417574"/>
                  <a:pt x="522220" y="446373"/>
                </a:cubicBezTo>
                <a:cubicBezTo>
                  <a:pt x="489515" y="475171"/>
                  <a:pt x="451284" y="489570"/>
                  <a:pt x="407529" y="489570"/>
                </a:cubicBezTo>
                <a:cubicBezTo>
                  <a:pt x="386544" y="489570"/>
                  <a:pt x="369857" y="484156"/>
                  <a:pt x="357467" y="473329"/>
                </a:cubicBezTo>
                <a:cubicBezTo>
                  <a:pt x="345077" y="462502"/>
                  <a:pt x="338882" y="447824"/>
                  <a:pt x="338882" y="429295"/>
                </a:cubicBezTo>
                <a:cubicBezTo>
                  <a:pt x="338882" y="400720"/>
                  <a:pt x="351997" y="372424"/>
                  <a:pt x="378228" y="344407"/>
                </a:cubicBezTo>
                <a:cubicBezTo>
                  <a:pt x="404459" y="316390"/>
                  <a:pt x="430858" y="302381"/>
                  <a:pt x="457424" y="302381"/>
                </a:cubicBezTo>
                <a:cubicBezTo>
                  <a:pt x="472158" y="302381"/>
                  <a:pt x="484213" y="307014"/>
                  <a:pt x="493589" y="316278"/>
                </a:cubicBezTo>
                <a:cubicBezTo>
                  <a:pt x="502965" y="325543"/>
                  <a:pt x="507653" y="337430"/>
                  <a:pt x="507653" y="351941"/>
                </a:cubicBezTo>
                <a:cubicBezTo>
                  <a:pt x="507653" y="360648"/>
                  <a:pt x="504974" y="371475"/>
                  <a:pt x="499616" y="384423"/>
                </a:cubicBezTo>
                <a:cubicBezTo>
                  <a:pt x="494259" y="397371"/>
                  <a:pt x="489905" y="403845"/>
                  <a:pt x="486557" y="403845"/>
                </a:cubicBezTo>
                <a:cubicBezTo>
                  <a:pt x="484101" y="403845"/>
                  <a:pt x="482873" y="402952"/>
                  <a:pt x="482873" y="401166"/>
                </a:cubicBezTo>
                <a:cubicBezTo>
                  <a:pt x="482873" y="400273"/>
                  <a:pt x="483320" y="398934"/>
                  <a:pt x="484213" y="397148"/>
                </a:cubicBezTo>
                <a:cubicBezTo>
                  <a:pt x="495821" y="380181"/>
                  <a:pt x="501626" y="364889"/>
                  <a:pt x="501626" y="351271"/>
                </a:cubicBezTo>
                <a:cubicBezTo>
                  <a:pt x="501626" y="338547"/>
                  <a:pt x="497504" y="328278"/>
                  <a:pt x="489262" y="320464"/>
                </a:cubicBezTo>
                <a:cubicBezTo>
                  <a:pt x="481019" y="312651"/>
                  <a:pt x="470216" y="308744"/>
                  <a:pt x="456853" y="308744"/>
                </a:cubicBezTo>
                <a:cubicBezTo>
                  <a:pt x="431679" y="308744"/>
                  <a:pt x="407063" y="322027"/>
                  <a:pt x="383005" y="348593"/>
                </a:cubicBezTo>
                <a:cubicBezTo>
                  <a:pt x="358948" y="375158"/>
                  <a:pt x="346919" y="402282"/>
                  <a:pt x="346919" y="429964"/>
                </a:cubicBezTo>
                <a:cubicBezTo>
                  <a:pt x="346919" y="444698"/>
                  <a:pt x="351933" y="456977"/>
                  <a:pt x="361961" y="466799"/>
                </a:cubicBezTo>
                <a:cubicBezTo>
                  <a:pt x="371990" y="476622"/>
                  <a:pt x="384469" y="481533"/>
                  <a:pt x="399398" y="481533"/>
                </a:cubicBezTo>
                <a:cubicBezTo>
                  <a:pt x="433495" y="481533"/>
                  <a:pt x="464750" y="464958"/>
                  <a:pt x="493162" y="431806"/>
                </a:cubicBezTo>
                <a:cubicBezTo>
                  <a:pt x="521575" y="398655"/>
                  <a:pt x="535782" y="362210"/>
                  <a:pt x="535782" y="322473"/>
                </a:cubicBezTo>
                <a:cubicBezTo>
                  <a:pt x="535782" y="285415"/>
                  <a:pt x="517922" y="258179"/>
                  <a:pt x="482203" y="240767"/>
                </a:cubicBezTo>
                <a:lnTo>
                  <a:pt x="462781" y="243111"/>
                </a:lnTo>
                <a:cubicBezTo>
                  <a:pt x="457424" y="243780"/>
                  <a:pt x="452066" y="244115"/>
                  <a:pt x="446708" y="244115"/>
                </a:cubicBezTo>
                <a:cubicBezTo>
                  <a:pt x="429742" y="244115"/>
                  <a:pt x="421258" y="241325"/>
                  <a:pt x="421258" y="235744"/>
                </a:cubicBezTo>
                <a:cubicBezTo>
                  <a:pt x="421258" y="231725"/>
                  <a:pt x="428290" y="229716"/>
                  <a:pt x="442355" y="229716"/>
                </a:cubicBezTo>
                <a:cubicBezTo>
                  <a:pt x="452401" y="229716"/>
                  <a:pt x="465684" y="231725"/>
                  <a:pt x="482203" y="235744"/>
                </a:cubicBezTo>
                <a:cubicBezTo>
                  <a:pt x="505421" y="228600"/>
                  <a:pt x="523782" y="216098"/>
                  <a:pt x="537288" y="198239"/>
                </a:cubicBezTo>
                <a:cubicBezTo>
                  <a:pt x="550795" y="180380"/>
                  <a:pt x="557548" y="159841"/>
                  <a:pt x="557548" y="136624"/>
                </a:cubicBezTo>
                <a:cubicBezTo>
                  <a:pt x="557548" y="114300"/>
                  <a:pt x="548953" y="94096"/>
                  <a:pt x="531763" y="76014"/>
                </a:cubicBezTo>
                <a:cubicBezTo>
                  <a:pt x="482873" y="113519"/>
                  <a:pt x="436885" y="177143"/>
                  <a:pt x="393800" y="266886"/>
                </a:cubicBezTo>
                <a:cubicBezTo>
                  <a:pt x="367234" y="322027"/>
                  <a:pt x="342900" y="361987"/>
                  <a:pt x="320799" y="386767"/>
                </a:cubicBezTo>
                <a:cubicBezTo>
                  <a:pt x="299368" y="410654"/>
                  <a:pt x="268896" y="432420"/>
                  <a:pt x="229382" y="452065"/>
                </a:cubicBezTo>
                <a:cubicBezTo>
                  <a:pt x="182724" y="474836"/>
                  <a:pt x="141089" y="486221"/>
                  <a:pt x="104478" y="486221"/>
                </a:cubicBezTo>
                <a:cubicBezTo>
                  <a:pt x="74563" y="486221"/>
                  <a:pt x="49672" y="479357"/>
                  <a:pt x="29803" y="465627"/>
                </a:cubicBezTo>
                <a:cubicBezTo>
                  <a:pt x="9935" y="451898"/>
                  <a:pt x="0" y="434764"/>
                  <a:pt x="0" y="414226"/>
                </a:cubicBezTo>
                <a:cubicBezTo>
                  <a:pt x="0" y="402840"/>
                  <a:pt x="3405" y="393018"/>
                  <a:pt x="10214" y="384758"/>
                </a:cubicBezTo>
                <a:cubicBezTo>
                  <a:pt x="17023" y="376498"/>
                  <a:pt x="25115" y="372368"/>
                  <a:pt x="34491" y="372368"/>
                </a:cubicBezTo>
                <a:cubicBezTo>
                  <a:pt x="48109" y="372368"/>
                  <a:pt x="54918" y="379958"/>
                  <a:pt x="54918" y="395139"/>
                </a:cubicBezTo>
                <a:cubicBezTo>
                  <a:pt x="54918" y="402729"/>
                  <a:pt x="52630" y="409203"/>
                  <a:pt x="48053" y="414561"/>
                </a:cubicBezTo>
                <a:cubicBezTo>
                  <a:pt x="43477" y="419918"/>
                  <a:pt x="37840" y="422597"/>
                  <a:pt x="31143" y="422597"/>
                </a:cubicBezTo>
                <a:cubicBezTo>
                  <a:pt x="19534" y="422597"/>
                  <a:pt x="13953" y="416570"/>
                  <a:pt x="14399" y="404515"/>
                </a:cubicBezTo>
                <a:cubicBezTo>
                  <a:pt x="14623" y="399603"/>
                  <a:pt x="14176" y="397148"/>
                  <a:pt x="13060" y="397148"/>
                </a:cubicBezTo>
                <a:cubicBezTo>
                  <a:pt x="9488" y="397148"/>
                  <a:pt x="7702" y="403064"/>
                  <a:pt x="7702" y="414895"/>
                </a:cubicBezTo>
                <a:cubicBezTo>
                  <a:pt x="7702" y="433425"/>
                  <a:pt x="16799" y="448828"/>
                  <a:pt x="34994" y="461107"/>
                </a:cubicBezTo>
                <a:cubicBezTo>
                  <a:pt x="53188" y="473385"/>
                  <a:pt x="76126" y="479524"/>
                  <a:pt x="103808" y="479524"/>
                </a:cubicBezTo>
                <a:cubicBezTo>
                  <a:pt x="152698" y="479524"/>
                  <a:pt x="197012" y="461441"/>
                  <a:pt x="236749" y="425276"/>
                </a:cubicBezTo>
                <a:cubicBezTo>
                  <a:pt x="253938" y="409649"/>
                  <a:pt x="268896" y="393297"/>
                  <a:pt x="281620" y="376219"/>
                </a:cubicBezTo>
                <a:cubicBezTo>
                  <a:pt x="294345" y="359141"/>
                  <a:pt x="323478" y="315776"/>
                  <a:pt x="369020" y="246124"/>
                </a:cubicBezTo>
                <a:cubicBezTo>
                  <a:pt x="391121" y="212861"/>
                  <a:pt x="417686" y="179040"/>
                  <a:pt x="448717" y="144661"/>
                </a:cubicBezTo>
                <a:cubicBezTo>
                  <a:pt x="479748" y="110282"/>
                  <a:pt x="505756" y="85836"/>
                  <a:pt x="526740" y="71326"/>
                </a:cubicBezTo>
                <a:cubicBezTo>
                  <a:pt x="491468" y="41635"/>
                  <a:pt x="440346" y="26789"/>
                  <a:pt x="373373" y="26789"/>
                </a:cubicBezTo>
                <a:cubicBezTo>
                  <a:pt x="279165" y="26789"/>
                  <a:pt x="197235" y="60833"/>
                  <a:pt x="127583" y="128922"/>
                </a:cubicBezTo>
                <a:cubicBezTo>
                  <a:pt x="70433" y="184733"/>
                  <a:pt x="41858" y="237306"/>
                  <a:pt x="41858" y="286643"/>
                </a:cubicBezTo>
                <a:cubicBezTo>
                  <a:pt x="41858" y="311646"/>
                  <a:pt x="49895" y="331515"/>
                  <a:pt x="65968" y="346248"/>
                </a:cubicBezTo>
                <a:cubicBezTo>
                  <a:pt x="82042" y="360982"/>
                  <a:pt x="103808" y="368349"/>
                  <a:pt x="131267" y="368349"/>
                </a:cubicBezTo>
                <a:cubicBezTo>
                  <a:pt x="176138" y="368349"/>
                  <a:pt x="222517" y="346807"/>
                  <a:pt x="270402" y="303721"/>
                </a:cubicBezTo>
                <a:cubicBezTo>
                  <a:pt x="318288" y="260635"/>
                  <a:pt x="342231" y="218777"/>
                  <a:pt x="342231" y="178147"/>
                </a:cubicBezTo>
                <a:cubicBezTo>
                  <a:pt x="342231" y="145777"/>
                  <a:pt x="325599" y="129592"/>
                  <a:pt x="292336" y="129592"/>
                </a:cubicBezTo>
                <a:cubicBezTo>
                  <a:pt x="259073" y="129592"/>
                  <a:pt x="223410" y="148050"/>
                  <a:pt x="185347" y="184965"/>
                </a:cubicBezTo>
                <a:cubicBezTo>
                  <a:pt x="147284" y="221880"/>
                  <a:pt x="128253" y="256619"/>
                  <a:pt x="128253" y="289180"/>
                </a:cubicBezTo>
                <a:cubicBezTo>
                  <a:pt x="128253" y="297210"/>
                  <a:pt x="130932" y="304125"/>
                  <a:pt x="136290" y="309924"/>
                </a:cubicBezTo>
                <a:cubicBezTo>
                  <a:pt x="141647" y="315723"/>
                  <a:pt x="147898" y="318622"/>
                  <a:pt x="155042" y="318622"/>
                </a:cubicBezTo>
                <a:cubicBezTo>
                  <a:pt x="158837" y="319292"/>
                  <a:pt x="160735" y="320185"/>
                  <a:pt x="160735" y="321301"/>
                </a:cubicBezTo>
                <a:cubicBezTo>
                  <a:pt x="160735" y="323310"/>
                  <a:pt x="158614" y="324315"/>
                  <a:pt x="154372" y="324315"/>
                </a:cubicBezTo>
                <a:cubicBezTo>
                  <a:pt x="143657" y="324315"/>
                  <a:pt x="134615" y="319463"/>
                  <a:pt x="127248" y="309759"/>
                </a:cubicBezTo>
                <a:cubicBezTo>
                  <a:pt x="119881" y="300055"/>
                  <a:pt x="116198" y="288178"/>
                  <a:pt x="116198" y="274127"/>
                </a:cubicBezTo>
                <a:cubicBezTo>
                  <a:pt x="116198" y="239553"/>
                  <a:pt x="135285" y="205815"/>
                  <a:pt x="173459" y="172915"/>
                </a:cubicBezTo>
                <a:cubicBezTo>
                  <a:pt x="211634" y="140015"/>
                  <a:pt x="250813" y="123564"/>
                  <a:pt x="290996" y="123564"/>
                </a:cubicBezTo>
                <a:cubicBezTo>
                  <a:pt x="329394" y="123564"/>
                  <a:pt x="348593" y="141312"/>
                  <a:pt x="348593" y="176808"/>
                </a:cubicBezTo>
                <a:cubicBezTo>
                  <a:pt x="348593" y="220117"/>
                  <a:pt x="324148" y="263872"/>
                  <a:pt x="275258" y="308074"/>
                </a:cubicBezTo>
                <a:cubicBezTo>
                  <a:pt x="226368" y="352276"/>
                  <a:pt x="178148" y="374377"/>
                  <a:pt x="130597" y="374377"/>
                </a:cubicBezTo>
                <a:cubicBezTo>
                  <a:pt x="99566" y="374377"/>
                  <a:pt x="74731" y="365057"/>
                  <a:pt x="56090" y="346416"/>
                </a:cubicBezTo>
                <a:cubicBezTo>
                  <a:pt x="37449" y="327775"/>
                  <a:pt x="28129" y="302828"/>
                  <a:pt x="28129" y="271574"/>
                </a:cubicBezTo>
                <a:cubicBezTo>
                  <a:pt x="28129" y="208396"/>
                  <a:pt x="63792" y="150744"/>
                  <a:pt x="135118" y="98617"/>
                </a:cubicBezTo>
                <a:cubicBezTo>
                  <a:pt x="206444" y="46490"/>
                  <a:pt x="285304" y="20427"/>
                  <a:pt x="371699" y="20427"/>
                </a:cubicBezTo>
                <a:close/>
                <a:moveTo>
                  <a:pt x="1445345" y="0"/>
                </a:moveTo>
                <a:cubicBezTo>
                  <a:pt x="1468785" y="0"/>
                  <a:pt x="1487147" y="5804"/>
                  <a:pt x="1500430" y="17413"/>
                </a:cubicBezTo>
                <a:cubicBezTo>
                  <a:pt x="1513713" y="29021"/>
                  <a:pt x="1520354" y="44983"/>
                  <a:pt x="1520354" y="65298"/>
                </a:cubicBezTo>
                <a:cubicBezTo>
                  <a:pt x="1520354" y="80479"/>
                  <a:pt x="1514996" y="98450"/>
                  <a:pt x="1504281" y="119211"/>
                </a:cubicBezTo>
                <a:cubicBezTo>
                  <a:pt x="1494681" y="138187"/>
                  <a:pt x="1489882" y="151023"/>
                  <a:pt x="1489882" y="157720"/>
                </a:cubicBezTo>
                <a:cubicBezTo>
                  <a:pt x="1489882" y="174240"/>
                  <a:pt x="1499720" y="182500"/>
                  <a:pt x="1519397" y="182500"/>
                </a:cubicBezTo>
                <a:cubicBezTo>
                  <a:pt x="1541756" y="182500"/>
                  <a:pt x="1564898" y="165926"/>
                  <a:pt x="1588823" y="132778"/>
                </a:cubicBezTo>
                <a:cubicBezTo>
                  <a:pt x="1590836" y="130096"/>
                  <a:pt x="1592514" y="128755"/>
                  <a:pt x="1593857" y="128755"/>
                </a:cubicBezTo>
                <a:cubicBezTo>
                  <a:pt x="1595643" y="128755"/>
                  <a:pt x="1596535" y="129648"/>
                  <a:pt x="1596535" y="131434"/>
                </a:cubicBezTo>
                <a:cubicBezTo>
                  <a:pt x="1596535" y="133896"/>
                  <a:pt x="1592400" y="139830"/>
                  <a:pt x="1584130" y="149234"/>
                </a:cubicBezTo>
                <a:cubicBezTo>
                  <a:pt x="1561328" y="175430"/>
                  <a:pt x="1539755" y="188528"/>
                  <a:pt x="1519412" y="188528"/>
                </a:cubicBezTo>
                <a:cubicBezTo>
                  <a:pt x="1506447" y="188528"/>
                  <a:pt x="1495884" y="184007"/>
                  <a:pt x="1487723" y="174966"/>
                </a:cubicBezTo>
                <a:cubicBezTo>
                  <a:pt x="1479563" y="165925"/>
                  <a:pt x="1475482" y="154037"/>
                  <a:pt x="1475482" y="139303"/>
                </a:cubicBezTo>
                <a:cubicBezTo>
                  <a:pt x="1475482" y="126801"/>
                  <a:pt x="1482849" y="106598"/>
                  <a:pt x="1497583" y="78693"/>
                </a:cubicBezTo>
                <a:cubicBezTo>
                  <a:pt x="1504504" y="65745"/>
                  <a:pt x="1507964" y="55029"/>
                  <a:pt x="1507964" y="46546"/>
                </a:cubicBezTo>
                <a:cubicBezTo>
                  <a:pt x="1507964" y="35384"/>
                  <a:pt x="1501769" y="25840"/>
                  <a:pt x="1489379" y="17915"/>
                </a:cubicBezTo>
                <a:cubicBezTo>
                  <a:pt x="1476989" y="9990"/>
                  <a:pt x="1461865" y="6027"/>
                  <a:pt x="1444005" y="6027"/>
                </a:cubicBezTo>
                <a:cubicBezTo>
                  <a:pt x="1392883" y="6027"/>
                  <a:pt x="1345500" y="25673"/>
                  <a:pt x="1301856" y="64963"/>
                </a:cubicBezTo>
                <a:cubicBezTo>
                  <a:pt x="1258212" y="104254"/>
                  <a:pt x="1236390" y="146782"/>
                  <a:pt x="1236390" y="192546"/>
                </a:cubicBezTo>
                <a:cubicBezTo>
                  <a:pt x="1236390" y="215763"/>
                  <a:pt x="1243707" y="234739"/>
                  <a:pt x="1258342" y="249473"/>
                </a:cubicBezTo>
                <a:cubicBezTo>
                  <a:pt x="1272976" y="264207"/>
                  <a:pt x="1291911" y="271574"/>
                  <a:pt x="1315146" y="271574"/>
                </a:cubicBezTo>
                <a:cubicBezTo>
                  <a:pt x="1340393" y="271574"/>
                  <a:pt x="1365807" y="262365"/>
                  <a:pt x="1391387" y="243948"/>
                </a:cubicBezTo>
                <a:cubicBezTo>
                  <a:pt x="1416968" y="225530"/>
                  <a:pt x="1435009" y="203373"/>
                  <a:pt x="1445512" y="177477"/>
                </a:cubicBezTo>
                <a:cubicBezTo>
                  <a:pt x="1446182" y="175245"/>
                  <a:pt x="1447075" y="174129"/>
                  <a:pt x="1448191" y="174129"/>
                </a:cubicBezTo>
                <a:cubicBezTo>
                  <a:pt x="1450200" y="174129"/>
                  <a:pt x="1451205" y="175245"/>
                  <a:pt x="1451205" y="177477"/>
                </a:cubicBezTo>
                <a:cubicBezTo>
                  <a:pt x="1451205" y="182165"/>
                  <a:pt x="1447295" y="190481"/>
                  <a:pt x="1439477" y="202425"/>
                </a:cubicBezTo>
                <a:cubicBezTo>
                  <a:pt x="1431658" y="214368"/>
                  <a:pt x="1423615" y="224358"/>
                  <a:pt x="1415348" y="232395"/>
                </a:cubicBezTo>
                <a:cubicBezTo>
                  <a:pt x="1385190" y="262086"/>
                  <a:pt x="1351342" y="276932"/>
                  <a:pt x="1313806" y="276932"/>
                </a:cubicBezTo>
                <a:cubicBezTo>
                  <a:pt x="1288339" y="276932"/>
                  <a:pt x="1267898" y="269118"/>
                  <a:pt x="1252482" y="253491"/>
                </a:cubicBezTo>
                <a:cubicBezTo>
                  <a:pt x="1237066" y="237864"/>
                  <a:pt x="1229358" y="217103"/>
                  <a:pt x="1229358" y="191207"/>
                </a:cubicBezTo>
                <a:cubicBezTo>
                  <a:pt x="1229358" y="144103"/>
                  <a:pt x="1252073" y="100459"/>
                  <a:pt x="1297503" y="60275"/>
                </a:cubicBezTo>
                <a:cubicBezTo>
                  <a:pt x="1342932" y="20092"/>
                  <a:pt x="1392213" y="0"/>
                  <a:pt x="1445345"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cs typeface="+mn-ea"/>
              <a:sym typeface="+mn-lt"/>
            </a:endParaRPr>
          </a:p>
        </p:txBody>
      </p:sp>
      <p:grpSp>
        <p:nvGrpSpPr>
          <p:cNvPr id="17" name="OfficePLUS-14">
            <a:extLst>
              <a:ext uri="{FF2B5EF4-FFF2-40B4-BE49-F238E27FC236}">
                <a16:creationId xmlns:a16="http://schemas.microsoft.com/office/drawing/2014/main" id="{A5443241-7CC7-40A3-B722-36E16B54279B}"/>
              </a:ext>
            </a:extLst>
          </p:cNvPr>
          <p:cNvGrpSpPr/>
          <p:nvPr/>
        </p:nvGrpSpPr>
        <p:grpSpPr>
          <a:xfrm>
            <a:off x="11808011" y="952500"/>
            <a:ext cx="107577" cy="5624738"/>
            <a:chOff x="11808011" y="952500"/>
            <a:chExt cx="107577" cy="5624738"/>
          </a:xfrm>
        </p:grpSpPr>
        <p:cxnSp>
          <p:nvCxnSpPr>
            <p:cNvPr id="18" name="OfficePLUS-14-1">
              <a:extLst>
                <a:ext uri="{FF2B5EF4-FFF2-40B4-BE49-F238E27FC236}">
                  <a16:creationId xmlns:a16="http://schemas.microsoft.com/office/drawing/2014/main" id="{6428BBF6-AC6E-4E59-844D-195D41EF67F6}"/>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9" name="OfficePLUS-14-2">
              <a:extLst>
                <a:ext uri="{FF2B5EF4-FFF2-40B4-BE49-F238E27FC236}">
                  <a16:creationId xmlns:a16="http://schemas.microsoft.com/office/drawing/2014/main" id="{D1E95D07-A1F7-45C2-B90A-81D34D89F544}"/>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OfficePLUS-14-3">
              <a:extLst>
                <a:ext uri="{FF2B5EF4-FFF2-40B4-BE49-F238E27FC236}">
                  <a16:creationId xmlns:a16="http://schemas.microsoft.com/office/drawing/2014/main" id="{7E1BB6A1-50A6-4D6C-A632-553318478DDA}"/>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OfficePLUS-14-4">
              <a:extLst>
                <a:ext uri="{FF2B5EF4-FFF2-40B4-BE49-F238E27FC236}">
                  <a16:creationId xmlns:a16="http://schemas.microsoft.com/office/drawing/2014/main" id="{A2150852-C022-4617-A552-8D626B78FEC3}"/>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OfficePLUS-15">
            <a:extLst>
              <a:ext uri="{FF2B5EF4-FFF2-40B4-BE49-F238E27FC236}">
                <a16:creationId xmlns:a16="http://schemas.microsoft.com/office/drawing/2014/main" id="{39688E7B-CB0F-4D2C-8E0A-4C3745B7C5A5}"/>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spTree>
    <p:extLst>
      <p:ext uri="{BB962C8B-B14F-4D97-AF65-F5344CB8AC3E}">
        <p14:creationId xmlns:p14="http://schemas.microsoft.com/office/powerpoint/2010/main" val="3127995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fficePLUS-1">
            <a:extLst>
              <a:ext uri="{FF2B5EF4-FFF2-40B4-BE49-F238E27FC236}">
                <a16:creationId xmlns:a16="http://schemas.microsoft.com/office/drawing/2014/main" id="{0CBE0F59-A4B5-4153-8D5C-4B9DD65DC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0629" y="1901891"/>
            <a:ext cx="6066971" cy="3586254"/>
          </a:xfrm>
          <a:prstGeom prst="rect">
            <a:avLst/>
          </a:prstGeom>
        </p:spPr>
      </p:pic>
      <p:sp>
        <p:nvSpPr>
          <p:cNvPr id="5" name="OfficePLUS-2">
            <a:extLst>
              <a:ext uri="{FF2B5EF4-FFF2-40B4-BE49-F238E27FC236}">
                <a16:creationId xmlns:a16="http://schemas.microsoft.com/office/drawing/2014/main" id="{8F7C04A4-0BED-49CE-8B2C-A0C8A1633E7B}"/>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grpSp>
        <p:nvGrpSpPr>
          <p:cNvPr id="6" name="OfficePLUS-3">
            <a:extLst>
              <a:ext uri="{FF2B5EF4-FFF2-40B4-BE49-F238E27FC236}">
                <a16:creationId xmlns:a16="http://schemas.microsoft.com/office/drawing/2014/main" id="{B43825E9-B80D-4A2D-AFFD-146FB9394650}"/>
              </a:ext>
            </a:extLst>
          </p:cNvPr>
          <p:cNvGrpSpPr/>
          <p:nvPr/>
        </p:nvGrpSpPr>
        <p:grpSpPr>
          <a:xfrm>
            <a:off x="281174" y="952500"/>
            <a:ext cx="107577" cy="5624738"/>
            <a:chOff x="11808011" y="952500"/>
            <a:chExt cx="107577" cy="5624738"/>
          </a:xfrm>
        </p:grpSpPr>
        <p:cxnSp>
          <p:nvCxnSpPr>
            <p:cNvPr id="7" name="OfficePLUS-3-1">
              <a:extLst>
                <a:ext uri="{FF2B5EF4-FFF2-40B4-BE49-F238E27FC236}">
                  <a16:creationId xmlns:a16="http://schemas.microsoft.com/office/drawing/2014/main" id="{481BF08F-66DC-4317-89BE-FDC77AECF073}"/>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OfficePLUS-3-2">
              <a:extLst>
                <a:ext uri="{FF2B5EF4-FFF2-40B4-BE49-F238E27FC236}">
                  <a16:creationId xmlns:a16="http://schemas.microsoft.com/office/drawing/2014/main" id="{1464F8A5-4F77-4F31-A146-05D5E877F153}"/>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OfficePLUS-3-3">
              <a:extLst>
                <a:ext uri="{FF2B5EF4-FFF2-40B4-BE49-F238E27FC236}">
                  <a16:creationId xmlns:a16="http://schemas.microsoft.com/office/drawing/2014/main" id="{E7A7F372-3B3E-490D-B87F-A32B39B95991}"/>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OfficePLUS-3-4">
              <a:extLst>
                <a:ext uri="{FF2B5EF4-FFF2-40B4-BE49-F238E27FC236}">
                  <a16:creationId xmlns:a16="http://schemas.microsoft.com/office/drawing/2014/main" id="{8955D09B-2FF3-4558-B877-EA974B214181}"/>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OfficePLUS-4">
            <a:extLst>
              <a:ext uri="{FF2B5EF4-FFF2-40B4-BE49-F238E27FC236}">
                <a16:creationId xmlns:a16="http://schemas.microsoft.com/office/drawing/2014/main" id="{0B0BAF6C-0049-4A04-ADEB-A66F5222D3D5}"/>
              </a:ext>
            </a:extLst>
          </p:cNvPr>
          <p:cNvSpPr/>
          <p:nvPr/>
        </p:nvSpPr>
        <p:spPr>
          <a:xfrm>
            <a:off x="1058863" y="3078327"/>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2" name="OfficePLUS-5">
            <a:extLst>
              <a:ext uri="{FF2B5EF4-FFF2-40B4-BE49-F238E27FC236}">
                <a16:creationId xmlns:a16="http://schemas.microsoft.com/office/drawing/2014/main" id="{88DA5BAE-5C8B-4831-8DD6-E5D396F59A3B}"/>
              </a:ext>
            </a:extLst>
          </p:cNvPr>
          <p:cNvSpPr txBox="1"/>
          <p:nvPr/>
        </p:nvSpPr>
        <p:spPr>
          <a:xfrm>
            <a:off x="1065922" y="2591769"/>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13" name="OfficePLUS-6">
            <a:extLst>
              <a:ext uri="{FF2B5EF4-FFF2-40B4-BE49-F238E27FC236}">
                <a16:creationId xmlns:a16="http://schemas.microsoft.com/office/drawing/2014/main" id="{D185D33C-A9E6-4E00-9016-38FF366B6330}"/>
              </a:ext>
            </a:extLst>
          </p:cNvPr>
          <p:cNvSpPr/>
          <p:nvPr/>
        </p:nvSpPr>
        <p:spPr>
          <a:xfrm>
            <a:off x="1058863" y="3775012"/>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pic>
        <p:nvPicPr>
          <p:cNvPr id="14" name="OfficePLUS-7">
            <a:extLst>
              <a:ext uri="{FF2B5EF4-FFF2-40B4-BE49-F238E27FC236}">
                <a16:creationId xmlns:a16="http://schemas.microsoft.com/office/drawing/2014/main" id="{ECAA3E4E-A6BD-4986-A2B0-6FB6743A9FAC}"/>
              </a:ext>
            </a:extLst>
          </p:cNvPr>
          <p:cNvPicPr>
            <a:picLocks noChangeAspect="1"/>
          </p:cNvPicPr>
          <p:nvPr/>
        </p:nvPicPr>
        <p:blipFill rotWithShape="1">
          <a:blip r:embed="rId3">
            <a:extLst>
              <a:ext uri="{28A0092B-C50C-407E-A947-70E740481C1C}">
                <a14:useLocalDpi xmlns:a14="http://schemas.microsoft.com/office/drawing/2010/main" val="0"/>
              </a:ext>
            </a:extLst>
          </a:blip>
          <a:srcRect r="13415"/>
          <a:stretch/>
        </p:blipFill>
        <p:spPr>
          <a:xfrm flipH="1">
            <a:off x="5980654" y="2072183"/>
            <a:ext cx="4569826" cy="290996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74781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B45B22A1-C60F-4774-8C82-9BF5E146637C}"/>
              </a:ext>
            </a:extLst>
          </p:cNvPr>
          <p:cNvSpPr txBox="1"/>
          <p:nvPr/>
        </p:nvSpPr>
        <p:spPr>
          <a:xfrm>
            <a:off x="673100" y="2413337"/>
            <a:ext cx="8216900" cy="1015663"/>
          </a:xfrm>
          <a:prstGeom prst="rect">
            <a:avLst/>
          </a:prstGeom>
          <a:noFill/>
        </p:spPr>
        <p:txBody>
          <a:bodyPr wrap="square" rtlCol="0">
            <a:spAutoFit/>
          </a:bodyPr>
          <a:lstStyle/>
          <a:p>
            <a:r>
              <a:rPr lang="zh-CN" altLang="en-US" sz="6000" b="1" dirty="0">
                <a:solidFill>
                  <a:schemeClr val="bg1"/>
                </a:solidFill>
                <a:cs typeface="+mn-ea"/>
                <a:sym typeface="+mn-lt"/>
              </a:rPr>
              <a:t>乘风破浪，继续前进！</a:t>
            </a:r>
          </a:p>
        </p:txBody>
      </p:sp>
      <p:sp>
        <p:nvSpPr>
          <p:cNvPr id="5" name="OfficePLUS-2">
            <a:extLst>
              <a:ext uri="{FF2B5EF4-FFF2-40B4-BE49-F238E27FC236}">
                <a16:creationId xmlns:a16="http://schemas.microsoft.com/office/drawing/2014/main" id="{350B2F64-036B-4C4C-9C7A-42B60DF73CF7}"/>
              </a:ext>
            </a:extLst>
          </p:cNvPr>
          <p:cNvSpPr txBox="1"/>
          <p:nvPr/>
        </p:nvSpPr>
        <p:spPr>
          <a:xfrm>
            <a:off x="767443" y="5091837"/>
            <a:ext cx="2077357" cy="400110"/>
          </a:xfrm>
          <a:prstGeom prst="rect">
            <a:avLst/>
          </a:prstGeom>
          <a:noFill/>
        </p:spPr>
        <p:txBody>
          <a:bodyPr wrap="square" rtlCol="0">
            <a:spAutoFit/>
          </a:bodyPr>
          <a:lstStyle/>
          <a:p>
            <a:r>
              <a:rPr lang="en-US" altLang="zh-CN" sz="2000" dirty="0">
                <a:solidFill>
                  <a:schemeClr val="bg1"/>
                </a:solidFill>
                <a:cs typeface="+mn-ea"/>
                <a:sym typeface="+mn-lt"/>
              </a:rPr>
              <a:t>2020/07/02</a:t>
            </a:r>
            <a:endParaRPr lang="zh-CN" altLang="en-US" sz="2000" dirty="0">
              <a:solidFill>
                <a:schemeClr val="bg1"/>
              </a:solidFill>
              <a:cs typeface="+mn-ea"/>
              <a:sym typeface="+mn-lt"/>
            </a:endParaRPr>
          </a:p>
        </p:txBody>
      </p:sp>
      <p:pic>
        <p:nvPicPr>
          <p:cNvPr id="6" name="OfficePLUS-3">
            <a:hlinkClick r:id="rId2"/>
            <a:extLst>
              <a:ext uri="{FF2B5EF4-FFF2-40B4-BE49-F238E27FC236}">
                <a16:creationId xmlns:a16="http://schemas.microsoft.com/office/drawing/2014/main" id="{0FF37BB3-3DDA-4346-AD73-B3A091D1F9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963" y="1692275"/>
            <a:ext cx="1828800" cy="243840"/>
          </a:xfrm>
          <a:prstGeom prst="rect">
            <a:avLst/>
          </a:prstGeom>
        </p:spPr>
      </p:pic>
      <p:sp>
        <p:nvSpPr>
          <p:cNvPr id="7" name="OfficePLUS-4">
            <a:extLst>
              <a:ext uri="{FF2B5EF4-FFF2-40B4-BE49-F238E27FC236}">
                <a16:creationId xmlns:a16="http://schemas.microsoft.com/office/drawing/2014/main" id="{5DFA6C72-D57E-4728-ADD7-15501ABE2512}"/>
              </a:ext>
            </a:extLst>
          </p:cNvPr>
          <p:cNvSpPr txBox="1"/>
          <p:nvPr/>
        </p:nvSpPr>
        <p:spPr>
          <a:xfrm>
            <a:off x="749300" y="3530600"/>
            <a:ext cx="6096000" cy="400110"/>
          </a:xfrm>
          <a:prstGeom prst="rect">
            <a:avLst/>
          </a:prstGeom>
          <a:noFill/>
        </p:spPr>
        <p:txBody>
          <a:bodyPr wrap="square" rtlCol="0">
            <a:spAutoFit/>
          </a:bodyPr>
          <a:lstStyle/>
          <a:p>
            <a:r>
              <a:rPr lang="en-US" altLang="zh-CN" sz="2000" cap="all" dirty="0">
                <a:solidFill>
                  <a:schemeClr val="bg1"/>
                </a:solidFill>
                <a:cs typeface="+mn-ea"/>
                <a:sym typeface="+mn-lt"/>
              </a:rPr>
              <a:t>Ride the wind and waves and move on</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24098738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fficePLUS-1">
            <a:extLst>
              <a:ext uri="{FF2B5EF4-FFF2-40B4-BE49-F238E27FC236}">
                <a16:creationId xmlns:a16="http://schemas.microsoft.com/office/drawing/2014/main" id="{AF26ED73-E5FC-41FF-AD60-5A120A46D105}"/>
              </a:ext>
            </a:extLst>
          </p:cNvPr>
          <p:cNvSpPr txBox="1"/>
          <p:nvPr/>
        </p:nvSpPr>
        <p:spPr>
          <a:xfrm>
            <a:off x="1585686" y="2767280"/>
            <a:ext cx="3102429" cy="1323439"/>
          </a:xfrm>
          <a:prstGeom prst="rect">
            <a:avLst/>
          </a:prstGeom>
          <a:noFill/>
        </p:spPr>
        <p:txBody>
          <a:bodyPr wrap="square" rtlCol="0">
            <a:spAutoFit/>
          </a:bodyPr>
          <a:lstStyle/>
          <a:p>
            <a:r>
              <a:rPr lang="zh-CN" altLang="en-US" sz="8000" b="1" dirty="0">
                <a:effectLst>
                  <a:outerShdw blurRad="50800" dist="38100" dir="2700000" algn="tl" rotWithShape="0">
                    <a:prstClr val="black">
                      <a:alpha val="34000"/>
                    </a:prstClr>
                  </a:outerShdw>
                </a:effectLst>
                <a:cs typeface="+mn-ea"/>
                <a:sym typeface="+mn-lt"/>
              </a:rPr>
              <a:t>目录</a:t>
            </a:r>
          </a:p>
        </p:txBody>
      </p:sp>
      <p:sp>
        <p:nvSpPr>
          <p:cNvPr id="7" name="OfficePLUS-2">
            <a:extLst>
              <a:ext uri="{FF2B5EF4-FFF2-40B4-BE49-F238E27FC236}">
                <a16:creationId xmlns:a16="http://schemas.microsoft.com/office/drawing/2014/main" id="{ABE9952D-AC43-47A5-9B3E-0B48B6EBFAEF}"/>
              </a:ext>
            </a:extLst>
          </p:cNvPr>
          <p:cNvSpPr txBox="1"/>
          <p:nvPr/>
        </p:nvSpPr>
        <p:spPr>
          <a:xfrm>
            <a:off x="1678215" y="4095794"/>
            <a:ext cx="2095499" cy="523220"/>
          </a:xfrm>
          <a:prstGeom prst="rect">
            <a:avLst/>
          </a:prstGeom>
          <a:noFill/>
        </p:spPr>
        <p:txBody>
          <a:bodyPr wrap="square" rtlCol="0">
            <a:spAutoFit/>
          </a:bodyPr>
          <a:lstStyle/>
          <a:p>
            <a:pPr algn="ctr"/>
            <a:r>
              <a:rPr lang="en-US" altLang="zh-CN" sz="2800" cap="all" dirty="0">
                <a:solidFill>
                  <a:schemeClr val="tx1">
                    <a:lumMod val="65000"/>
                    <a:lumOff val="35000"/>
                  </a:schemeClr>
                </a:solidFill>
                <a:cs typeface="+mn-ea"/>
                <a:sym typeface="+mn-lt"/>
              </a:rPr>
              <a:t>contents</a:t>
            </a:r>
            <a:endParaRPr lang="zh-CN" altLang="en-US" sz="2800" cap="all" dirty="0">
              <a:solidFill>
                <a:schemeClr val="tx1">
                  <a:lumMod val="65000"/>
                  <a:lumOff val="35000"/>
                </a:schemeClr>
              </a:solidFill>
              <a:cs typeface="+mn-ea"/>
              <a:sym typeface="+mn-lt"/>
            </a:endParaRPr>
          </a:p>
        </p:txBody>
      </p:sp>
      <p:sp>
        <p:nvSpPr>
          <p:cNvPr id="8" name="OfficePLUS-3">
            <a:extLst>
              <a:ext uri="{FF2B5EF4-FFF2-40B4-BE49-F238E27FC236}">
                <a16:creationId xmlns:a16="http://schemas.microsoft.com/office/drawing/2014/main" id="{D7A451FC-094A-4038-8240-29FF8EACFB73}"/>
              </a:ext>
            </a:extLst>
          </p:cNvPr>
          <p:cNvSpPr txBox="1"/>
          <p:nvPr/>
        </p:nvSpPr>
        <p:spPr>
          <a:xfrm>
            <a:off x="6096000" y="1671878"/>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3200" b="1" dirty="0">
                <a:gradFill>
                  <a:gsLst>
                    <a:gs pos="0">
                      <a:schemeClr val="tx1"/>
                    </a:gs>
                    <a:gs pos="100000">
                      <a:schemeClr val="tx1">
                        <a:lumMod val="65000"/>
                        <a:lumOff val="35000"/>
                      </a:schemeClr>
                    </a:gs>
                  </a:gsLst>
                  <a:lin ang="5400000" scaled="0"/>
                </a:gradFill>
                <a:cs typeface="+mn-ea"/>
                <a:sym typeface="+mn-lt"/>
              </a:rPr>
              <a:t>01.</a:t>
            </a:r>
            <a:r>
              <a:rPr lang="zh-CN" altLang="en-US" sz="3200" b="1" dirty="0">
                <a:gradFill>
                  <a:gsLst>
                    <a:gs pos="0">
                      <a:schemeClr val="tx1"/>
                    </a:gs>
                    <a:gs pos="100000">
                      <a:schemeClr val="tx1">
                        <a:lumMod val="65000"/>
                        <a:lumOff val="35000"/>
                      </a:schemeClr>
                    </a:gs>
                  </a:gsLst>
                  <a:lin ang="5400000" scaled="0"/>
                </a:gradFill>
                <a:cs typeface="+mn-ea"/>
                <a:sym typeface="+mn-lt"/>
              </a:rPr>
              <a:t>请输入您的标题</a:t>
            </a:r>
            <a:endParaRPr lang="en-US" altLang="zh-CN" sz="3200" b="1" dirty="0">
              <a:gradFill>
                <a:gsLst>
                  <a:gs pos="0">
                    <a:schemeClr val="tx1"/>
                  </a:gs>
                  <a:gs pos="100000">
                    <a:schemeClr val="tx1">
                      <a:lumMod val="65000"/>
                      <a:lumOff val="35000"/>
                    </a:schemeClr>
                  </a:gs>
                </a:gsLst>
                <a:lin ang="5400000" scaled="0"/>
              </a:gradFill>
              <a:cs typeface="+mn-ea"/>
              <a:sym typeface="+mn-lt"/>
            </a:endParaRPr>
          </a:p>
        </p:txBody>
      </p:sp>
      <p:sp>
        <p:nvSpPr>
          <p:cNvPr id="9" name="OfficePLUS-4">
            <a:extLst>
              <a:ext uri="{FF2B5EF4-FFF2-40B4-BE49-F238E27FC236}">
                <a16:creationId xmlns:a16="http://schemas.microsoft.com/office/drawing/2014/main" id="{C693C209-12ED-43B1-82F2-C04EC36457DE}"/>
              </a:ext>
            </a:extLst>
          </p:cNvPr>
          <p:cNvSpPr txBox="1"/>
          <p:nvPr/>
        </p:nvSpPr>
        <p:spPr>
          <a:xfrm>
            <a:off x="6096000" y="3087115"/>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r>
              <a:rPr lang="en-US" altLang="zh-CN" dirty="0">
                <a:latin typeface="+mn-lt"/>
                <a:ea typeface="+mn-ea"/>
                <a:cs typeface="+mn-ea"/>
                <a:sym typeface="+mn-lt"/>
              </a:rPr>
              <a:t>02.</a:t>
            </a:r>
            <a:r>
              <a:rPr lang="zh-CN" altLang="en-US" dirty="0">
                <a:latin typeface="+mn-lt"/>
                <a:ea typeface="+mn-ea"/>
                <a:cs typeface="+mn-ea"/>
                <a:sym typeface="+mn-lt"/>
              </a:rPr>
              <a:t>请输入您的标题</a:t>
            </a:r>
            <a:endParaRPr lang="en-US" altLang="zh-CN" dirty="0">
              <a:latin typeface="+mn-lt"/>
              <a:ea typeface="+mn-ea"/>
              <a:cs typeface="+mn-ea"/>
              <a:sym typeface="+mn-lt"/>
            </a:endParaRPr>
          </a:p>
        </p:txBody>
      </p:sp>
      <p:sp>
        <p:nvSpPr>
          <p:cNvPr id="10" name="OfficePLUS-5">
            <a:extLst>
              <a:ext uri="{FF2B5EF4-FFF2-40B4-BE49-F238E27FC236}">
                <a16:creationId xmlns:a16="http://schemas.microsoft.com/office/drawing/2014/main" id="{CE2374C8-F17E-4604-B584-3391E2478E56}"/>
              </a:ext>
            </a:extLst>
          </p:cNvPr>
          <p:cNvSpPr txBox="1"/>
          <p:nvPr/>
        </p:nvSpPr>
        <p:spPr>
          <a:xfrm>
            <a:off x="6096000" y="4502351"/>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r>
              <a:rPr lang="en-US" altLang="zh-CN" dirty="0">
                <a:latin typeface="+mn-lt"/>
                <a:ea typeface="+mn-ea"/>
                <a:cs typeface="+mn-ea"/>
                <a:sym typeface="+mn-lt"/>
              </a:rPr>
              <a:t>03.</a:t>
            </a:r>
            <a:r>
              <a:rPr lang="zh-CN" altLang="en-US" dirty="0">
                <a:latin typeface="+mn-lt"/>
                <a:ea typeface="+mn-ea"/>
                <a:cs typeface="+mn-ea"/>
                <a:sym typeface="+mn-lt"/>
              </a:rPr>
              <a:t>请输入您的标题</a:t>
            </a:r>
            <a:endParaRPr lang="en-US" altLang="zh-CN" dirty="0">
              <a:latin typeface="+mn-lt"/>
              <a:ea typeface="+mn-ea"/>
              <a:cs typeface="+mn-ea"/>
              <a:sym typeface="+mn-lt"/>
            </a:endParaRPr>
          </a:p>
        </p:txBody>
      </p:sp>
      <p:sp>
        <p:nvSpPr>
          <p:cNvPr id="11" name="OfficePLUS-6">
            <a:extLst>
              <a:ext uri="{FF2B5EF4-FFF2-40B4-BE49-F238E27FC236}">
                <a16:creationId xmlns:a16="http://schemas.microsoft.com/office/drawing/2014/main" id="{05354982-31C8-4423-ACE9-25D8864895C3}"/>
              </a:ext>
            </a:extLst>
          </p:cNvPr>
          <p:cNvSpPr txBox="1"/>
          <p:nvPr/>
        </p:nvSpPr>
        <p:spPr>
          <a:xfrm>
            <a:off x="6761480" y="2144840"/>
            <a:ext cx="3167828" cy="338554"/>
          </a:xfrm>
          <a:prstGeom prst="rect">
            <a:avLst/>
          </a:prstGeom>
          <a:noFill/>
        </p:spPr>
        <p:txBody>
          <a:bodyPr wrap="square" rtlCol="0">
            <a:spAutoFit/>
          </a:bodyPr>
          <a:lstStyle/>
          <a:p>
            <a:r>
              <a:rPr lang="en-US" altLang="zh-CN" sz="1600" cap="all" dirty="0">
                <a:solidFill>
                  <a:schemeClr val="tx1">
                    <a:lumMod val="65000"/>
                    <a:lumOff val="35000"/>
                  </a:schemeClr>
                </a:solidFill>
                <a:cs typeface="+mn-ea"/>
                <a:sym typeface="+mn-lt"/>
              </a:rPr>
              <a:t>Please enter your title</a:t>
            </a:r>
            <a:endParaRPr lang="zh-CN" altLang="en-US" sz="1600" cap="all" dirty="0">
              <a:solidFill>
                <a:schemeClr val="tx1">
                  <a:lumMod val="65000"/>
                  <a:lumOff val="35000"/>
                </a:schemeClr>
              </a:solidFill>
              <a:cs typeface="+mn-ea"/>
              <a:sym typeface="+mn-lt"/>
            </a:endParaRPr>
          </a:p>
        </p:txBody>
      </p:sp>
      <p:sp>
        <p:nvSpPr>
          <p:cNvPr id="12" name="OfficePLUS-7">
            <a:extLst>
              <a:ext uri="{FF2B5EF4-FFF2-40B4-BE49-F238E27FC236}">
                <a16:creationId xmlns:a16="http://schemas.microsoft.com/office/drawing/2014/main" id="{DA8750EC-2A5D-4D82-B693-C781E32CD89B}"/>
              </a:ext>
            </a:extLst>
          </p:cNvPr>
          <p:cNvSpPr txBox="1"/>
          <p:nvPr/>
        </p:nvSpPr>
        <p:spPr>
          <a:xfrm>
            <a:off x="6761480" y="3554091"/>
            <a:ext cx="3167828" cy="338554"/>
          </a:xfrm>
          <a:prstGeom prst="rect">
            <a:avLst/>
          </a:prstGeom>
          <a:noFill/>
        </p:spPr>
        <p:txBody>
          <a:bodyPr wrap="square" rtlCol="0">
            <a:spAutoFit/>
          </a:bodyPr>
          <a:lstStyle/>
          <a:p>
            <a:r>
              <a:rPr lang="en-US" altLang="zh-CN" sz="1600" cap="all" dirty="0">
                <a:solidFill>
                  <a:schemeClr val="tx1">
                    <a:lumMod val="65000"/>
                    <a:lumOff val="35000"/>
                  </a:schemeClr>
                </a:solidFill>
                <a:cs typeface="+mn-ea"/>
                <a:sym typeface="+mn-lt"/>
              </a:rPr>
              <a:t>Please enter your title</a:t>
            </a:r>
            <a:endParaRPr lang="zh-CN" altLang="en-US" sz="1600" cap="all" dirty="0">
              <a:solidFill>
                <a:schemeClr val="tx1">
                  <a:lumMod val="65000"/>
                  <a:lumOff val="35000"/>
                </a:schemeClr>
              </a:solidFill>
              <a:cs typeface="+mn-ea"/>
              <a:sym typeface="+mn-lt"/>
            </a:endParaRPr>
          </a:p>
        </p:txBody>
      </p:sp>
      <p:sp>
        <p:nvSpPr>
          <p:cNvPr id="13" name="OfficePLUS-8">
            <a:extLst>
              <a:ext uri="{FF2B5EF4-FFF2-40B4-BE49-F238E27FC236}">
                <a16:creationId xmlns:a16="http://schemas.microsoft.com/office/drawing/2014/main" id="{37EB460C-7E6F-444C-AF03-D44F61ECD67C}"/>
              </a:ext>
            </a:extLst>
          </p:cNvPr>
          <p:cNvSpPr txBox="1"/>
          <p:nvPr/>
        </p:nvSpPr>
        <p:spPr>
          <a:xfrm>
            <a:off x="6761480" y="4984858"/>
            <a:ext cx="3167828" cy="338554"/>
          </a:xfrm>
          <a:prstGeom prst="rect">
            <a:avLst/>
          </a:prstGeom>
          <a:noFill/>
        </p:spPr>
        <p:txBody>
          <a:bodyPr wrap="square" rtlCol="0">
            <a:spAutoFit/>
          </a:bodyPr>
          <a:lstStyle/>
          <a:p>
            <a:r>
              <a:rPr lang="en-US" altLang="zh-CN" sz="1600" cap="all" dirty="0">
                <a:solidFill>
                  <a:schemeClr val="tx1">
                    <a:lumMod val="65000"/>
                    <a:lumOff val="35000"/>
                  </a:schemeClr>
                </a:solidFill>
                <a:cs typeface="+mn-ea"/>
                <a:sym typeface="+mn-lt"/>
              </a:rPr>
              <a:t>Please enter your title</a:t>
            </a:r>
            <a:endParaRPr lang="zh-CN" altLang="en-US" sz="1600" cap="all"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620238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2A34AAFF-19F9-4B0E-82AB-E6DD104AA0A4}"/>
              </a:ext>
            </a:extLst>
          </p:cNvPr>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zh-CN" altLang="en-US"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请输入您的标题</a:t>
            </a:r>
            <a:endPar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3" name="OfficePLUS-2">
            <a:extLst>
              <a:ext uri="{FF2B5EF4-FFF2-40B4-BE49-F238E27FC236}">
                <a16:creationId xmlns:a16="http://schemas.microsoft.com/office/drawing/2014/main" id="{7A34FC6A-1447-4A4C-9552-34D56404EF67}"/>
              </a:ext>
            </a:extLst>
          </p:cNvPr>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01</a:t>
            </a:r>
          </a:p>
        </p:txBody>
      </p:sp>
      <p:sp>
        <p:nvSpPr>
          <p:cNvPr id="4" name="OfficePLUS-3">
            <a:extLst>
              <a:ext uri="{FF2B5EF4-FFF2-40B4-BE49-F238E27FC236}">
                <a16:creationId xmlns:a16="http://schemas.microsoft.com/office/drawing/2014/main" id="{A0B01E89-0E11-4C00-B25B-0104C3FA9679}"/>
              </a:ext>
            </a:extLst>
          </p:cNvPr>
          <p:cNvSpPr txBox="1"/>
          <p:nvPr/>
        </p:nvSpPr>
        <p:spPr>
          <a:xfrm>
            <a:off x="444500" y="3771037"/>
            <a:ext cx="6096000" cy="400110"/>
          </a:xfrm>
          <a:prstGeom prst="rect">
            <a:avLst/>
          </a:prstGeom>
          <a:noFill/>
        </p:spPr>
        <p:txBody>
          <a:bodyPr wrap="square" rtlCol="0">
            <a:spAutoFit/>
          </a:bodyPr>
          <a:lstStyle/>
          <a:p>
            <a:r>
              <a:rPr lang="en-US" altLang="zh-CN" sz="2000" cap="all" dirty="0">
                <a:solidFill>
                  <a:schemeClr val="bg1"/>
                </a:solidFill>
                <a:cs typeface="+mn-ea"/>
                <a:sym typeface="+mn-lt"/>
              </a:rPr>
              <a:t>Please enter your title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725125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OfficePLUS-1">
            <a:extLst>
              <a:ext uri="{FF2B5EF4-FFF2-40B4-BE49-F238E27FC236}">
                <a16:creationId xmlns:a16="http://schemas.microsoft.com/office/drawing/2014/main" id="{EA45F681-73B1-462C-BC64-8CEE25A81AA1}"/>
              </a:ext>
            </a:extLst>
          </p:cNvPr>
          <p:cNvPicPr>
            <a:picLocks noChangeAspect="1"/>
          </p:cNvPicPr>
          <p:nvPr/>
        </p:nvPicPr>
        <p:blipFill rotWithShape="1">
          <a:blip r:embed="rId2">
            <a:extLst>
              <a:ext uri="{28A0092B-C50C-407E-A947-70E740481C1C}">
                <a14:useLocalDpi xmlns:a14="http://schemas.microsoft.com/office/drawing/2010/main" val="0"/>
              </a:ext>
            </a:extLst>
          </a:blip>
          <a:srcRect t="20785" b="40644"/>
          <a:stretch/>
        </p:blipFill>
        <p:spPr>
          <a:xfrm>
            <a:off x="0" y="1161144"/>
            <a:ext cx="12192000" cy="3135086"/>
          </a:xfrm>
          <a:prstGeom prst="rect">
            <a:avLst/>
          </a:prstGeom>
        </p:spPr>
      </p:pic>
      <p:sp>
        <p:nvSpPr>
          <p:cNvPr id="6" name="OfficePLUS-2">
            <a:extLst>
              <a:ext uri="{FF2B5EF4-FFF2-40B4-BE49-F238E27FC236}">
                <a16:creationId xmlns:a16="http://schemas.microsoft.com/office/drawing/2014/main" id="{FBCE2C49-30B2-42C7-ADFC-9B0ACD8FAFB7}"/>
              </a:ext>
            </a:extLst>
          </p:cNvPr>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dirty="0">
                <a:latin typeface="+mn-lt"/>
                <a:ea typeface="+mn-ea"/>
                <a:cs typeface="+mn-ea"/>
                <a:sym typeface="+mn-lt"/>
              </a:rPr>
              <a:t>在此输入标题</a:t>
            </a:r>
          </a:p>
        </p:txBody>
      </p:sp>
      <p:sp>
        <p:nvSpPr>
          <p:cNvPr id="8" name="OfficePLUS-3">
            <a:extLst>
              <a:ext uri="{FF2B5EF4-FFF2-40B4-BE49-F238E27FC236}">
                <a16:creationId xmlns:a16="http://schemas.microsoft.com/office/drawing/2014/main" id="{1B91A743-906D-4887-9B1B-84DDD0BF8AE7}"/>
              </a:ext>
            </a:extLst>
          </p:cNvPr>
          <p:cNvSpPr txBox="1">
            <a:spLocks noChangeArrowheads="1"/>
          </p:cNvSpPr>
          <p:nvPr/>
        </p:nvSpPr>
        <p:spPr bwMode="auto">
          <a:xfrm>
            <a:off x="4649562" y="459751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9" name="OfficePLUS-4">
            <a:extLst>
              <a:ext uri="{FF2B5EF4-FFF2-40B4-BE49-F238E27FC236}">
                <a16:creationId xmlns:a16="http://schemas.microsoft.com/office/drawing/2014/main" id="{9053CA50-C262-4481-BFD3-27611B002096}"/>
              </a:ext>
            </a:extLst>
          </p:cNvPr>
          <p:cNvSpPr>
            <a:spLocks noChangeArrowheads="1"/>
          </p:cNvSpPr>
          <p:nvPr/>
        </p:nvSpPr>
        <p:spPr bwMode="auto">
          <a:xfrm>
            <a:off x="4649562" y="498168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
        <p:nvSpPr>
          <p:cNvPr id="10" name="OfficePLUS-5">
            <a:extLst>
              <a:ext uri="{FF2B5EF4-FFF2-40B4-BE49-F238E27FC236}">
                <a16:creationId xmlns:a16="http://schemas.microsoft.com/office/drawing/2014/main" id="{2F0A9737-312B-4035-8CF2-65246156F2B4}"/>
              </a:ext>
            </a:extLst>
          </p:cNvPr>
          <p:cNvSpPr>
            <a:spLocks noChangeAspect="1" noChangeArrowheads="1"/>
          </p:cNvSpPr>
          <p:nvPr/>
        </p:nvSpPr>
        <p:spPr bwMode="auto">
          <a:xfrm>
            <a:off x="3773262" y="4915013"/>
            <a:ext cx="720725" cy="719138"/>
          </a:xfrm>
          <a:prstGeom prst="roundRect">
            <a:avLst>
              <a:gd name="adj" fmla="val 30000"/>
            </a:avLst>
          </a:prstGeom>
          <a:solidFill>
            <a:schemeClr val="tx1"/>
          </a:solidFill>
          <a:ln>
            <a:noFill/>
          </a:ln>
        </p:spPr>
        <p:txBody>
          <a:bodyPr anchor="ct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ea"/>
              <a:sym typeface="+mn-lt"/>
            </a:endParaRPr>
          </a:p>
        </p:txBody>
      </p:sp>
      <p:sp>
        <p:nvSpPr>
          <p:cNvPr id="11" name="OfficePLUS-6">
            <a:extLst>
              <a:ext uri="{FF2B5EF4-FFF2-40B4-BE49-F238E27FC236}">
                <a16:creationId xmlns:a16="http://schemas.microsoft.com/office/drawing/2014/main" id="{76309C24-01FD-4520-8784-6F743A266C51}"/>
              </a:ext>
            </a:extLst>
          </p:cNvPr>
          <p:cNvSpPr>
            <a:spLocks noChangeAspect="1" noChangeArrowheads="1"/>
          </p:cNvSpPr>
          <p:nvPr/>
        </p:nvSpPr>
        <p:spPr bwMode="auto">
          <a:xfrm>
            <a:off x="7781247" y="4915013"/>
            <a:ext cx="720725" cy="719138"/>
          </a:xfrm>
          <a:prstGeom prst="roundRect">
            <a:avLst>
              <a:gd name="adj" fmla="val 30000"/>
            </a:avLst>
          </a:prstGeom>
          <a:solidFill>
            <a:schemeClr val="tx1"/>
          </a:solidFill>
          <a:ln>
            <a:noFill/>
          </a:ln>
        </p:spPr>
        <p:txBody>
          <a:bodyPr anchor="ct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B83620"/>
              </a:solidFill>
              <a:effectLst/>
              <a:uLnTx/>
              <a:uFillTx/>
              <a:latin typeface="+mn-lt"/>
              <a:ea typeface="+mn-ea"/>
              <a:cs typeface="+mn-ea"/>
              <a:sym typeface="+mn-lt"/>
            </a:endParaRPr>
          </a:p>
        </p:txBody>
      </p:sp>
      <p:sp>
        <p:nvSpPr>
          <p:cNvPr id="17" name="OfficePLUS-7">
            <a:extLst>
              <a:ext uri="{FF2B5EF4-FFF2-40B4-BE49-F238E27FC236}">
                <a16:creationId xmlns:a16="http://schemas.microsoft.com/office/drawing/2014/main" id="{5ADA82B3-9D55-4DC9-9594-3545122DDBD2}"/>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01</a:t>
            </a:r>
            <a:endParaRPr lang="zh-CN" altLang="en-US" dirty="0">
              <a:cs typeface="+mn-ea"/>
              <a:sym typeface="+mn-lt"/>
            </a:endParaRPr>
          </a:p>
        </p:txBody>
      </p:sp>
      <p:sp>
        <p:nvSpPr>
          <p:cNvPr id="20" name="OfficePLUS-8">
            <a:extLst>
              <a:ext uri="{FF2B5EF4-FFF2-40B4-BE49-F238E27FC236}">
                <a16:creationId xmlns:a16="http://schemas.microsoft.com/office/drawing/2014/main" id="{BC10DFB3-D828-4FCD-95E4-3991C73049C1}"/>
              </a:ext>
            </a:extLst>
          </p:cNvPr>
          <p:cNvSpPr/>
          <p:nvPr/>
        </p:nvSpPr>
        <p:spPr>
          <a:xfrm>
            <a:off x="0" y="1161144"/>
            <a:ext cx="12192000" cy="3135086"/>
          </a:xfrm>
          <a:prstGeom prst="roundRect">
            <a:avLst>
              <a:gd name="adj" fmla="val 0"/>
            </a:avLst>
          </a:prstGeom>
          <a:solidFill>
            <a:schemeClr val="tx1">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OfficePLUS-9">
            <a:extLst>
              <a:ext uri="{FF2B5EF4-FFF2-40B4-BE49-F238E27FC236}">
                <a16:creationId xmlns:a16="http://schemas.microsoft.com/office/drawing/2014/main" id="{5AB5AF2B-DE73-4E10-991F-187E1B667425}"/>
              </a:ext>
            </a:extLst>
          </p:cNvPr>
          <p:cNvSpPr/>
          <p:nvPr/>
        </p:nvSpPr>
        <p:spPr>
          <a:xfrm>
            <a:off x="583059" y="3708110"/>
            <a:ext cx="2917506" cy="2113119"/>
          </a:xfrm>
          <a:prstGeom prst="round1Rect">
            <a:avLst/>
          </a:prstGeom>
          <a:solidFill>
            <a:schemeClr val="bg1"/>
          </a:solidFill>
          <a:ln>
            <a:noFill/>
          </a:ln>
          <a:effectLst>
            <a:outerShdw blurRad="63500" sx="103000" sy="103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OfficePLUS-10">
            <a:extLst>
              <a:ext uri="{FF2B5EF4-FFF2-40B4-BE49-F238E27FC236}">
                <a16:creationId xmlns:a16="http://schemas.microsoft.com/office/drawing/2014/main" id="{A5739CCD-E2DC-47AF-BAAB-60B6FAA358C9}"/>
              </a:ext>
            </a:extLst>
          </p:cNvPr>
          <p:cNvSpPr txBox="1">
            <a:spLocks noChangeArrowheads="1"/>
          </p:cNvSpPr>
          <p:nvPr/>
        </p:nvSpPr>
        <p:spPr bwMode="auto">
          <a:xfrm>
            <a:off x="716190" y="4131241"/>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sz="3200" b="1" dirty="0">
                <a:latin typeface="+mn-lt"/>
                <a:ea typeface="+mn-ea"/>
                <a:cs typeface="+mn-ea"/>
                <a:sym typeface="+mn-lt"/>
              </a:rPr>
              <a:t>在此输入标题</a:t>
            </a:r>
          </a:p>
        </p:txBody>
      </p:sp>
      <p:sp>
        <p:nvSpPr>
          <p:cNvPr id="25" name="OfficePLUS-11">
            <a:extLst>
              <a:ext uri="{FF2B5EF4-FFF2-40B4-BE49-F238E27FC236}">
                <a16:creationId xmlns:a16="http://schemas.microsoft.com/office/drawing/2014/main" id="{DEDE00CC-8B40-466D-B046-10D17D48094B}"/>
              </a:ext>
            </a:extLst>
          </p:cNvPr>
          <p:cNvSpPr>
            <a:spLocks noChangeArrowheads="1"/>
          </p:cNvSpPr>
          <p:nvPr/>
        </p:nvSpPr>
        <p:spPr bwMode="auto">
          <a:xfrm>
            <a:off x="759735" y="4776673"/>
            <a:ext cx="2244724"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a:t>
            </a:r>
          </a:p>
        </p:txBody>
      </p:sp>
      <p:sp>
        <p:nvSpPr>
          <p:cNvPr id="26" name="OfficePLUS-12">
            <a:extLst>
              <a:ext uri="{FF2B5EF4-FFF2-40B4-BE49-F238E27FC236}">
                <a16:creationId xmlns:a16="http://schemas.microsoft.com/office/drawing/2014/main" id="{1B7D0280-8C2D-428F-ABA6-576D2D66D8D3}"/>
              </a:ext>
            </a:extLst>
          </p:cNvPr>
          <p:cNvSpPr/>
          <p:nvPr/>
        </p:nvSpPr>
        <p:spPr>
          <a:xfrm>
            <a:off x="3922949" y="5020914"/>
            <a:ext cx="408649" cy="473491"/>
          </a:xfrm>
          <a:custGeom>
            <a:avLst/>
            <a:gdLst>
              <a:gd name="connsiteX0" fmla="*/ 374931 w 408649"/>
              <a:gd name="connsiteY0" fmla="*/ 0 h 473491"/>
              <a:gd name="connsiteX1" fmla="*/ 33718 w 408649"/>
              <a:gd name="connsiteY1" fmla="*/ 0 h 473491"/>
              <a:gd name="connsiteX2" fmla="*/ 0 w 408649"/>
              <a:gd name="connsiteY2" fmla="*/ 33718 h 473491"/>
              <a:gd name="connsiteX3" fmla="*/ 0 w 408649"/>
              <a:gd name="connsiteY3" fmla="*/ 439774 h 473491"/>
              <a:gd name="connsiteX4" fmla="*/ 33718 w 408649"/>
              <a:gd name="connsiteY4" fmla="*/ 473492 h 473491"/>
              <a:gd name="connsiteX5" fmla="*/ 374931 w 408649"/>
              <a:gd name="connsiteY5" fmla="*/ 473492 h 473491"/>
              <a:gd name="connsiteX6" fmla="*/ 408649 w 408649"/>
              <a:gd name="connsiteY6" fmla="*/ 439774 h 473491"/>
              <a:gd name="connsiteX7" fmla="*/ 408649 w 408649"/>
              <a:gd name="connsiteY7" fmla="*/ 33718 h 473491"/>
              <a:gd name="connsiteX8" fmla="*/ 374931 w 408649"/>
              <a:gd name="connsiteY8" fmla="*/ 0 h 473491"/>
              <a:gd name="connsiteX9" fmla="*/ 200002 w 408649"/>
              <a:gd name="connsiteY9" fmla="*/ 36888 h 473491"/>
              <a:gd name="connsiteX10" fmla="*/ 200002 w 408649"/>
              <a:gd name="connsiteY10" fmla="*/ 208071 h 473491"/>
              <a:gd name="connsiteX11" fmla="*/ 157062 w 408649"/>
              <a:gd name="connsiteY11" fmla="*/ 181558 h 473491"/>
              <a:gd name="connsiteX12" fmla="*/ 148705 w 408649"/>
              <a:gd name="connsiteY12" fmla="*/ 179252 h 473491"/>
              <a:gd name="connsiteX13" fmla="*/ 140347 w 408649"/>
              <a:gd name="connsiteY13" fmla="*/ 181558 h 473491"/>
              <a:gd name="connsiteX14" fmla="*/ 97695 w 408649"/>
              <a:gd name="connsiteY14" fmla="*/ 208071 h 473491"/>
              <a:gd name="connsiteX15" fmla="*/ 97695 w 408649"/>
              <a:gd name="connsiteY15" fmla="*/ 36888 h 473491"/>
              <a:gd name="connsiteX16" fmla="*/ 200002 w 408649"/>
              <a:gd name="connsiteY16" fmla="*/ 36888 h 473491"/>
              <a:gd name="connsiteX17" fmla="*/ 33718 w 408649"/>
              <a:gd name="connsiteY17" fmla="*/ 31412 h 473491"/>
              <a:gd name="connsiteX18" fmla="*/ 66283 w 408649"/>
              <a:gd name="connsiteY18" fmla="*/ 31412 h 473491"/>
              <a:gd name="connsiteX19" fmla="*/ 66283 w 408649"/>
              <a:gd name="connsiteY19" fmla="*/ 236025 h 473491"/>
              <a:gd name="connsiteX20" fmla="*/ 74352 w 408649"/>
              <a:gd name="connsiteY20" fmla="*/ 249570 h 473491"/>
              <a:gd name="connsiteX21" fmla="*/ 90490 w 408649"/>
              <a:gd name="connsiteY21" fmla="*/ 249282 h 473491"/>
              <a:gd name="connsiteX22" fmla="*/ 148993 w 408649"/>
              <a:gd name="connsiteY22" fmla="*/ 212970 h 473491"/>
              <a:gd name="connsiteX23" fmla="*/ 207494 w 408649"/>
              <a:gd name="connsiteY23" fmla="*/ 249282 h 473491"/>
              <a:gd name="connsiteX24" fmla="*/ 215852 w 408649"/>
              <a:gd name="connsiteY24" fmla="*/ 251587 h 473491"/>
              <a:gd name="connsiteX25" fmla="*/ 223345 w 408649"/>
              <a:gd name="connsiteY25" fmla="*/ 249570 h 473491"/>
              <a:gd name="connsiteX26" fmla="*/ 231414 w 408649"/>
              <a:gd name="connsiteY26" fmla="*/ 236025 h 473491"/>
              <a:gd name="connsiteX27" fmla="*/ 231414 w 408649"/>
              <a:gd name="connsiteY27" fmla="*/ 31412 h 473491"/>
              <a:gd name="connsiteX28" fmla="*/ 374643 w 408649"/>
              <a:gd name="connsiteY28" fmla="*/ 31412 h 473491"/>
              <a:gd name="connsiteX29" fmla="*/ 376661 w 408649"/>
              <a:gd name="connsiteY29" fmla="*/ 33430 h 473491"/>
              <a:gd name="connsiteX30" fmla="*/ 376661 w 408649"/>
              <a:gd name="connsiteY30" fmla="*/ 361387 h 473491"/>
              <a:gd name="connsiteX31" fmla="*/ 31412 w 408649"/>
              <a:gd name="connsiteY31" fmla="*/ 361387 h 473491"/>
              <a:gd name="connsiteX32" fmla="*/ 31412 w 408649"/>
              <a:gd name="connsiteY32" fmla="*/ 33718 h 473491"/>
              <a:gd name="connsiteX33" fmla="*/ 33718 w 408649"/>
              <a:gd name="connsiteY33" fmla="*/ 31412 h 473491"/>
              <a:gd name="connsiteX34" fmla="*/ 374931 w 408649"/>
              <a:gd name="connsiteY34" fmla="*/ 441503 h 473491"/>
              <a:gd name="connsiteX35" fmla="*/ 33718 w 408649"/>
              <a:gd name="connsiteY35" fmla="*/ 441503 h 473491"/>
              <a:gd name="connsiteX36" fmla="*/ 31700 w 408649"/>
              <a:gd name="connsiteY36" fmla="*/ 439486 h 473491"/>
              <a:gd name="connsiteX37" fmla="*/ 31700 w 408649"/>
              <a:gd name="connsiteY37" fmla="*/ 392799 h 473491"/>
              <a:gd name="connsiteX38" fmla="*/ 377237 w 408649"/>
              <a:gd name="connsiteY38" fmla="*/ 392799 h 473491"/>
              <a:gd name="connsiteX39" fmla="*/ 377237 w 408649"/>
              <a:gd name="connsiteY39" fmla="*/ 439486 h 473491"/>
              <a:gd name="connsiteX40" fmla="*/ 374931 w 408649"/>
              <a:gd name="connsiteY40" fmla="*/ 441503 h 473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8649" h="473491">
                <a:moveTo>
                  <a:pt x="374931" y="0"/>
                </a:moveTo>
                <a:lnTo>
                  <a:pt x="33718" y="0"/>
                </a:lnTo>
                <a:cubicBezTo>
                  <a:pt x="14986" y="0"/>
                  <a:pt x="0" y="14985"/>
                  <a:pt x="0" y="33718"/>
                </a:cubicBezTo>
                <a:lnTo>
                  <a:pt x="0" y="439774"/>
                </a:lnTo>
                <a:cubicBezTo>
                  <a:pt x="0" y="458506"/>
                  <a:pt x="14986" y="473492"/>
                  <a:pt x="33718" y="473492"/>
                </a:cubicBezTo>
                <a:lnTo>
                  <a:pt x="374931" y="473492"/>
                </a:lnTo>
                <a:cubicBezTo>
                  <a:pt x="393664" y="473492"/>
                  <a:pt x="408649" y="458506"/>
                  <a:pt x="408649" y="439774"/>
                </a:cubicBezTo>
                <a:lnTo>
                  <a:pt x="408649" y="33718"/>
                </a:lnTo>
                <a:cubicBezTo>
                  <a:pt x="408361" y="14985"/>
                  <a:pt x="393664" y="0"/>
                  <a:pt x="374931" y="0"/>
                </a:cubicBezTo>
                <a:close/>
                <a:moveTo>
                  <a:pt x="200002" y="36888"/>
                </a:moveTo>
                <a:lnTo>
                  <a:pt x="200002" y="208071"/>
                </a:lnTo>
                <a:lnTo>
                  <a:pt x="157062" y="181558"/>
                </a:lnTo>
                <a:cubicBezTo>
                  <a:pt x="154468" y="180117"/>
                  <a:pt x="151586" y="179252"/>
                  <a:pt x="148705" y="179252"/>
                </a:cubicBezTo>
                <a:cubicBezTo>
                  <a:pt x="145823" y="179252"/>
                  <a:pt x="142941" y="180117"/>
                  <a:pt x="140347" y="181558"/>
                </a:cubicBezTo>
                <a:lnTo>
                  <a:pt x="97695" y="208071"/>
                </a:lnTo>
                <a:lnTo>
                  <a:pt x="97695" y="36888"/>
                </a:lnTo>
                <a:lnTo>
                  <a:pt x="200002" y="36888"/>
                </a:lnTo>
                <a:close/>
                <a:moveTo>
                  <a:pt x="33718" y="31412"/>
                </a:moveTo>
                <a:lnTo>
                  <a:pt x="66283" y="31412"/>
                </a:lnTo>
                <a:lnTo>
                  <a:pt x="66283" y="236025"/>
                </a:lnTo>
                <a:cubicBezTo>
                  <a:pt x="66283" y="241789"/>
                  <a:pt x="69453" y="246976"/>
                  <a:pt x="74352" y="249570"/>
                </a:cubicBezTo>
                <a:cubicBezTo>
                  <a:pt x="79251" y="252452"/>
                  <a:pt x="85303" y="252164"/>
                  <a:pt x="90490" y="249282"/>
                </a:cubicBezTo>
                <a:lnTo>
                  <a:pt x="148993" y="212970"/>
                </a:lnTo>
                <a:lnTo>
                  <a:pt x="207494" y="249282"/>
                </a:lnTo>
                <a:cubicBezTo>
                  <a:pt x="210088" y="250723"/>
                  <a:pt x="212970" y="251587"/>
                  <a:pt x="215852" y="251587"/>
                </a:cubicBezTo>
                <a:cubicBezTo>
                  <a:pt x="218446" y="251587"/>
                  <a:pt x="221039" y="250723"/>
                  <a:pt x="223345" y="249570"/>
                </a:cubicBezTo>
                <a:cubicBezTo>
                  <a:pt x="228244" y="246688"/>
                  <a:pt x="231414" y="241501"/>
                  <a:pt x="231414" y="236025"/>
                </a:cubicBezTo>
                <a:lnTo>
                  <a:pt x="231414" y="31412"/>
                </a:lnTo>
                <a:lnTo>
                  <a:pt x="374643" y="31412"/>
                </a:lnTo>
                <a:cubicBezTo>
                  <a:pt x="375796" y="31412"/>
                  <a:pt x="376661" y="32565"/>
                  <a:pt x="376661" y="33430"/>
                </a:cubicBezTo>
                <a:lnTo>
                  <a:pt x="376661" y="361387"/>
                </a:lnTo>
                <a:lnTo>
                  <a:pt x="31412" y="361387"/>
                </a:lnTo>
                <a:lnTo>
                  <a:pt x="31412" y="33718"/>
                </a:lnTo>
                <a:cubicBezTo>
                  <a:pt x="31412" y="32277"/>
                  <a:pt x="32565" y="31412"/>
                  <a:pt x="33718" y="31412"/>
                </a:cubicBezTo>
                <a:close/>
                <a:moveTo>
                  <a:pt x="374931" y="441503"/>
                </a:moveTo>
                <a:lnTo>
                  <a:pt x="33718" y="441503"/>
                </a:lnTo>
                <a:cubicBezTo>
                  <a:pt x="32565" y="441503"/>
                  <a:pt x="31700" y="440350"/>
                  <a:pt x="31700" y="439486"/>
                </a:cubicBezTo>
                <a:lnTo>
                  <a:pt x="31700" y="392799"/>
                </a:lnTo>
                <a:lnTo>
                  <a:pt x="377237" y="392799"/>
                </a:lnTo>
                <a:lnTo>
                  <a:pt x="377237" y="439486"/>
                </a:lnTo>
                <a:cubicBezTo>
                  <a:pt x="376949" y="440638"/>
                  <a:pt x="375796" y="441503"/>
                  <a:pt x="374931" y="441503"/>
                </a:cubicBezTo>
                <a:close/>
              </a:path>
            </a:pathLst>
          </a:custGeom>
          <a:solidFill>
            <a:schemeClr val="bg1"/>
          </a:solidFill>
          <a:ln w="540" cap="flat">
            <a:noFill/>
            <a:prstDash val="solid"/>
            <a:miter/>
          </a:ln>
        </p:spPr>
        <p:txBody>
          <a:bodyPr rtlCol="0" anchor="ctr"/>
          <a:lstStyle/>
          <a:p>
            <a:endParaRPr lang="zh-CN" altLang="en-US">
              <a:cs typeface="+mn-ea"/>
              <a:sym typeface="+mn-lt"/>
            </a:endParaRPr>
          </a:p>
        </p:txBody>
      </p:sp>
      <p:sp>
        <p:nvSpPr>
          <p:cNvPr id="27" name="OfficePLUS-13">
            <a:extLst>
              <a:ext uri="{FF2B5EF4-FFF2-40B4-BE49-F238E27FC236}">
                <a16:creationId xmlns:a16="http://schemas.microsoft.com/office/drawing/2014/main" id="{E8985877-D011-4223-BEBA-004C2AAEB163}"/>
              </a:ext>
            </a:extLst>
          </p:cNvPr>
          <p:cNvSpPr/>
          <p:nvPr/>
        </p:nvSpPr>
        <p:spPr>
          <a:xfrm>
            <a:off x="7951155" y="5053745"/>
            <a:ext cx="380889" cy="435322"/>
          </a:xfrm>
          <a:custGeom>
            <a:avLst/>
            <a:gdLst>
              <a:gd name="connsiteX0" fmla="*/ 325421 w 380889"/>
              <a:gd name="connsiteY0" fmla="*/ 435322 h 435322"/>
              <a:gd name="connsiteX1" fmla="*/ 55467 w 380889"/>
              <a:gd name="connsiteY1" fmla="*/ 435322 h 435322"/>
              <a:gd name="connsiteX2" fmla="*/ 0 w 380889"/>
              <a:gd name="connsiteY2" fmla="*/ 378168 h 435322"/>
              <a:gd name="connsiteX3" fmla="*/ 0 w 380889"/>
              <a:gd name="connsiteY3" fmla="*/ 57154 h 435322"/>
              <a:gd name="connsiteX4" fmla="*/ 55467 w 380889"/>
              <a:gd name="connsiteY4" fmla="*/ 0 h 435322"/>
              <a:gd name="connsiteX5" fmla="*/ 325386 w 380889"/>
              <a:gd name="connsiteY5" fmla="*/ 0 h 435322"/>
              <a:gd name="connsiteX6" fmla="*/ 380889 w 380889"/>
              <a:gd name="connsiteY6" fmla="*/ 57154 h 435322"/>
              <a:gd name="connsiteX7" fmla="*/ 380889 w 380889"/>
              <a:gd name="connsiteY7" fmla="*/ 378168 h 435322"/>
              <a:gd name="connsiteX8" fmla="*/ 325421 w 380889"/>
              <a:gd name="connsiteY8" fmla="*/ 435322 h 435322"/>
              <a:gd name="connsiteX9" fmla="*/ 325421 w 380889"/>
              <a:gd name="connsiteY9" fmla="*/ 28695 h 435322"/>
              <a:gd name="connsiteX10" fmla="*/ 55467 w 380889"/>
              <a:gd name="connsiteY10" fmla="*/ 28695 h 435322"/>
              <a:gd name="connsiteX11" fmla="*/ 27843 w 380889"/>
              <a:gd name="connsiteY11" fmla="*/ 57154 h 435322"/>
              <a:gd name="connsiteX12" fmla="*/ 27843 w 380889"/>
              <a:gd name="connsiteY12" fmla="*/ 378168 h 435322"/>
              <a:gd name="connsiteX13" fmla="*/ 55467 w 380889"/>
              <a:gd name="connsiteY13" fmla="*/ 406627 h 435322"/>
              <a:gd name="connsiteX14" fmla="*/ 325386 w 380889"/>
              <a:gd name="connsiteY14" fmla="*/ 406627 h 435322"/>
              <a:gd name="connsiteX15" fmla="*/ 352992 w 380889"/>
              <a:gd name="connsiteY15" fmla="*/ 378168 h 435322"/>
              <a:gd name="connsiteX16" fmla="*/ 353046 w 380889"/>
              <a:gd name="connsiteY16" fmla="*/ 57154 h 435322"/>
              <a:gd name="connsiteX17" fmla="*/ 325421 w 380889"/>
              <a:gd name="connsiteY17" fmla="*/ 28695 h 435322"/>
              <a:gd name="connsiteX18" fmla="*/ 283866 w 380889"/>
              <a:gd name="connsiteY18" fmla="*/ 328288 h 435322"/>
              <a:gd name="connsiteX19" fmla="*/ 138487 w 380889"/>
              <a:gd name="connsiteY19" fmla="*/ 328288 h 435322"/>
              <a:gd name="connsiteX20" fmla="*/ 124593 w 380889"/>
              <a:gd name="connsiteY20" fmla="*/ 313958 h 435322"/>
              <a:gd name="connsiteX21" fmla="*/ 138487 w 380889"/>
              <a:gd name="connsiteY21" fmla="*/ 299629 h 435322"/>
              <a:gd name="connsiteX22" fmla="*/ 283866 w 380889"/>
              <a:gd name="connsiteY22" fmla="*/ 299629 h 435322"/>
              <a:gd name="connsiteX23" fmla="*/ 297760 w 380889"/>
              <a:gd name="connsiteY23" fmla="*/ 313958 h 435322"/>
              <a:gd name="connsiteX24" fmla="*/ 283866 w 380889"/>
              <a:gd name="connsiteY24" fmla="*/ 328288 h 435322"/>
              <a:gd name="connsiteX25" fmla="*/ 283866 w 380889"/>
              <a:gd name="connsiteY25" fmla="*/ 264096 h 435322"/>
              <a:gd name="connsiteX26" fmla="*/ 138487 w 380889"/>
              <a:gd name="connsiteY26" fmla="*/ 264096 h 435322"/>
              <a:gd name="connsiteX27" fmla="*/ 124593 w 380889"/>
              <a:gd name="connsiteY27" fmla="*/ 249766 h 435322"/>
              <a:gd name="connsiteX28" fmla="*/ 138487 w 380889"/>
              <a:gd name="connsiteY28" fmla="*/ 235437 h 435322"/>
              <a:gd name="connsiteX29" fmla="*/ 283866 w 380889"/>
              <a:gd name="connsiteY29" fmla="*/ 235437 h 435322"/>
              <a:gd name="connsiteX30" fmla="*/ 297760 w 380889"/>
              <a:gd name="connsiteY30" fmla="*/ 249766 h 435322"/>
              <a:gd name="connsiteX31" fmla="*/ 283866 w 380889"/>
              <a:gd name="connsiteY31" fmla="*/ 264096 h 435322"/>
              <a:gd name="connsiteX32" fmla="*/ 283866 w 380889"/>
              <a:gd name="connsiteY32" fmla="*/ 199885 h 435322"/>
              <a:gd name="connsiteX33" fmla="*/ 138487 w 380889"/>
              <a:gd name="connsiteY33" fmla="*/ 199885 h 435322"/>
              <a:gd name="connsiteX34" fmla="*/ 124593 w 380889"/>
              <a:gd name="connsiteY34" fmla="*/ 185556 h 435322"/>
              <a:gd name="connsiteX35" fmla="*/ 138487 w 380889"/>
              <a:gd name="connsiteY35" fmla="*/ 171227 h 435322"/>
              <a:gd name="connsiteX36" fmla="*/ 283866 w 380889"/>
              <a:gd name="connsiteY36" fmla="*/ 171227 h 435322"/>
              <a:gd name="connsiteX37" fmla="*/ 297760 w 380889"/>
              <a:gd name="connsiteY37" fmla="*/ 185556 h 435322"/>
              <a:gd name="connsiteX38" fmla="*/ 283866 w 380889"/>
              <a:gd name="connsiteY38" fmla="*/ 199885 h 435322"/>
              <a:gd name="connsiteX39" fmla="*/ 283866 w 380889"/>
              <a:gd name="connsiteY39" fmla="*/ 135694 h 435322"/>
              <a:gd name="connsiteX40" fmla="*/ 138487 w 380889"/>
              <a:gd name="connsiteY40" fmla="*/ 135694 h 435322"/>
              <a:gd name="connsiteX41" fmla="*/ 124593 w 380889"/>
              <a:gd name="connsiteY41" fmla="*/ 121364 h 435322"/>
              <a:gd name="connsiteX42" fmla="*/ 138487 w 380889"/>
              <a:gd name="connsiteY42" fmla="*/ 107035 h 435322"/>
              <a:gd name="connsiteX43" fmla="*/ 283866 w 380889"/>
              <a:gd name="connsiteY43" fmla="*/ 107035 h 435322"/>
              <a:gd name="connsiteX44" fmla="*/ 297760 w 380889"/>
              <a:gd name="connsiteY44" fmla="*/ 121364 h 435322"/>
              <a:gd name="connsiteX45" fmla="*/ 283866 w 380889"/>
              <a:gd name="connsiteY45" fmla="*/ 135694 h 435322"/>
              <a:gd name="connsiteX46" fmla="*/ 96986 w 380889"/>
              <a:gd name="connsiteY46" fmla="*/ 328288 h 435322"/>
              <a:gd name="connsiteX47" fmla="*/ 83074 w 380889"/>
              <a:gd name="connsiteY47" fmla="*/ 313958 h 435322"/>
              <a:gd name="connsiteX48" fmla="*/ 96986 w 380889"/>
              <a:gd name="connsiteY48" fmla="*/ 299629 h 435322"/>
              <a:gd name="connsiteX49" fmla="*/ 110880 w 380889"/>
              <a:gd name="connsiteY49" fmla="*/ 313958 h 435322"/>
              <a:gd name="connsiteX50" fmla="*/ 96986 w 380889"/>
              <a:gd name="connsiteY50" fmla="*/ 328288 h 435322"/>
              <a:gd name="connsiteX51" fmla="*/ 96986 w 380889"/>
              <a:gd name="connsiteY51" fmla="*/ 264096 h 435322"/>
              <a:gd name="connsiteX52" fmla="*/ 83074 w 380889"/>
              <a:gd name="connsiteY52" fmla="*/ 249766 h 435322"/>
              <a:gd name="connsiteX53" fmla="*/ 96986 w 380889"/>
              <a:gd name="connsiteY53" fmla="*/ 235437 h 435322"/>
              <a:gd name="connsiteX54" fmla="*/ 110880 w 380889"/>
              <a:gd name="connsiteY54" fmla="*/ 249766 h 435322"/>
              <a:gd name="connsiteX55" fmla="*/ 96986 w 380889"/>
              <a:gd name="connsiteY55" fmla="*/ 264096 h 435322"/>
              <a:gd name="connsiteX56" fmla="*/ 96986 w 380889"/>
              <a:gd name="connsiteY56" fmla="*/ 199885 h 435322"/>
              <a:gd name="connsiteX57" fmla="*/ 83074 w 380889"/>
              <a:gd name="connsiteY57" fmla="*/ 185556 h 435322"/>
              <a:gd name="connsiteX58" fmla="*/ 96986 w 380889"/>
              <a:gd name="connsiteY58" fmla="*/ 171227 h 435322"/>
              <a:gd name="connsiteX59" fmla="*/ 110880 w 380889"/>
              <a:gd name="connsiteY59" fmla="*/ 185556 h 435322"/>
              <a:gd name="connsiteX60" fmla="*/ 96986 w 380889"/>
              <a:gd name="connsiteY60" fmla="*/ 199885 h 435322"/>
              <a:gd name="connsiteX61" fmla="*/ 96986 w 380889"/>
              <a:gd name="connsiteY61" fmla="*/ 135694 h 435322"/>
              <a:gd name="connsiteX62" fmla="*/ 83074 w 380889"/>
              <a:gd name="connsiteY62" fmla="*/ 121364 h 435322"/>
              <a:gd name="connsiteX63" fmla="*/ 96986 w 380889"/>
              <a:gd name="connsiteY63" fmla="*/ 107035 h 435322"/>
              <a:gd name="connsiteX64" fmla="*/ 110880 w 380889"/>
              <a:gd name="connsiteY64" fmla="*/ 121364 h 435322"/>
              <a:gd name="connsiteX65" fmla="*/ 96986 w 380889"/>
              <a:gd name="connsiteY65" fmla="*/ 135694 h 43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80889" h="435322">
                <a:moveTo>
                  <a:pt x="325421" y="435322"/>
                </a:moveTo>
                <a:lnTo>
                  <a:pt x="55467" y="435322"/>
                </a:lnTo>
                <a:cubicBezTo>
                  <a:pt x="24886" y="435322"/>
                  <a:pt x="0" y="409693"/>
                  <a:pt x="0" y="378168"/>
                </a:cubicBezTo>
                <a:lnTo>
                  <a:pt x="0" y="57154"/>
                </a:lnTo>
                <a:cubicBezTo>
                  <a:pt x="0" y="25630"/>
                  <a:pt x="24886" y="0"/>
                  <a:pt x="55467" y="0"/>
                </a:cubicBezTo>
                <a:lnTo>
                  <a:pt x="325386" y="0"/>
                </a:lnTo>
                <a:cubicBezTo>
                  <a:pt x="355930" y="0"/>
                  <a:pt x="380853" y="25630"/>
                  <a:pt x="380889" y="57154"/>
                </a:cubicBezTo>
                <a:lnTo>
                  <a:pt x="380889" y="378168"/>
                </a:lnTo>
                <a:cubicBezTo>
                  <a:pt x="380889" y="409693"/>
                  <a:pt x="356003" y="435322"/>
                  <a:pt x="325421" y="435322"/>
                </a:cubicBezTo>
                <a:close/>
                <a:moveTo>
                  <a:pt x="325421" y="28695"/>
                </a:moveTo>
                <a:lnTo>
                  <a:pt x="55467" y="28695"/>
                </a:lnTo>
                <a:cubicBezTo>
                  <a:pt x="40231" y="28695"/>
                  <a:pt x="27843" y="41464"/>
                  <a:pt x="27843" y="57154"/>
                </a:cubicBezTo>
                <a:lnTo>
                  <a:pt x="27843" y="378168"/>
                </a:lnTo>
                <a:cubicBezTo>
                  <a:pt x="27843" y="393858"/>
                  <a:pt x="40231" y="406627"/>
                  <a:pt x="55467" y="406627"/>
                </a:cubicBezTo>
                <a:lnTo>
                  <a:pt x="325386" y="406627"/>
                </a:lnTo>
                <a:cubicBezTo>
                  <a:pt x="340603" y="406627"/>
                  <a:pt x="352992" y="393858"/>
                  <a:pt x="352992" y="378168"/>
                </a:cubicBezTo>
                <a:lnTo>
                  <a:pt x="353046" y="57154"/>
                </a:lnTo>
                <a:cubicBezTo>
                  <a:pt x="353046" y="41464"/>
                  <a:pt x="340658" y="28695"/>
                  <a:pt x="325421" y="28695"/>
                </a:cubicBezTo>
                <a:close/>
                <a:moveTo>
                  <a:pt x="283866" y="328288"/>
                </a:moveTo>
                <a:lnTo>
                  <a:pt x="138487" y="328288"/>
                </a:lnTo>
                <a:cubicBezTo>
                  <a:pt x="130702" y="328148"/>
                  <a:pt x="124492" y="321744"/>
                  <a:pt x="124593" y="313958"/>
                </a:cubicBezTo>
                <a:cubicBezTo>
                  <a:pt x="124492" y="306172"/>
                  <a:pt x="130701" y="299768"/>
                  <a:pt x="138487" y="299629"/>
                </a:cubicBezTo>
                <a:lnTo>
                  <a:pt x="283866" y="299629"/>
                </a:lnTo>
                <a:cubicBezTo>
                  <a:pt x="291652" y="299768"/>
                  <a:pt x="297862" y="306172"/>
                  <a:pt x="297760" y="313958"/>
                </a:cubicBezTo>
                <a:cubicBezTo>
                  <a:pt x="297760" y="321867"/>
                  <a:pt x="291539" y="328288"/>
                  <a:pt x="283866" y="328288"/>
                </a:cubicBezTo>
                <a:close/>
                <a:moveTo>
                  <a:pt x="283866" y="264096"/>
                </a:moveTo>
                <a:lnTo>
                  <a:pt x="138487" y="264096"/>
                </a:lnTo>
                <a:cubicBezTo>
                  <a:pt x="130702" y="263956"/>
                  <a:pt x="124492" y="257552"/>
                  <a:pt x="124593" y="249766"/>
                </a:cubicBezTo>
                <a:cubicBezTo>
                  <a:pt x="124492" y="241980"/>
                  <a:pt x="130701" y="235576"/>
                  <a:pt x="138487" y="235437"/>
                </a:cubicBezTo>
                <a:lnTo>
                  <a:pt x="283866" y="235437"/>
                </a:lnTo>
                <a:cubicBezTo>
                  <a:pt x="291539" y="235437"/>
                  <a:pt x="297760" y="241858"/>
                  <a:pt x="297760" y="249766"/>
                </a:cubicBezTo>
                <a:cubicBezTo>
                  <a:pt x="297862" y="257552"/>
                  <a:pt x="291652" y="263956"/>
                  <a:pt x="283866" y="264096"/>
                </a:cubicBezTo>
                <a:close/>
                <a:moveTo>
                  <a:pt x="283866" y="199885"/>
                </a:moveTo>
                <a:lnTo>
                  <a:pt x="138487" y="199885"/>
                </a:lnTo>
                <a:cubicBezTo>
                  <a:pt x="130702" y="199746"/>
                  <a:pt x="124492" y="193342"/>
                  <a:pt x="124593" y="185556"/>
                </a:cubicBezTo>
                <a:cubicBezTo>
                  <a:pt x="124492" y="177770"/>
                  <a:pt x="130701" y="171366"/>
                  <a:pt x="138487" y="171227"/>
                </a:cubicBezTo>
                <a:lnTo>
                  <a:pt x="283866" y="171227"/>
                </a:lnTo>
                <a:cubicBezTo>
                  <a:pt x="291652" y="171366"/>
                  <a:pt x="297862" y="177770"/>
                  <a:pt x="297760" y="185556"/>
                </a:cubicBezTo>
                <a:cubicBezTo>
                  <a:pt x="297760" y="193464"/>
                  <a:pt x="291539" y="199885"/>
                  <a:pt x="283866" y="199885"/>
                </a:cubicBezTo>
                <a:close/>
                <a:moveTo>
                  <a:pt x="283866" y="135694"/>
                </a:moveTo>
                <a:lnTo>
                  <a:pt x="138487" y="135694"/>
                </a:lnTo>
                <a:cubicBezTo>
                  <a:pt x="130702" y="135555"/>
                  <a:pt x="124492" y="129150"/>
                  <a:pt x="124593" y="121364"/>
                </a:cubicBezTo>
                <a:cubicBezTo>
                  <a:pt x="124492" y="113578"/>
                  <a:pt x="130701" y="107174"/>
                  <a:pt x="138487" y="107035"/>
                </a:cubicBezTo>
                <a:lnTo>
                  <a:pt x="283866" y="107035"/>
                </a:lnTo>
                <a:cubicBezTo>
                  <a:pt x="291539" y="107035"/>
                  <a:pt x="297760" y="113456"/>
                  <a:pt x="297760" y="121364"/>
                </a:cubicBezTo>
                <a:cubicBezTo>
                  <a:pt x="297862" y="129150"/>
                  <a:pt x="291652" y="135555"/>
                  <a:pt x="283866" y="135694"/>
                </a:cubicBezTo>
                <a:close/>
                <a:moveTo>
                  <a:pt x="96986" y="328288"/>
                </a:moveTo>
                <a:cubicBezTo>
                  <a:pt x="89194" y="328158"/>
                  <a:pt x="82973" y="321751"/>
                  <a:pt x="83074" y="313958"/>
                </a:cubicBezTo>
                <a:cubicBezTo>
                  <a:pt x="82973" y="306165"/>
                  <a:pt x="89194" y="299758"/>
                  <a:pt x="96986" y="299629"/>
                </a:cubicBezTo>
                <a:cubicBezTo>
                  <a:pt x="104771" y="299768"/>
                  <a:pt x="110981" y="306172"/>
                  <a:pt x="110880" y="313958"/>
                </a:cubicBezTo>
                <a:cubicBezTo>
                  <a:pt x="110981" y="321744"/>
                  <a:pt x="104772" y="328148"/>
                  <a:pt x="96986" y="328288"/>
                </a:cubicBezTo>
                <a:close/>
                <a:moveTo>
                  <a:pt x="96986" y="264096"/>
                </a:moveTo>
                <a:cubicBezTo>
                  <a:pt x="89194" y="263966"/>
                  <a:pt x="82973" y="257559"/>
                  <a:pt x="83074" y="249766"/>
                </a:cubicBezTo>
                <a:cubicBezTo>
                  <a:pt x="82973" y="241973"/>
                  <a:pt x="89194" y="235566"/>
                  <a:pt x="96986" y="235437"/>
                </a:cubicBezTo>
                <a:cubicBezTo>
                  <a:pt x="104771" y="235576"/>
                  <a:pt x="110981" y="241980"/>
                  <a:pt x="110880" y="249766"/>
                </a:cubicBezTo>
                <a:cubicBezTo>
                  <a:pt x="110981" y="257552"/>
                  <a:pt x="104772" y="263956"/>
                  <a:pt x="96986" y="264096"/>
                </a:cubicBezTo>
                <a:close/>
                <a:moveTo>
                  <a:pt x="96986" y="199885"/>
                </a:moveTo>
                <a:cubicBezTo>
                  <a:pt x="89194" y="199756"/>
                  <a:pt x="82973" y="193349"/>
                  <a:pt x="83074" y="185556"/>
                </a:cubicBezTo>
                <a:cubicBezTo>
                  <a:pt x="82973" y="177763"/>
                  <a:pt x="89194" y="171356"/>
                  <a:pt x="96986" y="171227"/>
                </a:cubicBezTo>
                <a:cubicBezTo>
                  <a:pt x="104771" y="171366"/>
                  <a:pt x="110981" y="177770"/>
                  <a:pt x="110880" y="185556"/>
                </a:cubicBezTo>
                <a:cubicBezTo>
                  <a:pt x="110981" y="193342"/>
                  <a:pt x="104772" y="199746"/>
                  <a:pt x="96986" y="199885"/>
                </a:cubicBezTo>
                <a:close/>
                <a:moveTo>
                  <a:pt x="96986" y="135694"/>
                </a:moveTo>
                <a:cubicBezTo>
                  <a:pt x="89194" y="135564"/>
                  <a:pt x="82973" y="129157"/>
                  <a:pt x="83074" y="121364"/>
                </a:cubicBezTo>
                <a:cubicBezTo>
                  <a:pt x="82973" y="113571"/>
                  <a:pt x="89194" y="107164"/>
                  <a:pt x="96986" y="107035"/>
                </a:cubicBezTo>
                <a:cubicBezTo>
                  <a:pt x="104771" y="107174"/>
                  <a:pt x="110981" y="113578"/>
                  <a:pt x="110880" y="121364"/>
                </a:cubicBezTo>
                <a:cubicBezTo>
                  <a:pt x="110981" y="129150"/>
                  <a:pt x="104772" y="135555"/>
                  <a:pt x="96986" y="135694"/>
                </a:cubicBezTo>
                <a:close/>
              </a:path>
            </a:pathLst>
          </a:custGeom>
          <a:solidFill>
            <a:schemeClr val="bg1"/>
          </a:solidFill>
          <a:ln w="484" cap="flat">
            <a:noFill/>
            <a:prstDash val="solid"/>
            <a:miter/>
          </a:ln>
        </p:spPr>
        <p:txBody>
          <a:bodyPr rtlCol="0" anchor="ctr"/>
          <a:lstStyle/>
          <a:p>
            <a:endParaRPr lang="zh-CN" altLang="en-US">
              <a:cs typeface="+mn-ea"/>
              <a:sym typeface="+mn-lt"/>
            </a:endParaRPr>
          </a:p>
        </p:txBody>
      </p:sp>
      <p:sp>
        <p:nvSpPr>
          <p:cNvPr id="28" name="OfficePLUS-14">
            <a:extLst>
              <a:ext uri="{FF2B5EF4-FFF2-40B4-BE49-F238E27FC236}">
                <a16:creationId xmlns:a16="http://schemas.microsoft.com/office/drawing/2014/main" id="{7AED40A2-20F2-4B93-97EC-480B7707716B}"/>
              </a:ext>
            </a:extLst>
          </p:cNvPr>
          <p:cNvSpPr txBox="1">
            <a:spLocks noChangeArrowheads="1"/>
          </p:cNvSpPr>
          <p:nvPr/>
        </p:nvSpPr>
        <p:spPr bwMode="auto">
          <a:xfrm>
            <a:off x="8726943" y="459751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29" name="OfficePLUS-15">
            <a:extLst>
              <a:ext uri="{FF2B5EF4-FFF2-40B4-BE49-F238E27FC236}">
                <a16:creationId xmlns:a16="http://schemas.microsoft.com/office/drawing/2014/main" id="{05C67309-50DE-4311-A6E6-48E4DA98B450}"/>
              </a:ext>
            </a:extLst>
          </p:cNvPr>
          <p:cNvSpPr>
            <a:spLocks noChangeArrowheads="1"/>
          </p:cNvSpPr>
          <p:nvPr/>
        </p:nvSpPr>
        <p:spPr bwMode="auto">
          <a:xfrm>
            <a:off x="8726943" y="498168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Tree>
    <p:extLst>
      <p:ext uri="{BB962C8B-B14F-4D97-AF65-F5344CB8AC3E}">
        <p14:creationId xmlns:p14="http://schemas.microsoft.com/office/powerpoint/2010/main" val="910924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OfficePLUS-1">
            <a:extLst>
              <a:ext uri="{FF2B5EF4-FFF2-40B4-BE49-F238E27FC236}">
                <a16:creationId xmlns:a16="http://schemas.microsoft.com/office/drawing/2014/main" id="{0966CB95-A47A-4DC6-840A-A5860625062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6633028" y="1646238"/>
            <a:ext cx="3193143" cy="1760537"/>
          </a:xfrm>
          <a:prstGeom prst="round1Rect">
            <a:avLst/>
          </a:prstGeom>
          <a:effectLst>
            <a:outerShdw blurRad="50800" dist="38100" dir="2700000" algn="tl" rotWithShape="0">
              <a:prstClr val="black">
                <a:alpha val="40000"/>
              </a:prstClr>
            </a:outerShdw>
          </a:effectLst>
        </p:spPr>
      </p:pic>
      <p:pic>
        <p:nvPicPr>
          <p:cNvPr id="2" name="OfficePLUS-2">
            <a:extLst>
              <a:ext uri="{FF2B5EF4-FFF2-40B4-BE49-F238E27FC236}">
                <a16:creationId xmlns:a16="http://schemas.microsoft.com/office/drawing/2014/main" id="{6673D5B1-80DE-46FA-87E8-B11927EF93C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1770742" y="1646238"/>
            <a:ext cx="3193143" cy="1760537"/>
          </a:xfrm>
          <a:prstGeom prst="round1Rect">
            <a:avLst/>
          </a:prstGeom>
          <a:effectLst>
            <a:outerShdw blurRad="50800" dist="38100" dir="2700000" algn="tl" rotWithShape="0">
              <a:prstClr val="black">
                <a:alpha val="40000"/>
              </a:prstClr>
            </a:outerShdw>
          </a:effectLst>
        </p:spPr>
      </p:pic>
      <p:sp>
        <p:nvSpPr>
          <p:cNvPr id="4" name="OfficePLUS-3">
            <a:extLst>
              <a:ext uri="{FF2B5EF4-FFF2-40B4-BE49-F238E27FC236}">
                <a16:creationId xmlns:a16="http://schemas.microsoft.com/office/drawing/2014/main" id="{6CF21E74-2D78-45C0-AEBF-B87F9CFC6C7C}"/>
              </a:ext>
            </a:extLst>
          </p:cNvPr>
          <p:cNvSpPr/>
          <p:nvPr/>
        </p:nvSpPr>
        <p:spPr>
          <a:xfrm>
            <a:off x="1799188"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5" name="OfficePLUS-4">
            <a:extLst>
              <a:ext uri="{FF2B5EF4-FFF2-40B4-BE49-F238E27FC236}">
                <a16:creationId xmlns:a16="http://schemas.microsoft.com/office/drawing/2014/main" id="{7B8E3BBB-8769-42B6-AACC-08B48C378E80}"/>
              </a:ext>
            </a:extLst>
          </p:cNvPr>
          <p:cNvSpPr txBox="1"/>
          <p:nvPr/>
        </p:nvSpPr>
        <p:spPr>
          <a:xfrm>
            <a:off x="1806247" y="3598363"/>
            <a:ext cx="106952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小标题</a:t>
            </a:r>
          </a:p>
        </p:txBody>
      </p:sp>
      <p:cxnSp>
        <p:nvCxnSpPr>
          <p:cNvPr id="6" name="OfficePLUS-5">
            <a:extLst>
              <a:ext uri="{FF2B5EF4-FFF2-40B4-BE49-F238E27FC236}">
                <a16:creationId xmlns:a16="http://schemas.microsoft.com/office/drawing/2014/main" id="{EBA7B559-C3CC-4476-9BE8-4210D26D28A5}"/>
              </a:ext>
            </a:extLst>
          </p:cNvPr>
          <p:cNvCxnSpPr>
            <a:cxnSpLocks/>
          </p:cNvCxnSpPr>
          <p:nvPr/>
        </p:nvCxnSpPr>
        <p:spPr>
          <a:xfrm>
            <a:off x="1809851"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OfficePLUS-6">
            <a:extLst>
              <a:ext uri="{FF2B5EF4-FFF2-40B4-BE49-F238E27FC236}">
                <a16:creationId xmlns:a16="http://schemas.microsoft.com/office/drawing/2014/main" id="{FA695A9E-D3DC-4347-A58B-F9047EC301EF}"/>
              </a:ext>
            </a:extLst>
          </p:cNvPr>
          <p:cNvCxnSpPr>
            <a:cxnSpLocks/>
          </p:cNvCxnSpPr>
          <p:nvPr/>
        </p:nvCxnSpPr>
        <p:spPr>
          <a:xfrm>
            <a:off x="6640034"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OfficePLUS-7">
            <a:extLst>
              <a:ext uri="{FF2B5EF4-FFF2-40B4-BE49-F238E27FC236}">
                <a16:creationId xmlns:a16="http://schemas.microsoft.com/office/drawing/2014/main" id="{174DCB65-11BA-4EF0-AC0B-19B4777CC5D8}"/>
              </a:ext>
            </a:extLst>
          </p:cNvPr>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dirty="0">
                <a:latin typeface="+mn-lt"/>
                <a:ea typeface="+mn-ea"/>
                <a:cs typeface="+mn-ea"/>
                <a:sym typeface="+mn-lt"/>
              </a:rPr>
              <a:t>在此输入标题</a:t>
            </a:r>
          </a:p>
        </p:txBody>
      </p:sp>
      <p:sp>
        <p:nvSpPr>
          <p:cNvPr id="15" name="OfficePLUS-8">
            <a:extLst>
              <a:ext uri="{FF2B5EF4-FFF2-40B4-BE49-F238E27FC236}">
                <a16:creationId xmlns:a16="http://schemas.microsoft.com/office/drawing/2014/main" id="{AE7E1DA0-9ECE-4C5C-AEBB-CB44FBF7DFBD}"/>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02</a:t>
            </a:r>
            <a:endParaRPr lang="zh-CN" altLang="en-US" dirty="0">
              <a:cs typeface="+mn-ea"/>
              <a:sym typeface="+mn-lt"/>
            </a:endParaRPr>
          </a:p>
        </p:txBody>
      </p:sp>
      <p:sp>
        <p:nvSpPr>
          <p:cNvPr id="19" name="OfficePLUS-9">
            <a:extLst>
              <a:ext uri="{FF2B5EF4-FFF2-40B4-BE49-F238E27FC236}">
                <a16:creationId xmlns:a16="http://schemas.microsoft.com/office/drawing/2014/main" id="{605561F3-A3EF-415B-90B8-2A968566FFAD}"/>
              </a:ext>
            </a:extLst>
          </p:cNvPr>
          <p:cNvSpPr txBox="1"/>
          <p:nvPr/>
        </p:nvSpPr>
        <p:spPr>
          <a:xfrm>
            <a:off x="6644947" y="3598363"/>
            <a:ext cx="1069524" cy="400110"/>
          </a:xfrm>
          <a:prstGeom prst="rect">
            <a:avLst/>
          </a:prstGeom>
          <a:noFill/>
        </p:spPr>
        <p:txBody>
          <a:bodyPr wrap="none" rtlCol="0">
            <a:spAutoFit/>
          </a:bodyPr>
          <a:lstStyle>
            <a:defPPr>
              <a:defRPr lang="zh-CN"/>
            </a:defPPr>
            <a:lvl1pPr lvl="0" defTabSz="914377">
              <a:defRPr sz="2000" b="1" kern="0" spc="300">
                <a:solidFill>
                  <a:schemeClr val="tx1">
                    <a:lumMod val="75000"/>
                    <a:lumOff val="25000"/>
                  </a:schemeClr>
                </a:solidFill>
                <a:latin typeface="+mj-ea"/>
                <a:ea typeface="+mj-ea"/>
              </a:defRPr>
            </a:lvl1pPr>
          </a:lstStyle>
          <a:p>
            <a:r>
              <a:rPr lang="zh-CN" altLang="en-US" dirty="0">
                <a:latin typeface="+mn-lt"/>
                <a:ea typeface="+mn-ea"/>
                <a:cs typeface="+mn-ea"/>
                <a:sym typeface="+mn-lt"/>
              </a:rPr>
              <a:t>小标题</a:t>
            </a:r>
          </a:p>
        </p:txBody>
      </p:sp>
      <p:grpSp>
        <p:nvGrpSpPr>
          <p:cNvPr id="28" name="OfficePLUS-10">
            <a:extLst>
              <a:ext uri="{FF2B5EF4-FFF2-40B4-BE49-F238E27FC236}">
                <a16:creationId xmlns:a16="http://schemas.microsoft.com/office/drawing/2014/main" id="{C60A6F4B-A976-4FED-B9AB-99325C2FCDAC}"/>
              </a:ext>
            </a:extLst>
          </p:cNvPr>
          <p:cNvGrpSpPr/>
          <p:nvPr/>
        </p:nvGrpSpPr>
        <p:grpSpPr>
          <a:xfrm>
            <a:off x="11808011" y="952500"/>
            <a:ext cx="107577" cy="5624738"/>
            <a:chOff x="11808011" y="952500"/>
            <a:chExt cx="107577" cy="5624738"/>
          </a:xfrm>
        </p:grpSpPr>
        <p:cxnSp>
          <p:nvCxnSpPr>
            <p:cNvPr id="21" name="OfficePLUS-10-1">
              <a:extLst>
                <a:ext uri="{FF2B5EF4-FFF2-40B4-BE49-F238E27FC236}">
                  <a16:creationId xmlns:a16="http://schemas.microsoft.com/office/drawing/2014/main" id="{2F227DBB-1C36-4C32-A601-99FEC5A8FA2A}"/>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2" name="OfficePLUS-10-2">
              <a:extLst>
                <a:ext uri="{FF2B5EF4-FFF2-40B4-BE49-F238E27FC236}">
                  <a16:creationId xmlns:a16="http://schemas.microsoft.com/office/drawing/2014/main" id="{0C9F27FC-965F-4D94-BDC1-6742D5B8960E}"/>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OfficePLUS-10-3">
              <a:extLst>
                <a:ext uri="{FF2B5EF4-FFF2-40B4-BE49-F238E27FC236}">
                  <a16:creationId xmlns:a16="http://schemas.microsoft.com/office/drawing/2014/main" id="{F9D46E42-86EE-4C65-BABB-2D0BF71A9DBD}"/>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OfficePLUS-10-4">
              <a:extLst>
                <a:ext uri="{FF2B5EF4-FFF2-40B4-BE49-F238E27FC236}">
                  <a16:creationId xmlns:a16="http://schemas.microsoft.com/office/drawing/2014/main" id="{28A2BF78-8EAE-446D-9855-50A9701C71DB}"/>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OfficePLUS-11">
            <a:extLst>
              <a:ext uri="{FF2B5EF4-FFF2-40B4-BE49-F238E27FC236}">
                <a16:creationId xmlns:a16="http://schemas.microsoft.com/office/drawing/2014/main" id="{100DA9D2-9361-414F-BA33-5D7C14991801}"/>
              </a:ext>
            </a:extLst>
          </p:cNvPr>
          <p:cNvSpPr/>
          <p:nvPr/>
        </p:nvSpPr>
        <p:spPr>
          <a:xfrm>
            <a:off x="1799188" y="4752578"/>
            <a:ext cx="3172862" cy="702052"/>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29" name="OfficePLUS-12">
            <a:extLst>
              <a:ext uri="{FF2B5EF4-FFF2-40B4-BE49-F238E27FC236}">
                <a16:creationId xmlns:a16="http://schemas.microsoft.com/office/drawing/2014/main" id="{FE73634E-8B1E-4A5A-95B0-41A72E6AAFA1}"/>
              </a:ext>
            </a:extLst>
          </p:cNvPr>
          <p:cNvSpPr/>
          <p:nvPr/>
        </p:nvSpPr>
        <p:spPr>
          <a:xfrm>
            <a:off x="6661474"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30" name="OfficePLUS-13">
            <a:extLst>
              <a:ext uri="{FF2B5EF4-FFF2-40B4-BE49-F238E27FC236}">
                <a16:creationId xmlns:a16="http://schemas.microsoft.com/office/drawing/2014/main" id="{2B477E61-0459-43A6-BD68-48994082117B}"/>
              </a:ext>
            </a:extLst>
          </p:cNvPr>
          <p:cNvSpPr/>
          <p:nvPr/>
        </p:nvSpPr>
        <p:spPr>
          <a:xfrm>
            <a:off x="6661474" y="4752578"/>
            <a:ext cx="3172862" cy="702052"/>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775940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C8513F81-EB27-47D4-B9AC-E108C0E855E6}"/>
              </a:ext>
            </a:extLst>
          </p:cNvPr>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dirty="0">
                <a:latin typeface="+mn-lt"/>
                <a:ea typeface="+mn-ea"/>
                <a:cs typeface="+mn-ea"/>
                <a:sym typeface="+mn-lt"/>
              </a:rPr>
              <a:t>在此输入标题</a:t>
            </a:r>
          </a:p>
        </p:txBody>
      </p:sp>
      <p:sp>
        <p:nvSpPr>
          <p:cNvPr id="3" name="OfficePLUS-2">
            <a:extLst>
              <a:ext uri="{FF2B5EF4-FFF2-40B4-BE49-F238E27FC236}">
                <a16:creationId xmlns:a16="http://schemas.microsoft.com/office/drawing/2014/main" id="{DF0234A8-88A5-45B9-A3B1-CE487288D08B}"/>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sp>
        <p:nvSpPr>
          <p:cNvPr id="5" name="OfficePLUS-3">
            <a:extLst>
              <a:ext uri="{FF2B5EF4-FFF2-40B4-BE49-F238E27FC236}">
                <a16:creationId xmlns:a16="http://schemas.microsoft.com/office/drawing/2014/main" id="{A09327F0-CC24-441E-AADA-BC3B3ED89407}"/>
              </a:ext>
            </a:extLst>
          </p:cNvPr>
          <p:cNvSpPr/>
          <p:nvPr/>
        </p:nvSpPr>
        <p:spPr>
          <a:xfrm>
            <a:off x="334963" y="290648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6" name="OfficePLUS-4">
            <a:extLst>
              <a:ext uri="{FF2B5EF4-FFF2-40B4-BE49-F238E27FC236}">
                <a16:creationId xmlns:a16="http://schemas.microsoft.com/office/drawing/2014/main" id="{83E1EF4A-EE41-4022-8DA8-0B98A5BBDC89}"/>
              </a:ext>
            </a:extLst>
          </p:cNvPr>
          <p:cNvSpPr txBox="1"/>
          <p:nvPr/>
        </p:nvSpPr>
        <p:spPr>
          <a:xfrm>
            <a:off x="342022" y="241992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7" name="OfficePLUS-5">
            <a:extLst>
              <a:ext uri="{FF2B5EF4-FFF2-40B4-BE49-F238E27FC236}">
                <a16:creationId xmlns:a16="http://schemas.microsoft.com/office/drawing/2014/main" id="{9350E6CA-7154-41F2-A96A-B7AB3238ACCF}"/>
              </a:ext>
            </a:extLst>
          </p:cNvPr>
          <p:cNvSpPr/>
          <p:nvPr/>
        </p:nvSpPr>
        <p:spPr>
          <a:xfrm>
            <a:off x="334963" y="360317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grpSp>
        <p:nvGrpSpPr>
          <p:cNvPr id="8" name="OfficePLUS-6">
            <a:extLst>
              <a:ext uri="{FF2B5EF4-FFF2-40B4-BE49-F238E27FC236}">
                <a16:creationId xmlns:a16="http://schemas.microsoft.com/office/drawing/2014/main" id="{FD7FED18-68C0-4134-8CB3-244FFB1FF29A}"/>
              </a:ext>
            </a:extLst>
          </p:cNvPr>
          <p:cNvGrpSpPr/>
          <p:nvPr/>
        </p:nvGrpSpPr>
        <p:grpSpPr>
          <a:xfrm>
            <a:off x="11808011" y="952500"/>
            <a:ext cx="107577" cy="5624738"/>
            <a:chOff x="11808011" y="952500"/>
            <a:chExt cx="107577" cy="5624738"/>
          </a:xfrm>
        </p:grpSpPr>
        <p:cxnSp>
          <p:nvCxnSpPr>
            <p:cNvPr id="9" name="OfficePLUS-6-1">
              <a:extLst>
                <a:ext uri="{FF2B5EF4-FFF2-40B4-BE49-F238E27FC236}">
                  <a16:creationId xmlns:a16="http://schemas.microsoft.com/office/drawing/2014/main" id="{53AA454B-5252-4AD9-ADD1-FA79DE2FEBF9}"/>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0" name="OfficePLUS-6-2">
              <a:extLst>
                <a:ext uri="{FF2B5EF4-FFF2-40B4-BE49-F238E27FC236}">
                  <a16:creationId xmlns:a16="http://schemas.microsoft.com/office/drawing/2014/main" id="{0355F1F0-8E7A-4113-9D94-22F953D4DCC5}"/>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OfficePLUS-6-3">
              <a:extLst>
                <a:ext uri="{FF2B5EF4-FFF2-40B4-BE49-F238E27FC236}">
                  <a16:creationId xmlns:a16="http://schemas.microsoft.com/office/drawing/2014/main" id="{B2321CB4-B760-405F-876D-C827F871EB58}"/>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OfficePLUS-6-4">
              <a:extLst>
                <a:ext uri="{FF2B5EF4-FFF2-40B4-BE49-F238E27FC236}">
                  <a16:creationId xmlns:a16="http://schemas.microsoft.com/office/drawing/2014/main" id="{C889FCC4-CBD3-4770-8275-9146A21949E3}"/>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4" name="OfficePLUS-7">
            <a:extLst>
              <a:ext uri="{FF2B5EF4-FFF2-40B4-BE49-F238E27FC236}">
                <a16:creationId xmlns:a16="http://schemas.microsoft.com/office/drawing/2014/main" id="{1FAC4A8C-27FE-472A-8446-A49D633A87F8}"/>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297"/>
          <a:stretch/>
        </p:blipFill>
        <p:spPr>
          <a:xfrm flipV="1">
            <a:off x="3715384" y="2188936"/>
            <a:ext cx="1992207" cy="1981200"/>
          </a:xfrm>
          <a:prstGeom prst="ellipse">
            <a:avLst/>
          </a:prstGeom>
          <a:ln w="34925">
            <a:noFill/>
          </a:ln>
        </p:spPr>
      </p:pic>
      <p:sp>
        <p:nvSpPr>
          <p:cNvPr id="20" name="OfficePLUS-8">
            <a:extLst>
              <a:ext uri="{FF2B5EF4-FFF2-40B4-BE49-F238E27FC236}">
                <a16:creationId xmlns:a16="http://schemas.microsoft.com/office/drawing/2014/main" id="{52545170-E4FA-4F7E-A2E9-76068E247CDD}"/>
              </a:ext>
            </a:extLst>
          </p:cNvPr>
          <p:cNvSpPr txBox="1"/>
          <p:nvPr/>
        </p:nvSpPr>
        <p:spPr>
          <a:xfrm>
            <a:off x="4421985" y="4553528"/>
            <a:ext cx="50366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lumMod val="75000"/>
                    <a:lumOff val="25000"/>
                  </a:schemeClr>
                </a:solidFill>
                <a:cs typeface="+mn-ea"/>
                <a:sym typeface="+mn-lt"/>
              </a:rPr>
              <a:t>01</a:t>
            </a:r>
            <a:endParaRPr lang="zh-CN" altLang="en-US" dirty="0">
              <a:solidFill>
                <a:schemeClr val="tx1">
                  <a:lumMod val="75000"/>
                  <a:lumOff val="25000"/>
                </a:schemeClr>
              </a:solidFill>
              <a:cs typeface="+mn-ea"/>
              <a:sym typeface="+mn-lt"/>
            </a:endParaRPr>
          </a:p>
        </p:txBody>
      </p:sp>
      <p:sp>
        <p:nvSpPr>
          <p:cNvPr id="23" name="OfficePLUS-9">
            <a:extLst>
              <a:ext uri="{FF2B5EF4-FFF2-40B4-BE49-F238E27FC236}">
                <a16:creationId xmlns:a16="http://schemas.microsoft.com/office/drawing/2014/main" id="{4F59B0D7-4440-4F5B-A156-6A234C2A061A}"/>
              </a:ext>
            </a:extLst>
          </p:cNvPr>
          <p:cNvSpPr txBox="1"/>
          <p:nvPr/>
        </p:nvSpPr>
        <p:spPr>
          <a:xfrm>
            <a:off x="3734297" y="49372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26" name="OfficePLUS-10">
            <a:extLst>
              <a:ext uri="{FF2B5EF4-FFF2-40B4-BE49-F238E27FC236}">
                <a16:creationId xmlns:a16="http://schemas.microsoft.com/office/drawing/2014/main" id="{4BD0898A-3FBA-40A9-8BD5-FAAB26AFD9AB}"/>
              </a:ext>
            </a:extLst>
          </p:cNvPr>
          <p:cNvSpPr/>
          <p:nvPr/>
        </p:nvSpPr>
        <p:spPr>
          <a:xfrm>
            <a:off x="3742319"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pic>
        <p:nvPicPr>
          <p:cNvPr id="15" name="OfficePLUS-11">
            <a:extLst>
              <a:ext uri="{FF2B5EF4-FFF2-40B4-BE49-F238E27FC236}">
                <a16:creationId xmlns:a16="http://schemas.microsoft.com/office/drawing/2014/main" id="{6F30A399-6893-49F3-AAD6-CCF533972DB6}"/>
              </a:ext>
            </a:extLst>
          </p:cNvPr>
          <p:cNvPicPr>
            <a:picLocks noChangeAspect="1"/>
          </p:cNvPicPr>
          <p:nvPr/>
        </p:nvPicPr>
        <p:blipFill rotWithShape="1">
          <a:blip r:embed="rId3">
            <a:extLst>
              <a:ext uri="{28A0092B-C50C-407E-A947-70E740481C1C}">
                <a14:useLocalDpi xmlns:a14="http://schemas.microsoft.com/office/drawing/2010/main" val="0"/>
              </a:ext>
            </a:extLst>
          </a:blip>
          <a:srcRect l="26359"/>
          <a:stretch/>
        </p:blipFill>
        <p:spPr>
          <a:xfrm>
            <a:off x="6474433" y="2188936"/>
            <a:ext cx="1988456" cy="1996748"/>
          </a:xfrm>
          <a:prstGeom prst="ellipse">
            <a:avLst/>
          </a:prstGeom>
          <a:ln w="34925">
            <a:noFill/>
          </a:ln>
        </p:spPr>
      </p:pic>
      <p:sp>
        <p:nvSpPr>
          <p:cNvPr id="21" name="OfficePLUS-12">
            <a:extLst>
              <a:ext uri="{FF2B5EF4-FFF2-40B4-BE49-F238E27FC236}">
                <a16:creationId xmlns:a16="http://schemas.microsoft.com/office/drawing/2014/main" id="{405A1EBD-E230-4C08-961B-AE3CFBE86DD7}"/>
              </a:ext>
            </a:extLst>
          </p:cNvPr>
          <p:cNvSpPr txBox="1"/>
          <p:nvPr/>
        </p:nvSpPr>
        <p:spPr>
          <a:xfrm>
            <a:off x="7179159" y="4553528"/>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lumMod val="75000"/>
                    <a:lumOff val="25000"/>
                  </a:schemeClr>
                </a:solidFill>
                <a:cs typeface="+mn-ea"/>
                <a:sym typeface="+mn-lt"/>
              </a:rPr>
              <a:t>02</a:t>
            </a:r>
            <a:endParaRPr lang="zh-CN" altLang="en-US" dirty="0">
              <a:solidFill>
                <a:schemeClr val="tx1">
                  <a:lumMod val="75000"/>
                  <a:lumOff val="25000"/>
                </a:schemeClr>
              </a:solidFill>
              <a:cs typeface="+mn-ea"/>
              <a:sym typeface="+mn-lt"/>
            </a:endParaRPr>
          </a:p>
        </p:txBody>
      </p:sp>
      <p:sp>
        <p:nvSpPr>
          <p:cNvPr id="24" name="OfficePLUS-13">
            <a:extLst>
              <a:ext uri="{FF2B5EF4-FFF2-40B4-BE49-F238E27FC236}">
                <a16:creationId xmlns:a16="http://schemas.microsoft.com/office/drawing/2014/main" id="{5493E174-DB92-4BA1-830D-021F3D83D1E4}"/>
              </a:ext>
            </a:extLst>
          </p:cNvPr>
          <p:cNvSpPr txBox="1"/>
          <p:nvPr/>
        </p:nvSpPr>
        <p:spPr>
          <a:xfrm>
            <a:off x="6491471" y="49372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27" name="OfficePLUS-14">
            <a:extLst>
              <a:ext uri="{FF2B5EF4-FFF2-40B4-BE49-F238E27FC236}">
                <a16:creationId xmlns:a16="http://schemas.microsoft.com/office/drawing/2014/main" id="{897EDCFB-7260-4400-823D-2C2D2EAB4066}"/>
              </a:ext>
            </a:extLst>
          </p:cNvPr>
          <p:cNvSpPr/>
          <p:nvPr/>
        </p:nvSpPr>
        <p:spPr>
          <a:xfrm>
            <a:off x="6499493"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pic>
        <p:nvPicPr>
          <p:cNvPr id="16" name="OfficePLUS-15">
            <a:extLst>
              <a:ext uri="{FF2B5EF4-FFF2-40B4-BE49-F238E27FC236}">
                <a16:creationId xmlns:a16="http://schemas.microsoft.com/office/drawing/2014/main" id="{36339DB1-8005-4B1D-B693-29341CAE480D}"/>
              </a:ext>
            </a:extLst>
          </p:cNvPr>
          <p:cNvPicPr>
            <a:picLocks noChangeAspect="1"/>
          </p:cNvPicPr>
          <p:nvPr/>
        </p:nvPicPr>
        <p:blipFill rotWithShape="1">
          <a:blip r:embed="rId4">
            <a:extLst>
              <a:ext uri="{28A0092B-C50C-407E-A947-70E740481C1C}">
                <a14:useLocalDpi xmlns:a14="http://schemas.microsoft.com/office/drawing/2010/main" val="0"/>
              </a:ext>
            </a:extLst>
          </a:blip>
          <a:srcRect l="131" r="40127"/>
          <a:stretch/>
        </p:blipFill>
        <p:spPr>
          <a:xfrm>
            <a:off x="9229730" y="2188936"/>
            <a:ext cx="1973942" cy="1982487"/>
          </a:xfrm>
          <a:prstGeom prst="ellipse">
            <a:avLst/>
          </a:prstGeom>
          <a:ln w="34925">
            <a:noFill/>
          </a:ln>
        </p:spPr>
      </p:pic>
      <p:sp>
        <p:nvSpPr>
          <p:cNvPr id="22" name="OfficePLUS-16">
            <a:extLst>
              <a:ext uri="{FF2B5EF4-FFF2-40B4-BE49-F238E27FC236}">
                <a16:creationId xmlns:a16="http://schemas.microsoft.com/office/drawing/2014/main" id="{B7BB1AA0-FDD7-413F-AED5-7B4206729E97}"/>
              </a:ext>
            </a:extLst>
          </p:cNvPr>
          <p:cNvSpPr txBox="1"/>
          <p:nvPr/>
        </p:nvSpPr>
        <p:spPr>
          <a:xfrm>
            <a:off x="9927199" y="4553528"/>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lumMod val="75000"/>
                    <a:lumOff val="25000"/>
                  </a:schemeClr>
                </a:solidFill>
                <a:cs typeface="+mn-ea"/>
                <a:sym typeface="+mn-lt"/>
              </a:rPr>
              <a:t>03</a:t>
            </a:r>
            <a:endParaRPr lang="zh-CN" altLang="en-US" dirty="0">
              <a:solidFill>
                <a:schemeClr val="tx1">
                  <a:lumMod val="75000"/>
                  <a:lumOff val="25000"/>
                </a:schemeClr>
              </a:solidFill>
              <a:cs typeface="+mn-ea"/>
              <a:sym typeface="+mn-lt"/>
            </a:endParaRPr>
          </a:p>
        </p:txBody>
      </p:sp>
      <p:sp>
        <p:nvSpPr>
          <p:cNvPr id="25" name="OfficePLUS-17">
            <a:extLst>
              <a:ext uri="{FF2B5EF4-FFF2-40B4-BE49-F238E27FC236}">
                <a16:creationId xmlns:a16="http://schemas.microsoft.com/office/drawing/2014/main" id="{3C3DCB44-2C1D-452A-BB50-9E412077F66F}"/>
              </a:ext>
            </a:extLst>
          </p:cNvPr>
          <p:cNvSpPr txBox="1"/>
          <p:nvPr/>
        </p:nvSpPr>
        <p:spPr>
          <a:xfrm>
            <a:off x="9239511" y="49372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28" name="OfficePLUS-18">
            <a:extLst>
              <a:ext uri="{FF2B5EF4-FFF2-40B4-BE49-F238E27FC236}">
                <a16:creationId xmlns:a16="http://schemas.microsoft.com/office/drawing/2014/main" id="{FCD69618-FE4C-45FD-A17B-AEF7B9D218A4}"/>
              </a:ext>
            </a:extLst>
          </p:cNvPr>
          <p:cNvSpPr/>
          <p:nvPr/>
        </p:nvSpPr>
        <p:spPr>
          <a:xfrm>
            <a:off x="9247533"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Tree>
    <p:extLst>
      <p:ext uri="{BB962C8B-B14F-4D97-AF65-F5344CB8AC3E}">
        <p14:creationId xmlns:p14="http://schemas.microsoft.com/office/powerpoint/2010/main" val="102569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2A34AAFF-19F9-4B0E-82AB-E6DD104AA0A4}"/>
              </a:ext>
            </a:extLst>
          </p:cNvPr>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rPr>
              <a:t>请输入您的标题</a:t>
            </a:r>
            <a:endParaRPr kumimoji="0" lang="en-US" altLang="zh-CN" sz="5400" b="1" i="0" u="none" strike="noStrike" kern="1200" cap="none" spc="0" normalizeH="0" baseline="0" noProof="0" dirty="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endParaRPr>
          </a:p>
        </p:txBody>
      </p:sp>
      <p:sp>
        <p:nvSpPr>
          <p:cNvPr id="4" name="OfficePLUS-2">
            <a:extLst>
              <a:ext uri="{FF2B5EF4-FFF2-40B4-BE49-F238E27FC236}">
                <a16:creationId xmlns:a16="http://schemas.microsoft.com/office/drawing/2014/main" id="{A0B01E89-0E11-4C00-B25B-0104C3FA9679}"/>
              </a:ext>
            </a:extLst>
          </p:cNvPr>
          <p:cNvSpPr txBox="1"/>
          <p:nvPr/>
        </p:nvSpPr>
        <p:spPr>
          <a:xfrm>
            <a:off x="444500" y="3771037"/>
            <a:ext cx="6096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all" spc="0" normalizeH="0" baseline="0" noProof="0" dirty="0">
                <a:ln>
                  <a:noFill/>
                </a:ln>
                <a:solidFill>
                  <a:prstClr val="white"/>
                </a:solidFill>
                <a:effectLst/>
                <a:uLnTx/>
                <a:uFillTx/>
                <a:cs typeface="+mn-ea"/>
                <a:sym typeface="+mn-lt"/>
              </a:rPr>
              <a:t>Please enter your title</a:t>
            </a:r>
            <a:endParaRPr kumimoji="0" lang="zh-CN" altLang="en-US" sz="2000" b="0" i="0" u="none" strike="noStrike" kern="1200" cap="all" spc="0" normalizeH="0" baseline="0" noProof="0" dirty="0">
              <a:ln>
                <a:noFill/>
              </a:ln>
              <a:solidFill>
                <a:prstClr val="white"/>
              </a:solidFill>
              <a:effectLst/>
              <a:uLnTx/>
              <a:uFillTx/>
              <a:cs typeface="+mn-ea"/>
              <a:sym typeface="+mn-lt"/>
            </a:endParaRPr>
          </a:p>
        </p:txBody>
      </p:sp>
      <p:sp>
        <p:nvSpPr>
          <p:cNvPr id="5" name="OfficePLUS-3">
            <a:extLst>
              <a:ext uri="{FF2B5EF4-FFF2-40B4-BE49-F238E27FC236}">
                <a16:creationId xmlns:a16="http://schemas.microsoft.com/office/drawing/2014/main" id="{3AB7E37D-3B67-4DB5-993D-4180485C58CE}"/>
              </a:ext>
            </a:extLst>
          </p:cNvPr>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02</a:t>
            </a:r>
          </a:p>
        </p:txBody>
      </p:sp>
    </p:spTree>
    <p:extLst>
      <p:ext uri="{BB962C8B-B14F-4D97-AF65-F5344CB8AC3E}">
        <p14:creationId xmlns:p14="http://schemas.microsoft.com/office/powerpoint/2010/main" val="221944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2464ED66-E632-40FC-92DF-59A6A6EE39E1}"/>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01</a:t>
            </a:r>
            <a:endParaRPr lang="zh-CN" altLang="en-US" dirty="0">
              <a:cs typeface="+mn-ea"/>
              <a:sym typeface="+mn-lt"/>
            </a:endParaRPr>
          </a:p>
        </p:txBody>
      </p:sp>
      <p:pic>
        <p:nvPicPr>
          <p:cNvPr id="5" name="OfficePLUS-2">
            <a:extLst>
              <a:ext uri="{FF2B5EF4-FFF2-40B4-BE49-F238E27FC236}">
                <a16:creationId xmlns:a16="http://schemas.microsoft.com/office/drawing/2014/main" id="{B0B966F1-8572-4AB2-81FA-357E13395E5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334963" y="2220712"/>
            <a:ext cx="7806147" cy="4303913"/>
          </a:xfrm>
          <a:prstGeom prst="round1Rect">
            <a:avLst/>
          </a:prstGeom>
          <a:effectLst>
            <a:outerShdw blurRad="50800" dist="38100" dir="2700000" algn="tl" rotWithShape="0">
              <a:prstClr val="black">
                <a:alpha val="40000"/>
              </a:prstClr>
            </a:outerShdw>
          </a:effectLst>
        </p:spPr>
      </p:pic>
      <p:grpSp>
        <p:nvGrpSpPr>
          <p:cNvPr id="6" name="OfficePLUS-3">
            <a:extLst>
              <a:ext uri="{FF2B5EF4-FFF2-40B4-BE49-F238E27FC236}">
                <a16:creationId xmlns:a16="http://schemas.microsoft.com/office/drawing/2014/main" id="{54694BA2-69C5-4D3A-9EB0-2F43D85B933A}"/>
              </a:ext>
            </a:extLst>
          </p:cNvPr>
          <p:cNvGrpSpPr/>
          <p:nvPr/>
        </p:nvGrpSpPr>
        <p:grpSpPr>
          <a:xfrm>
            <a:off x="11808011" y="952500"/>
            <a:ext cx="107577" cy="5624738"/>
            <a:chOff x="11808011" y="952500"/>
            <a:chExt cx="107577" cy="5624738"/>
          </a:xfrm>
        </p:grpSpPr>
        <p:cxnSp>
          <p:nvCxnSpPr>
            <p:cNvPr id="7" name="OfficePLUS-3-1">
              <a:extLst>
                <a:ext uri="{FF2B5EF4-FFF2-40B4-BE49-F238E27FC236}">
                  <a16:creationId xmlns:a16="http://schemas.microsoft.com/office/drawing/2014/main" id="{53A42217-BBDF-4ABC-B79D-167CBA8982FF}"/>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OfficePLUS-3-2">
              <a:extLst>
                <a:ext uri="{FF2B5EF4-FFF2-40B4-BE49-F238E27FC236}">
                  <a16:creationId xmlns:a16="http://schemas.microsoft.com/office/drawing/2014/main" id="{BB4F1BED-C5F7-4555-8989-F61934235469}"/>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OfficePLUS-3-3">
              <a:extLst>
                <a:ext uri="{FF2B5EF4-FFF2-40B4-BE49-F238E27FC236}">
                  <a16:creationId xmlns:a16="http://schemas.microsoft.com/office/drawing/2014/main" id="{81457E27-EDB5-452A-A29B-7C527A924D2D}"/>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OfficePLUS-3-4">
              <a:extLst>
                <a:ext uri="{FF2B5EF4-FFF2-40B4-BE49-F238E27FC236}">
                  <a16:creationId xmlns:a16="http://schemas.microsoft.com/office/drawing/2014/main" id="{BC3B5235-2F68-4539-9DF5-DC41633192F3}"/>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OfficePLUS-4">
            <a:extLst>
              <a:ext uri="{FF2B5EF4-FFF2-40B4-BE49-F238E27FC236}">
                <a16:creationId xmlns:a16="http://schemas.microsoft.com/office/drawing/2014/main" id="{CBB181B9-6B07-4C02-9CC5-D1AD3746BCCF}"/>
              </a:ext>
            </a:extLst>
          </p:cNvPr>
          <p:cNvSpPr/>
          <p:nvPr/>
        </p:nvSpPr>
        <p:spPr>
          <a:xfrm>
            <a:off x="8450263" y="265883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7" name="OfficePLUS-5">
            <a:extLst>
              <a:ext uri="{FF2B5EF4-FFF2-40B4-BE49-F238E27FC236}">
                <a16:creationId xmlns:a16="http://schemas.microsoft.com/office/drawing/2014/main" id="{95F1E0E8-4973-4F57-9D94-8782EE3648CC}"/>
              </a:ext>
            </a:extLst>
          </p:cNvPr>
          <p:cNvSpPr txBox="1"/>
          <p:nvPr/>
        </p:nvSpPr>
        <p:spPr>
          <a:xfrm>
            <a:off x="8457322" y="217227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18" name="OfficePLUS-6">
            <a:extLst>
              <a:ext uri="{FF2B5EF4-FFF2-40B4-BE49-F238E27FC236}">
                <a16:creationId xmlns:a16="http://schemas.microsoft.com/office/drawing/2014/main" id="{EB75808E-62B4-4DB5-9000-921B6E82E62B}"/>
              </a:ext>
            </a:extLst>
          </p:cNvPr>
          <p:cNvSpPr/>
          <p:nvPr/>
        </p:nvSpPr>
        <p:spPr>
          <a:xfrm>
            <a:off x="8450263" y="335552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20" name="OfficePLUS-7">
            <a:extLst>
              <a:ext uri="{FF2B5EF4-FFF2-40B4-BE49-F238E27FC236}">
                <a16:creationId xmlns:a16="http://schemas.microsoft.com/office/drawing/2014/main" id="{BA141CDB-7178-47C2-AE6E-36CF513A22BF}"/>
              </a:ext>
            </a:extLst>
          </p:cNvPr>
          <p:cNvSpPr/>
          <p:nvPr/>
        </p:nvSpPr>
        <p:spPr>
          <a:xfrm>
            <a:off x="3806270" y="996434"/>
            <a:ext cx="4246227" cy="646331"/>
          </a:xfrm>
          <a:prstGeom prst="rect">
            <a:avLst/>
          </a:prstGeom>
        </p:spPr>
        <p:txBody>
          <a:bodyPr wrap="none">
            <a:spAutoFit/>
          </a:bodyPr>
          <a:lstStyle/>
          <a:p>
            <a:r>
              <a:rPr lang="en-US" altLang="zh-CN" sz="3600" cap="all" dirty="0">
                <a:cs typeface="+mn-ea"/>
                <a:sym typeface="+mn-lt"/>
              </a:rPr>
              <a:t>THIS IS your title</a:t>
            </a:r>
            <a:endParaRPr lang="zh-CN" altLang="en-US" sz="3600" dirty="0">
              <a:cs typeface="+mn-ea"/>
              <a:sym typeface="+mn-lt"/>
            </a:endParaRPr>
          </a:p>
        </p:txBody>
      </p:sp>
    </p:spTree>
    <p:extLst>
      <p:ext uri="{BB962C8B-B14F-4D97-AF65-F5344CB8AC3E}">
        <p14:creationId xmlns:p14="http://schemas.microsoft.com/office/powerpoint/2010/main" val="2359080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61536DE9-9EFD-452F-A54A-5DC4065C4AA1}"/>
              </a:ext>
            </a:extLst>
          </p:cNvPr>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02</a:t>
            </a:r>
            <a:endParaRPr lang="zh-CN" altLang="en-US" dirty="0">
              <a:cs typeface="+mn-ea"/>
              <a:sym typeface="+mn-lt"/>
            </a:endParaRPr>
          </a:p>
        </p:txBody>
      </p:sp>
      <p:pic>
        <p:nvPicPr>
          <p:cNvPr id="5" name="OfficePLUS-2">
            <a:extLst>
              <a:ext uri="{FF2B5EF4-FFF2-40B4-BE49-F238E27FC236}">
                <a16:creationId xmlns:a16="http://schemas.microsoft.com/office/drawing/2014/main" id="{2A7954E8-7BAC-46CF-9F63-6DF024010862}"/>
              </a:ext>
            </a:extLst>
          </p:cNvPr>
          <p:cNvPicPr>
            <a:picLocks noChangeAspect="1"/>
          </p:cNvPicPr>
          <p:nvPr/>
        </p:nvPicPr>
        <p:blipFill rotWithShape="1">
          <a:blip r:embed="rId2">
            <a:extLst>
              <a:ext uri="{28A0092B-C50C-407E-A947-70E740481C1C}">
                <a14:useLocalDpi xmlns:a14="http://schemas.microsoft.com/office/drawing/2010/main" val="0"/>
              </a:ext>
            </a:extLst>
          </a:blip>
          <a:srcRect l="53136" r="21479"/>
          <a:stretch/>
        </p:blipFill>
        <p:spPr>
          <a:xfrm flipH="1">
            <a:off x="4792278" y="597341"/>
            <a:ext cx="2607443" cy="5663317"/>
          </a:xfrm>
          <a:prstGeom prst="round2DiagRect">
            <a:avLst/>
          </a:prstGeom>
          <a:effectLst>
            <a:outerShdw blurRad="50800" dist="38100" dir="2700000" algn="tl" rotWithShape="0">
              <a:prstClr val="black">
                <a:alpha val="40000"/>
              </a:prstClr>
            </a:outerShdw>
          </a:effectLst>
        </p:spPr>
      </p:pic>
      <p:sp>
        <p:nvSpPr>
          <p:cNvPr id="6" name="OfficePLUS-3">
            <a:extLst>
              <a:ext uri="{FF2B5EF4-FFF2-40B4-BE49-F238E27FC236}">
                <a16:creationId xmlns:a16="http://schemas.microsoft.com/office/drawing/2014/main" id="{EDC93090-B91D-4730-A80A-59D732CE69E8}"/>
              </a:ext>
            </a:extLst>
          </p:cNvPr>
          <p:cNvSpPr/>
          <p:nvPr/>
        </p:nvSpPr>
        <p:spPr>
          <a:xfrm>
            <a:off x="7974013" y="168728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7" name="OfficePLUS-4">
            <a:extLst>
              <a:ext uri="{FF2B5EF4-FFF2-40B4-BE49-F238E27FC236}">
                <a16:creationId xmlns:a16="http://schemas.microsoft.com/office/drawing/2014/main" id="{147FEB71-6050-4DFD-9F50-599941C43BC3}"/>
              </a:ext>
            </a:extLst>
          </p:cNvPr>
          <p:cNvSpPr txBox="1"/>
          <p:nvPr/>
        </p:nvSpPr>
        <p:spPr>
          <a:xfrm>
            <a:off x="7981072" y="120072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8" name="OfficePLUS-5">
            <a:extLst>
              <a:ext uri="{FF2B5EF4-FFF2-40B4-BE49-F238E27FC236}">
                <a16:creationId xmlns:a16="http://schemas.microsoft.com/office/drawing/2014/main" id="{E9EFDD1D-8597-4EE8-B012-827C6A1D28B9}"/>
              </a:ext>
            </a:extLst>
          </p:cNvPr>
          <p:cNvSpPr/>
          <p:nvPr/>
        </p:nvSpPr>
        <p:spPr>
          <a:xfrm>
            <a:off x="7974013" y="238397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9" name="OfficePLUS-6">
            <a:extLst>
              <a:ext uri="{FF2B5EF4-FFF2-40B4-BE49-F238E27FC236}">
                <a16:creationId xmlns:a16="http://schemas.microsoft.com/office/drawing/2014/main" id="{448E296B-0000-40BE-9D79-52F0EB5B630E}"/>
              </a:ext>
            </a:extLst>
          </p:cNvPr>
          <p:cNvSpPr/>
          <p:nvPr/>
        </p:nvSpPr>
        <p:spPr>
          <a:xfrm>
            <a:off x="1058863" y="444953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0" name="OfficePLUS-7">
            <a:extLst>
              <a:ext uri="{FF2B5EF4-FFF2-40B4-BE49-F238E27FC236}">
                <a16:creationId xmlns:a16="http://schemas.microsoft.com/office/drawing/2014/main" id="{227B0621-C6D1-44C5-AEE7-57157FA3376D}"/>
              </a:ext>
            </a:extLst>
          </p:cNvPr>
          <p:cNvSpPr txBox="1"/>
          <p:nvPr/>
        </p:nvSpPr>
        <p:spPr>
          <a:xfrm>
            <a:off x="1065922" y="396297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11" name="OfficePLUS-8">
            <a:extLst>
              <a:ext uri="{FF2B5EF4-FFF2-40B4-BE49-F238E27FC236}">
                <a16:creationId xmlns:a16="http://schemas.microsoft.com/office/drawing/2014/main" id="{BD46CF68-A922-44A6-9559-9E3CC852DE55}"/>
              </a:ext>
            </a:extLst>
          </p:cNvPr>
          <p:cNvSpPr/>
          <p:nvPr/>
        </p:nvSpPr>
        <p:spPr>
          <a:xfrm>
            <a:off x="1058863" y="514622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grpSp>
        <p:nvGrpSpPr>
          <p:cNvPr id="12" name="OfficePLUS-9">
            <a:extLst>
              <a:ext uri="{FF2B5EF4-FFF2-40B4-BE49-F238E27FC236}">
                <a16:creationId xmlns:a16="http://schemas.microsoft.com/office/drawing/2014/main" id="{E9DD66C1-41A7-4CF5-BEAF-92B02211F7B1}"/>
              </a:ext>
            </a:extLst>
          </p:cNvPr>
          <p:cNvGrpSpPr/>
          <p:nvPr/>
        </p:nvGrpSpPr>
        <p:grpSpPr>
          <a:xfrm>
            <a:off x="11808011" y="952500"/>
            <a:ext cx="107577" cy="5624738"/>
            <a:chOff x="11808011" y="952500"/>
            <a:chExt cx="107577" cy="5624738"/>
          </a:xfrm>
        </p:grpSpPr>
        <p:cxnSp>
          <p:nvCxnSpPr>
            <p:cNvPr id="13" name="OfficePLUS-9-1">
              <a:extLst>
                <a:ext uri="{FF2B5EF4-FFF2-40B4-BE49-F238E27FC236}">
                  <a16:creationId xmlns:a16="http://schemas.microsoft.com/office/drawing/2014/main" id="{E0F2C28A-5631-407B-9067-8C9369F6A626}"/>
                </a:ext>
              </a:extLst>
            </p:cNvPr>
            <p:cNvCxnSpPr/>
            <p:nvPr/>
          </p:nvCxnSpPr>
          <p:spPr>
            <a:xfrm>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4" name="OfficePLUS-9-2">
              <a:extLst>
                <a:ext uri="{FF2B5EF4-FFF2-40B4-BE49-F238E27FC236}">
                  <a16:creationId xmlns:a16="http://schemas.microsoft.com/office/drawing/2014/main" id="{24A6586C-DBA6-471F-AFFA-5DBDD360898F}"/>
                </a:ext>
              </a:extLst>
            </p:cNvPr>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OfficePLUS-9-3">
              <a:extLst>
                <a:ext uri="{FF2B5EF4-FFF2-40B4-BE49-F238E27FC236}">
                  <a16:creationId xmlns:a16="http://schemas.microsoft.com/office/drawing/2014/main" id="{49D37A0A-115E-4D88-96FA-B21C12BAF591}"/>
                </a:ext>
              </a:extLst>
            </p:cNvPr>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OfficePLUS-9-4">
              <a:extLst>
                <a:ext uri="{FF2B5EF4-FFF2-40B4-BE49-F238E27FC236}">
                  <a16:creationId xmlns:a16="http://schemas.microsoft.com/office/drawing/2014/main" id="{2C3F1C35-337D-4982-B76F-266C558BF6ED}"/>
                </a:ext>
              </a:extLst>
            </p:cNvPr>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263250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Office PL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felcd05">
      <a:majorFont>
        <a:latin typeface="微软雅黑 Ligh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3felcd05">
      <a:majorFont>
        <a:latin typeface="微软雅黑 Light"/>
        <a:ea typeface="微软雅黑"/>
        <a:cs typeface=""/>
      </a:majorFont>
      <a:minorFont>
        <a:latin typeface="微软雅黑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540</TotalTime>
  <Words>574</Words>
  <Application>Microsoft Office PowerPoint</Application>
  <PresentationFormat>宽屏</PresentationFormat>
  <Paragraphs>122</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18</vt:i4>
      </vt:variant>
    </vt:vector>
  </HeadingPairs>
  <TitlesOfParts>
    <vt:vector size="25" baseType="lpstr">
      <vt:lpstr>微软雅黑</vt:lpstr>
      <vt:lpstr>微软雅黑 Light</vt:lpstr>
      <vt:lpstr>Arial</vt:lpstr>
      <vt:lpstr>Century Gothic</vt:lpstr>
      <vt:lpstr>Segoe UI Light</vt:lpstr>
      <vt:lpstr>Office PLUS​​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叶 宏泽</cp:lastModifiedBy>
  <cp:revision>23</cp:revision>
  <dcterms:created xsi:type="dcterms:W3CDTF">2020-07-02T08:30:19Z</dcterms:created>
  <dcterms:modified xsi:type="dcterms:W3CDTF">2020-07-29T07:00:08Z</dcterms:modified>
</cp:coreProperties>
</file>