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96" r:id="rId2"/>
    <p:sldId id="257" r:id="rId3"/>
    <p:sldId id="277" r:id="rId4"/>
    <p:sldId id="270" r:id="rId5"/>
    <p:sldId id="285" r:id="rId6"/>
    <p:sldId id="273" r:id="rId7"/>
    <p:sldId id="283" r:id="rId8"/>
    <p:sldId id="291" r:id="rId9"/>
    <p:sldId id="288" r:id="rId10"/>
    <p:sldId id="284" r:id="rId11"/>
    <p:sldId id="272" r:id="rId12"/>
    <p:sldId id="292" r:id="rId13"/>
    <p:sldId id="276" r:id="rId14"/>
    <p:sldId id="282" r:id="rId15"/>
    <p:sldId id="289" r:id="rId16"/>
    <p:sldId id="293" r:id="rId17"/>
    <p:sldId id="281" r:id="rId18"/>
    <p:sldId id="290" r:id="rId19"/>
    <p:sldId id="287" r:id="rId20"/>
    <p:sldId id="262" r:id="rId21"/>
    <p:sldId id="297" r:id="rId22"/>
    <p:sldId id="29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E2EB"/>
    <a:srgbClr val="BFDDFD"/>
    <a:srgbClr val="DDEDFE"/>
    <a:srgbClr val="BCED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8" autoAdjust="0"/>
    <p:restoredTop sz="94540" autoAdjust="0"/>
  </p:normalViewPr>
  <p:slideViewPr>
    <p:cSldViewPr snapToGrid="0" showGuides="1">
      <p:cViewPr varScale="1">
        <p:scale>
          <a:sx n="100" d="100"/>
          <a:sy n="100" d="100"/>
        </p:scale>
        <p:origin x="78" y="90"/>
      </p:cViewPr>
      <p:guideLst>
        <p:guide orient="horz" pos="431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22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package" Target="../embeddings/Microsoft_Excel____2.xlsx"/><Relationship Id="rId4" Type="http://schemas.openxmlformats.org/officeDocument/2006/relationships/image" Target="../media/image1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587530712366418E-2"/>
          <c:y val="7.0296682696021198E-2"/>
          <c:w val="0.97508952702732821"/>
          <c:h val="0.9297033173039788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3500" cap="rnd">
              <a:gradFill flip="none" rotWithShape="1">
                <a:gsLst>
                  <a:gs pos="69000">
                    <a:schemeClr val="tx1">
                      <a:lumMod val="75000"/>
                      <a:lumOff val="25000"/>
                    </a:schemeClr>
                  </a:gs>
                  <a:gs pos="38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75000"/>
                      <a:lumOff val="25000"/>
                      <a:alpha val="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  <a:effectLst>
              <a:outerShdw blurRad="50800" dist="152400" dir="2700000" algn="tl" rotWithShape="0">
                <a:prstClr val="black">
                  <a:alpha val="9000"/>
                </a:prstClr>
              </a:outerShdw>
            </a:effectLst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4.4000000000000004</c:v>
                </c:pt>
                <c:pt idx="5">
                  <c:v>7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5B0A-4A09-9720-EF38A60EEC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36252752"/>
        <c:axId val="1536236432"/>
      </c:lineChart>
      <c:catAx>
        <c:axId val="15362527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36236432"/>
        <c:crosses val="autoZero"/>
        <c:auto val="1"/>
        <c:lblAlgn val="ctr"/>
        <c:lblOffset val="100"/>
        <c:noMultiLvlLbl val="0"/>
      </c:catAx>
      <c:valAx>
        <c:axId val="15362364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362527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innerShdw blurRad="63500">
                <a:srgbClr val="BFDDFD">
                  <a:alpha val="18000"/>
                </a:srgbClr>
              </a:innerShdw>
            </a:effectLst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CA9-46A2-83EE-CBFAF8A351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CA9-46A2-83EE-CBFAF8A351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536262000"/>
        <c:axId val="1536238064"/>
      </c:barChart>
      <c:catAx>
        <c:axId val="1536262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36238064"/>
        <c:crosses val="autoZero"/>
        <c:auto val="1"/>
        <c:lblAlgn val="ctr"/>
        <c:lblOffset val="100"/>
        <c:noMultiLvlLbl val="0"/>
      </c:catAx>
      <c:valAx>
        <c:axId val="1536238064"/>
        <c:scaling>
          <c:orientation val="minMax"/>
          <c:max val="5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36262000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963C3-C549-43CD-AB86-9E4B67DD2954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8FDEC-4508-43C0-96EC-B604475B2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58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2828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781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6939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83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67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6384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640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853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6292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1447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890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4348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5982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461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506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912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441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640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922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97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8FDEC-4508-43C0-96EC-B604475B2C1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049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09A8CAB-5702-43F3-87F7-38CCB30DE7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82E8369C-43E8-473C-A415-490E75991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983B551-952C-4BFB-9AB3-097900571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A65E2-163E-4915-862A-0FA98AFA28D3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C7EF5BB-D14E-44E0-BBC9-DE711206F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57625D7-03F8-4AFA-9D5D-37F7BB845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CA40-EB35-49B2-8A5B-D1CC748AA3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46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09E2D208-E7D7-496B-8F61-3AB6064E2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A65E2-163E-4915-862A-0FA98AFA28D3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47A0936-7AF7-4C9E-8B3F-C2CF9AEA5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1C509F5-9C27-47E1-9D0D-8C170AF37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CA40-EB35-49B2-8A5B-D1CC748AA3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082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gradFill>
          <a:gsLst>
            <a:gs pos="100000">
              <a:srgbClr val="DDEDFE"/>
            </a:gs>
            <a:gs pos="0">
              <a:srgbClr val="FDE2EB"/>
            </a:gs>
            <a:gs pos="65000">
              <a:schemeClr val="bg1"/>
            </a:gs>
            <a:gs pos="3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A810542-5281-4AD5-9749-6D096319E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A65E2-163E-4915-862A-0FA98AFA28D3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547AD467-CE22-4959-AB77-CC8D455B7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9DCB145-B35C-41DF-902D-5D663C275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CA40-EB35-49B2-8A5B-D1CC748AA35D}" type="slidenum">
              <a:rPr lang="zh-CN" altLang="en-US" smtClean="0"/>
              <a:t>‹#›</a:t>
            </a:fld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="" xmlns:a16="http://schemas.microsoft.com/office/drawing/2014/main" id="{21CF2FB2-1CBD-44CA-BD02-C311E2646573}"/>
              </a:ext>
            </a:extLst>
          </p:cNvPr>
          <p:cNvSpPr/>
          <p:nvPr userDrawn="1"/>
        </p:nvSpPr>
        <p:spPr>
          <a:xfrm>
            <a:off x="10273272" y="4796698"/>
            <a:ext cx="941094" cy="941094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="" xmlns:a16="http://schemas.microsoft.com/office/drawing/2014/main" id="{FC6AB776-6D07-4230-BEDC-2D4E75491DBE}"/>
              </a:ext>
            </a:extLst>
          </p:cNvPr>
          <p:cNvSpPr/>
          <p:nvPr userDrawn="1"/>
        </p:nvSpPr>
        <p:spPr>
          <a:xfrm>
            <a:off x="-712720" y="5381918"/>
            <a:ext cx="2355167" cy="2355167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="" xmlns:a16="http://schemas.microsoft.com/office/drawing/2014/main" id="{D1F076DD-C4BA-4645-A17F-BB0162DC2485}"/>
              </a:ext>
            </a:extLst>
          </p:cNvPr>
          <p:cNvSpPr/>
          <p:nvPr userDrawn="1"/>
        </p:nvSpPr>
        <p:spPr>
          <a:xfrm>
            <a:off x="11338315" y="-668191"/>
            <a:ext cx="1336382" cy="1336382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="" xmlns:a16="http://schemas.microsoft.com/office/drawing/2014/main" id="{3E30F4E1-F951-407F-99E3-727F35075A8F}"/>
              </a:ext>
            </a:extLst>
          </p:cNvPr>
          <p:cNvSpPr/>
          <p:nvPr userDrawn="1"/>
        </p:nvSpPr>
        <p:spPr>
          <a:xfrm>
            <a:off x="2500167" y="1192136"/>
            <a:ext cx="470547" cy="470547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="" xmlns:a16="http://schemas.microsoft.com/office/drawing/2014/main" id="{A8CE2B33-A001-4A5A-8390-B777B554AEB7}"/>
              </a:ext>
            </a:extLst>
          </p:cNvPr>
          <p:cNvSpPr/>
          <p:nvPr userDrawn="1"/>
        </p:nvSpPr>
        <p:spPr>
          <a:xfrm>
            <a:off x="234052" y="688728"/>
            <a:ext cx="230811" cy="230811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1FC8B87-83F8-427C-BAC2-166DB73CB8DF}"/>
              </a:ext>
            </a:extLst>
          </p:cNvPr>
          <p:cNvSpPr/>
          <p:nvPr userDrawn="1"/>
        </p:nvSpPr>
        <p:spPr>
          <a:xfrm>
            <a:off x="4691479" y="688728"/>
            <a:ext cx="2809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TITLE HERE</a:t>
            </a:r>
            <a:endParaRPr lang="zh-CN" altLang="en-US" sz="36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BD4C6547-B8E9-417D-96EC-77605D8EA731}"/>
              </a:ext>
            </a:extLst>
          </p:cNvPr>
          <p:cNvSpPr/>
          <p:nvPr userDrawn="1"/>
        </p:nvSpPr>
        <p:spPr>
          <a:xfrm>
            <a:off x="5886936" y="1515302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D71725E5-576D-486F-9EC8-EE8815D7798F}"/>
              </a:ext>
            </a:extLst>
          </p:cNvPr>
          <p:cNvSpPr txBox="1"/>
          <p:nvPr userDrawn="1"/>
        </p:nvSpPr>
        <p:spPr>
          <a:xfrm>
            <a:off x="4448687" y="953386"/>
            <a:ext cx="329462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dist"/>
            <a:r>
              <a:rPr lang="zh-CN" altLang="en-US" sz="32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请添加你的标题</a:t>
            </a:r>
          </a:p>
        </p:txBody>
      </p:sp>
      <p:pic>
        <p:nvPicPr>
          <p:cNvPr id="14" name="图片 13" descr="图片包含 游戏机, 黑色&#10;&#10;描述已自动生成">
            <a:extLst>
              <a:ext uri="{FF2B5EF4-FFF2-40B4-BE49-F238E27FC236}">
                <a16:creationId xmlns="" xmlns:a16="http://schemas.microsoft.com/office/drawing/2014/main" id="{936880F3-B75D-47DC-B368-FDCB194215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0" t="20882" r="34319" b="18720"/>
          <a:stretch/>
        </p:blipFill>
        <p:spPr>
          <a:xfrm>
            <a:off x="7162067" y="747147"/>
            <a:ext cx="3296420" cy="3029675"/>
          </a:xfrm>
          <a:prstGeom prst="rect">
            <a:avLst/>
          </a:prstGeom>
        </p:spPr>
      </p:pic>
      <p:pic>
        <p:nvPicPr>
          <p:cNvPr id="15" name="图片 14" descr="图片包含 游戏机, 黑色&#10;&#10;描述已自动生成">
            <a:extLst>
              <a:ext uri="{FF2B5EF4-FFF2-40B4-BE49-F238E27FC236}">
                <a16:creationId xmlns="" xmlns:a16="http://schemas.microsoft.com/office/drawing/2014/main" id="{2BAE4385-F0E0-43AC-86E1-3C027083FB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0" t="20882" r="34319" b="18720"/>
          <a:stretch/>
        </p:blipFill>
        <p:spPr>
          <a:xfrm>
            <a:off x="2838909" y="3153779"/>
            <a:ext cx="3296420" cy="3029675"/>
          </a:xfrm>
          <a:prstGeom prst="rect">
            <a:avLst/>
          </a:prstGeom>
        </p:spPr>
      </p:pic>
      <p:pic>
        <p:nvPicPr>
          <p:cNvPr id="16" name="图片 15" descr="图片包含 游戏机, 黑色&#10;&#10;描述已自动生成">
            <a:extLst>
              <a:ext uri="{FF2B5EF4-FFF2-40B4-BE49-F238E27FC236}">
                <a16:creationId xmlns="" xmlns:a16="http://schemas.microsoft.com/office/drawing/2014/main" id="{7D071173-84ED-4CA8-931B-81D0E01A7B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0" t="20882" r="34319" b="18720"/>
          <a:stretch/>
        </p:blipFill>
        <p:spPr>
          <a:xfrm>
            <a:off x="-132988" y="1214941"/>
            <a:ext cx="3296420" cy="3029675"/>
          </a:xfrm>
          <a:prstGeom prst="rect">
            <a:avLst/>
          </a:prstGeom>
        </p:spPr>
      </p:pic>
      <p:pic>
        <p:nvPicPr>
          <p:cNvPr id="17" name="图片 16" descr="图片包含 游戏机, 黑色&#10;&#10;描述已自动生成">
            <a:extLst>
              <a:ext uri="{FF2B5EF4-FFF2-40B4-BE49-F238E27FC236}">
                <a16:creationId xmlns="" xmlns:a16="http://schemas.microsoft.com/office/drawing/2014/main" id="{32363262-BC2D-429C-80DC-DBBF261742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0" t="20882" r="34319" b="18720"/>
          <a:stretch/>
        </p:blipFill>
        <p:spPr>
          <a:xfrm>
            <a:off x="7175084" y="5644318"/>
            <a:ext cx="3296420" cy="302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250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01B36570-98C8-4C8C-B6B6-34CDA2019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00DD44A-D88D-4166-95DB-68D735D11E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4D2B696-E909-4C5E-9EE4-D61F7632B5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A65E2-163E-4915-862A-0FA98AFA28D3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3CF2471-8118-4B0E-978D-0F5CF274E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E5E1564-2F53-410D-B086-25A3970A75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9CA40-EB35-49B2-8A5B-D1CC748AA35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A230D97-5540-42DE-A0EE-1438B74CD6D0}"/>
              </a:ext>
            </a:extLst>
          </p:cNvPr>
          <p:cNvSpPr/>
          <p:nvPr userDrawn="1"/>
        </p:nvSpPr>
        <p:spPr>
          <a:xfrm>
            <a:off x="-31394400" y="-180594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020EFE0-2B0B-463B-9F9E-D35B2B79B0B1}"/>
              </a:ext>
            </a:extLst>
          </p:cNvPr>
          <p:cNvSpPr/>
          <p:nvPr userDrawn="1"/>
        </p:nvSpPr>
        <p:spPr>
          <a:xfrm>
            <a:off x="41452800" y="221742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37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4.svg"/><Relationship Id="rId3" Type="http://schemas.openxmlformats.org/officeDocument/2006/relationships/image" Target="../media/image9.png"/><Relationship Id="rId7" Type="http://schemas.openxmlformats.org/officeDocument/2006/relationships/image" Target="../media/image18.sv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5" Type="http://schemas.openxmlformats.org/officeDocument/2006/relationships/image" Target="../media/image26.sv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20.svg"/><Relationship Id="rId1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png"/><Relationship Id="rId12" Type="http://schemas.openxmlformats.org/officeDocument/2006/relationships/image" Target="../media/image9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3.svg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3" name="图片 2182" descr="图片包含 游戏机, 黑色&#10;&#10;描述已自动生成">
            <a:extLst>
              <a:ext uri="{FF2B5EF4-FFF2-40B4-BE49-F238E27FC236}">
                <a16:creationId xmlns="" xmlns:a16="http://schemas.microsoft.com/office/drawing/2014/main" id="{D0040F8E-DC53-4AB1-9912-5996F5F1DB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0" t="20882" r="34319" b="18720"/>
          <a:stretch/>
        </p:blipFill>
        <p:spPr>
          <a:xfrm>
            <a:off x="7175084" y="5644318"/>
            <a:ext cx="3296420" cy="3029675"/>
          </a:xfrm>
          <a:prstGeom prst="rect">
            <a:avLst/>
          </a:prstGeom>
        </p:spPr>
      </p:pic>
      <p:sp useBgFill="1">
        <p:nvSpPr>
          <p:cNvPr id="11" name="椭圆 10">
            <a:extLst>
              <a:ext uri="{FF2B5EF4-FFF2-40B4-BE49-F238E27FC236}">
                <a16:creationId xmlns="" xmlns:a16="http://schemas.microsoft.com/office/drawing/2014/main" id="{FD5BED89-D78B-4449-8C5C-D7237B17F640}"/>
              </a:ext>
            </a:extLst>
          </p:cNvPr>
          <p:cNvSpPr/>
          <p:nvPr/>
        </p:nvSpPr>
        <p:spPr>
          <a:xfrm>
            <a:off x="5896793" y="235171"/>
            <a:ext cx="1583615" cy="1583615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F704D816-352C-49CC-82E6-EB2B4EBA2432}"/>
              </a:ext>
            </a:extLst>
          </p:cNvPr>
          <p:cNvSpPr/>
          <p:nvPr/>
        </p:nvSpPr>
        <p:spPr>
          <a:xfrm>
            <a:off x="8958323" y="5374042"/>
            <a:ext cx="861658" cy="8616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="" xmlns:a16="http://schemas.microsoft.com/office/drawing/2014/main" id="{D1219405-A4AE-461C-ADC7-AC0880E87B7B}"/>
              </a:ext>
            </a:extLst>
          </p:cNvPr>
          <p:cNvSpPr/>
          <p:nvPr/>
        </p:nvSpPr>
        <p:spPr>
          <a:xfrm>
            <a:off x="1450047" y="5699797"/>
            <a:ext cx="1071805" cy="1071805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: 圆角 6">
            <a:extLst>
              <a:ext uri="{FF2B5EF4-FFF2-40B4-BE49-F238E27FC236}">
                <a16:creationId xmlns="" xmlns:a16="http://schemas.microsoft.com/office/drawing/2014/main" id="{9B8B165E-92D9-4963-9176-975D741C6964}"/>
              </a:ext>
            </a:extLst>
          </p:cNvPr>
          <p:cNvSpPr/>
          <p:nvPr/>
        </p:nvSpPr>
        <p:spPr>
          <a:xfrm>
            <a:off x="1" y="1439355"/>
            <a:ext cx="12192000" cy="4118257"/>
          </a:xfrm>
          <a:prstGeom prst="roundRect">
            <a:avLst>
              <a:gd name="adj" fmla="val 3190"/>
            </a:avLst>
          </a:prstGeom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3B6C69B-937B-4477-A1BB-173DF22EBDC3}"/>
              </a:ext>
            </a:extLst>
          </p:cNvPr>
          <p:cNvSpPr/>
          <p:nvPr/>
        </p:nvSpPr>
        <p:spPr>
          <a:xfrm>
            <a:off x="5061103" y="2076039"/>
            <a:ext cx="20697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H" panose="00020600040101010101" pitchFamily="18" charset="-122"/>
              </a:rPr>
              <a:t>2020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H" panose="00020600040101010101" pitchFamily="18" charset="-122"/>
              </a:rPr>
              <a:t>年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40F237A-7E99-4B11-802F-99EC571C4BBA}"/>
              </a:ext>
            </a:extLst>
          </p:cNvPr>
          <p:cNvSpPr/>
          <p:nvPr/>
        </p:nvSpPr>
        <p:spPr>
          <a:xfrm>
            <a:off x="5285527" y="4224533"/>
            <a:ext cx="1620957" cy="3341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组群：才思敏捷组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6F4CD3D-80B2-42F9-A9F5-4FFBA01AED29}"/>
              </a:ext>
            </a:extLst>
          </p:cNvPr>
          <p:cNvSpPr/>
          <p:nvPr/>
        </p:nvSpPr>
        <p:spPr>
          <a:xfrm>
            <a:off x="5285523" y="4482491"/>
            <a:ext cx="1620957" cy="3334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汇报人：大东小东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3224289-B2F2-4FC6-BC70-DCDD91BBF58D}"/>
              </a:ext>
            </a:extLst>
          </p:cNvPr>
          <p:cNvSpPr/>
          <p:nvPr/>
        </p:nvSpPr>
        <p:spPr>
          <a:xfrm>
            <a:off x="2887430" y="2764869"/>
            <a:ext cx="641714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H" panose="00020600040101010101" pitchFamily="18" charset="-122"/>
              </a:rPr>
              <a:t>某某某公司年终终结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59751BC2-5544-4111-841A-920373C24BB4}"/>
              </a:ext>
            </a:extLst>
          </p:cNvPr>
          <p:cNvSpPr/>
          <p:nvPr/>
        </p:nvSpPr>
        <p:spPr>
          <a:xfrm>
            <a:off x="5886939" y="5511893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CB819D21-648A-4E32-BF30-3A04470752C5}"/>
              </a:ext>
            </a:extLst>
          </p:cNvPr>
          <p:cNvSpPr/>
          <p:nvPr/>
        </p:nvSpPr>
        <p:spPr>
          <a:xfrm>
            <a:off x="-97602" y="-195658"/>
            <a:ext cx="861658" cy="8616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3D31D2E1-C44D-491A-A7B2-3F32B8A25D62}"/>
              </a:ext>
            </a:extLst>
          </p:cNvPr>
          <p:cNvSpPr/>
          <p:nvPr/>
        </p:nvSpPr>
        <p:spPr>
          <a:xfrm>
            <a:off x="10838743" y="4132534"/>
            <a:ext cx="349957" cy="3499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36EEB57B-B504-4047-9B00-60A7106AC7A9}"/>
              </a:ext>
            </a:extLst>
          </p:cNvPr>
          <p:cNvSpPr/>
          <p:nvPr/>
        </p:nvSpPr>
        <p:spPr>
          <a:xfrm>
            <a:off x="1985949" y="2114481"/>
            <a:ext cx="631002" cy="6310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80" name="图片 2179" descr="图片包含 游戏机, 黑色&#10;&#10;描述已自动生成">
            <a:extLst>
              <a:ext uri="{FF2B5EF4-FFF2-40B4-BE49-F238E27FC236}">
                <a16:creationId xmlns="" xmlns:a16="http://schemas.microsoft.com/office/drawing/2014/main" id="{5A7C474F-D78A-40BB-A910-3A5A474B97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0" t="20882" r="34319" b="18720"/>
          <a:stretch/>
        </p:blipFill>
        <p:spPr>
          <a:xfrm>
            <a:off x="7162067" y="747147"/>
            <a:ext cx="3296420" cy="3029675"/>
          </a:xfrm>
          <a:prstGeom prst="rect">
            <a:avLst/>
          </a:prstGeom>
        </p:spPr>
      </p:pic>
      <p:pic>
        <p:nvPicPr>
          <p:cNvPr id="2181" name="图片 2180" descr="图片包含 游戏机, 黑色&#10;&#10;描述已自动生成">
            <a:extLst>
              <a:ext uri="{FF2B5EF4-FFF2-40B4-BE49-F238E27FC236}">
                <a16:creationId xmlns="" xmlns:a16="http://schemas.microsoft.com/office/drawing/2014/main" id="{6F1F58FB-2F06-45A8-8F04-C7F0D03DA6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0" t="20882" r="34319" b="18720"/>
          <a:stretch/>
        </p:blipFill>
        <p:spPr>
          <a:xfrm>
            <a:off x="2838909" y="3153779"/>
            <a:ext cx="3296420" cy="3029675"/>
          </a:xfrm>
          <a:prstGeom prst="rect">
            <a:avLst/>
          </a:prstGeom>
        </p:spPr>
      </p:pic>
      <p:pic>
        <p:nvPicPr>
          <p:cNvPr id="2182" name="图片 2181" descr="图片包含 游戏机, 黑色&#10;&#10;描述已自动生成">
            <a:extLst>
              <a:ext uri="{FF2B5EF4-FFF2-40B4-BE49-F238E27FC236}">
                <a16:creationId xmlns="" xmlns:a16="http://schemas.microsoft.com/office/drawing/2014/main" id="{9D5649CC-D7A6-48AC-8B1E-60F009F4B6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0" t="20882" r="34319" b="18720"/>
          <a:stretch/>
        </p:blipFill>
        <p:spPr>
          <a:xfrm>
            <a:off x="-132988" y="1214941"/>
            <a:ext cx="3296420" cy="302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2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FACEC7F4-62BB-43E7-8A4E-CD176BEAEBA5}"/>
              </a:ext>
            </a:extLst>
          </p:cNvPr>
          <p:cNvSpPr/>
          <p:nvPr/>
        </p:nvSpPr>
        <p:spPr>
          <a:xfrm>
            <a:off x="1856562" y="2147777"/>
            <a:ext cx="2763284" cy="4087923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5A522C87-0595-4177-ABC7-E4329F986B94}"/>
              </a:ext>
            </a:extLst>
          </p:cNvPr>
          <p:cNvSpPr/>
          <p:nvPr/>
        </p:nvSpPr>
        <p:spPr>
          <a:xfrm>
            <a:off x="4886841" y="2147777"/>
            <a:ext cx="2763284" cy="4087923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96B52CD7-D681-4CF6-A6CD-F230C3F9F70F}"/>
              </a:ext>
            </a:extLst>
          </p:cNvPr>
          <p:cNvSpPr/>
          <p:nvPr/>
        </p:nvSpPr>
        <p:spPr>
          <a:xfrm>
            <a:off x="7917120" y="2147777"/>
            <a:ext cx="2763284" cy="4087923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9BB9C66-ED9E-47BB-8470-C385DB7D7D2E}"/>
              </a:ext>
            </a:extLst>
          </p:cNvPr>
          <p:cNvSpPr txBox="1"/>
          <p:nvPr/>
        </p:nvSpPr>
        <p:spPr>
          <a:xfrm>
            <a:off x="2440935" y="2383641"/>
            <a:ext cx="159453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16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PART ONE</a:t>
            </a:r>
            <a:endParaRPr lang="zh-CN" altLang="en-US" sz="16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9E0A56C-489B-42AD-A6F7-9CE3E7658DB9}"/>
              </a:ext>
            </a:extLst>
          </p:cNvPr>
          <p:cNvSpPr txBox="1"/>
          <p:nvPr/>
        </p:nvSpPr>
        <p:spPr>
          <a:xfrm>
            <a:off x="5471214" y="2383641"/>
            <a:ext cx="159453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16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PART TWO</a:t>
            </a:r>
            <a:endParaRPr lang="zh-CN" altLang="en-US" sz="16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163D4EAA-ACE1-4447-939B-894931500719}"/>
              </a:ext>
            </a:extLst>
          </p:cNvPr>
          <p:cNvSpPr/>
          <p:nvPr/>
        </p:nvSpPr>
        <p:spPr>
          <a:xfrm>
            <a:off x="3029140" y="2766581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933943B-5A53-4EB6-AFF8-0527F0D7037F}"/>
              </a:ext>
            </a:extLst>
          </p:cNvPr>
          <p:cNvSpPr txBox="1"/>
          <p:nvPr/>
        </p:nvSpPr>
        <p:spPr>
          <a:xfrm>
            <a:off x="5029769" y="4939395"/>
            <a:ext cx="2477423" cy="8538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porttitor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17A7517-9F84-4F03-9ADD-12FC719BE4F9}"/>
              </a:ext>
            </a:extLst>
          </p:cNvPr>
          <p:cNvSpPr txBox="1"/>
          <p:nvPr/>
        </p:nvSpPr>
        <p:spPr>
          <a:xfrm>
            <a:off x="6274357" y="5492164"/>
            <a:ext cx="1375763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7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26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7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26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E10CF95-F048-4564-A207-408C060DDB13}"/>
              </a:ext>
            </a:extLst>
          </p:cNvPr>
          <p:cNvSpPr txBox="1"/>
          <p:nvPr/>
        </p:nvSpPr>
        <p:spPr>
          <a:xfrm>
            <a:off x="8782965" y="4430674"/>
            <a:ext cx="107670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2020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8CEE19D6-7913-4A6C-B050-BECA231957ED}"/>
              </a:ext>
            </a:extLst>
          </p:cNvPr>
          <p:cNvSpPr txBox="1"/>
          <p:nvPr/>
        </p:nvSpPr>
        <p:spPr>
          <a:xfrm>
            <a:off x="9608266" y="4320184"/>
            <a:ext cx="31617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+</a:t>
            </a:r>
            <a:endParaRPr lang="zh-CN" altLang="en-US" sz="1600" dirty="0"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EA7B6A2B-4A46-4A56-8AE4-AA7720298617}"/>
              </a:ext>
            </a:extLst>
          </p:cNvPr>
          <p:cNvSpPr txBox="1"/>
          <p:nvPr/>
        </p:nvSpPr>
        <p:spPr>
          <a:xfrm>
            <a:off x="8060043" y="4939395"/>
            <a:ext cx="2477423" cy="8538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porttitor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D03BF875-2F04-4903-BDA1-A52F9E3BE03F}"/>
              </a:ext>
            </a:extLst>
          </p:cNvPr>
          <p:cNvSpPr txBox="1"/>
          <p:nvPr/>
        </p:nvSpPr>
        <p:spPr>
          <a:xfrm>
            <a:off x="9304631" y="5492164"/>
            <a:ext cx="1375763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7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26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7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26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24444CE3-95C4-4238-B978-3894C929C18B}"/>
              </a:ext>
            </a:extLst>
          </p:cNvPr>
          <p:cNvSpPr txBox="1"/>
          <p:nvPr/>
        </p:nvSpPr>
        <p:spPr>
          <a:xfrm>
            <a:off x="2025172" y="4939395"/>
            <a:ext cx="2477423" cy="8538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porttitor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D8C50B1A-601E-491D-A806-94A400655EF6}"/>
              </a:ext>
            </a:extLst>
          </p:cNvPr>
          <p:cNvSpPr txBox="1"/>
          <p:nvPr/>
        </p:nvSpPr>
        <p:spPr>
          <a:xfrm>
            <a:off x="3269760" y="5492164"/>
            <a:ext cx="1375763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7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26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7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26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C874744B-E6D3-41DF-ABC9-E1BEB101F9F3}"/>
              </a:ext>
            </a:extLst>
          </p:cNvPr>
          <p:cNvGrpSpPr/>
          <p:nvPr/>
        </p:nvGrpSpPr>
        <p:grpSpPr>
          <a:xfrm>
            <a:off x="2175980" y="3303206"/>
            <a:ext cx="2255605" cy="1300480"/>
            <a:chOff x="6228080" y="2235201"/>
            <a:chExt cx="2255605" cy="1300480"/>
          </a:xfrm>
        </p:grpSpPr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BD56B5F1-D25D-4C19-9B01-68FB9453680C}"/>
                </a:ext>
              </a:extLst>
            </p:cNvPr>
            <p:cNvGrpSpPr/>
            <p:nvPr/>
          </p:nvGrpSpPr>
          <p:grpSpPr>
            <a:xfrm>
              <a:off x="6228080" y="2235201"/>
              <a:ext cx="2255605" cy="1300480"/>
              <a:chOff x="6228080" y="2235200"/>
              <a:chExt cx="4246880" cy="2448559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="" xmlns:a16="http://schemas.microsoft.com/office/drawing/2014/main" id="{AE5F70FD-7685-4B2A-BB18-EE05BB3C5D1C}"/>
                  </a:ext>
                </a:extLst>
              </p:cNvPr>
              <p:cNvGrpSpPr/>
              <p:nvPr/>
            </p:nvGrpSpPr>
            <p:grpSpPr>
              <a:xfrm>
                <a:off x="6228080" y="2499360"/>
                <a:ext cx="4246880" cy="1836000"/>
                <a:chOff x="6228080" y="2499360"/>
                <a:chExt cx="4246880" cy="1836000"/>
              </a:xfrm>
            </p:grpSpPr>
            <p:cxnSp>
              <p:nvCxnSpPr>
                <p:cNvPr id="62" name="直接连接符 61">
                  <a:extLst>
                    <a:ext uri="{FF2B5EF4-FFF2-40B4-BE49-F238E27FC236}">
                      <a16:creationId xmlns="" xmlns:a16="http://schemas.microsoft.com/office/drawing/2014/main" id="{0618C4EA-832B-470E-BEF1-31A2BF36C3B7}"/>
                    </a:ext>
                  </a:extLst>
                </p:cNvPr>
                <p:cNvCxnSpPr/>
                <p:nvPr/>
              </p:nvCxnSpPr>
              <p:spPr>
                <a:xfrm>
                  <a:off x="6228080" y="249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>
                  <a:extLst>
                    <a:ext uri="{FF2B5EF4-FFF2-40B4-BE49-F238E27FC236}">
                      <a16:creationId xmlns="" xmlns:a16="http://schemas.microsoft.com/office/drawing/2014/main" id="{30356337-D29B-4548-88D8-D03099238DB2}"/>
                    </a:ext>
                  </a:extLst>
                </p:cNvPr>
                <p:cNvCxnSpPr/>
                <p:nvPr/>
              </p:nvCxnSpPr>
              <p:spPr>
                <a:xfrm>
                  <a:off x="6228080" y="280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="" xmlns:a16="http://schemas.microsoft.com/office/drawing/2014/main" id="{4F41C6E4-E43B-44BE-A199-948FC00A6524}"/>
                    </a:ext>
                  </a:extLst>
                </p:cNvPr>
                <p:cNvCxnSpPr/>
                <p:nvPr/>
              </p:nvCxnSpPr>
              <p:spPr>
                <a:xfrm>
                  <a:off x="6228080" y="3111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="" xmlns:a16="http://schemas.microsoft.com/office/drawing/2014/main" id="{48A9C9F3-5EA8-4278-A447-85EBA85E0CE5}"/>
                    </a:ext>
                  </a:extLst>
                </p:cNvPr>
                <p:cNvCxnSpPr/>
                <p:nvPr/>
              </p:nvCxnSpPr>
              <p:spPr>
                <a:xfrm>
                  <a:off x="6228080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="" xmlns:a16="http://schemas.microsoft.com/office/drawing/2014/main" id="{AE223CEE-2DCD-44C9-AB5E-62ED1C41EF91}"/>
                    </a:ext>
                  </a:extLst>
                </p:cNvPr>
                <p:cNvCxnSpPr/>
                <p:nvPr/>
              </p:nvCxnSpPr>
              <p:spPr>
                <a:xfrm>
                  <a:off x="6228080" y="3723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="" xmlns:a16="http://schemas.microsoft.com/office/drawing/2014/main" id="{377A6C7D-A8E5-48EF-A6DA-BA44D9D68681}"/>
                    </a:ext>
                  </a:extLst>
                </p:cNvPr>
                <p:cNvCxnSpPr/>
                <p:nvPr/>
              </p:nvCxnSpPr>
              <p:spPr>
                <a:xfrm>
                  <a:off x="6228080" y="402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="" xmlns:a16="http://schemas.microsoft.com/office/drawing/2014/main" id="{79A59B14-BECB-4824-8703-E4DF46F186A5}"/>
                    </a:ext>
                  </a:extLst>
                </p:cNvPr>
                <p:cNvCxnSpPr/>
                <p:nvPr/>
              </p:nvCxnSpPr>
              <p:spPr>
                <a:xfrm>
                  <a:off x="6228080" y="433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组合 47">
                <a:extLst>
                  <a:ext uri="{FF2B5EF4-FFF2-40B4-BE49-F238E27FC236}">
                    <a16:creationId xmlns="" xmlns:a16="http://schemas.microsoft.com/office/drawing/2014/main" id="{5DDF0E65-F1EF-425D-8147-BB6A596406CF}"/>
                  </a:ext>
                </a:extLst>
              </p:cNvPr>
              <p:cNvGrpSpPr/>
              <p:nvPr/>
            </p:nvGrpSpPr>
            <p:grpSpPr>
              <a:xfrm>
                <a:off x="6515520" y="2235200"/>
                <a:ext cx="3672000" cy="2448559"/>
                <a:chOff x="6398255" y="1293920"/>
                <a:chExt cx="3672000" cy="4246880"/>
              </a:xfrm>
            </p:grpSpPr>
            <p:cxnSp>
              <p:nvCxnSpPr>
                <p:cNvPr id="49" name="直接连接符 48">
                  <a:extLst>
                    <a:ext uri="{FF2B5EF4-FFF2-40B4-BE49-F238E27FC236}">
                      <a16:creationId xmlns="" xmlns:a16="http://schemas.microsoft.com/office/drawing/2014/main" id="{FCD1954D-953D-4819-A216-E2AF95346BE3}"/>
                    </a:ext>
                  </a:extLst>
                </p:cNvPr>
                <p:cNvCxnSpPr/>
                <p:nvPr/>
              </p:nvCxnSpPr>
              <p:spPr>
                <a:xfrm rot="5400000">
                  <a:off x="611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>
                  <a:extLst>
                    <a:ext uri="{FF2B5EF4-FFF2-40B4-BE49-F238E27FC236}">
                      <a16:creationId xmlns="" xmlns:a16="http://schemas.microsoft.com/office/drawing/2014/main" id="{8541EB77-1B89-4E44-A215-E02BC926BD6A}"/>
                    </a:ext>
                  </a:extLst>
                </p:cNvPr>
                <p:cNvCxnSpPr/>
                <p:nvPr/>
              </p:nvCxnSpPr>
              <p:spPr>
                <a:xfrm rot="5400000">
                  <a:off x="580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>
                  <a:extLst>
                    <a:ext uri="{FF2B5EF4-FFF2-40B4-BE49-F238E27FC236}">
                      <a16:creationId xmlns="" xmlns:a16="http://schemas.microsoft.com/office/drawing/2014/main" id="{6452550F-AC00-4F9A-A6EF-AAE64E54E03D}"/>
                    </a:ext>
                  </a:extLst>
                </p:cNvPr>
                <p:cNvCxnSpPr/>
                <p:nvPr/>
              </p:nvCxnSpPr>
              <p:spPr>
                <a:xfrm rot="5400000">
                  <a:off x="549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>
                  <a:extLst>
                    <a:ext uri="{FF2B5EF4-FFF2-40B4-BE49-F238E27FC236}">
                      <a16:creationId xmlns="" xmlns:a16="http://schemas.microsoft.com/office/drawing/2014/main" id="{EA620433-CD0D-45CB-8729-3B383AF33277}"/>
                    </a:ext>
                  </a:extLst>
                </p:cNvPr>
                <p:cNvCxnSpPr/>
                <p:nvPr/>
              </p:nvCxnSpPr>
              <p:spPr>
                <a:xfrm rot="5400000">
                  <a:off x="519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>
                  <a:extLst>
                    <a:ext uri="{FF2B5EF4-FFF2-40B4-BE49-F238E27FC236}">
                      <a16:creationId xmlns="" xmlns:a16="http://schemas.microsoft.com/office/drawing/2014/main" id="{84D5F13D-BD9A-4CBE-BBBF-DE6BB469DCD8}"/>
                    </a:ext>
                  </a:extLst>
                </p:cNvPr>
                <p:cNvCxnSpPr/>
                <p:nvPr/>
              </p:nvCxnSpPr>
              <p:spPr>
                <a:xfrm rot="5400000">
                  <a:off x="488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="" xmlns:a16="http://schemas.microsoft.com/office/drawing/2014/main" id="{03B71A75-E6F3-450A-A383-C5E34086DA59}"/>
                    </a:ext>
                  </a:extLst>
                </p:cNvPr>
                <p:cNvCxnSpPr/>
                <p:nvPr/>
              </p:nvCxnSpPr>
              <p:spPr>
                <a:xfrm rot="5400000">
                  <a:off x="458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="" xmlns:a16="http://schemas.microsoft.com/office/drawing/2014/main" id="{8F8F4BC4-2020-4A82-9AA6-87BA4E526656}"/>
                    </a:ext>
                  </a:extLst>
                </p:cNvPr>
                <p:cNvCxnSpPr/>
                <p:nvPr/>
              </p:nvCxnSpPr>
              <p:spPr>
                <a:xfrm rot="5400000">
                  <a:off x="427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>
                  <a:extLst>
                    <a:ext uri="{FF2B5EF4-FFF2-40B4-BE49-F238E27FC236}">
                      <a16:creationId xmlns="" xmlns:a16="http://schemas.microsoft.com/office/drawing/2014/main" id="{58057EE2-4A9C-4A30-BD6D-7C6F2867969D}"/>
                    </a:ext>
                  </a:extLst>
                </p:cNvPr>
                <p:cNvCxnSpPr/>
                <p:nvPr/>
              </p:nvCxnSpPr>
              <p:spPr>
                <a:xfrm rot="5400000">
                  <a:off x="794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="" xmlns:a16="http://schemas.microsoft.com/office/drawing/2014/main" id="{4131D44F-98A1-46F2-94E4-24A8123C6B1A}"/>
                    </a:ext>
                  </a:extLst>
                </p:cNvPr>
                <p:cNvCxnSpPr/>
                <p:nvPr/>
              </p:nvCxnSpPr>
              <p:spPr>
                <a:xfrm rot="5400000">
                  <a:off x="764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="" xmlns:a16="http://schemas.microsoft.com/office/drawing/2014/main" id="{055AF0A6-60EF-4008-B54F-FE929D0E2CC8}"/>
                    </a:ext>
                  </a:extLst>
                </p:cNvPr>
                <p:cNvCxnSpPr/>
                <p:nvPr/>
              </p:nvCxnSpPr>
              <p:spPr>
                <a:xfrm rot="5400000">
                  <a:off x="733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="" xmlns:a16="http://schemas.microsoft.com/office/drawing/2014/main" id="{80FE144A-882A-4C0D-8075-46F2FABC7D06}"/>
                    </a:ext>
                  </a:extLst>
                </p:cNvPr>
                <p:cNvCxnSpPr/>
                <p:nvPr/>
              </p:nvCxnSpPr>
              <p:spPr>
                <a:xfrm rot="5400000">
                  <a:off x="702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="" xmlns:a16="http://schemas.microsoft.com/office/drawing/2014/main" id="{C3D1648F-EE20-4308-811C-AE1D42EBEF38}"/>
                    </a:ext>
                  </a:extLst>
                </p:cNvPr>
                <p:cNvCxnSpPr/>
                <p:nvPr/>
              </p:nvCxnSpPr>
              <p:spPr>
                <a:xfrm rot="5400000">
                  <a:off x="672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="" xmlns:a16="http://schemas.microsoft.com/office/drawing/2014/main" id="{504B4C3A-9169-4D84-8076-436A2E9BF8E6}"/>
                    </a:ext>
                  </a:extLst>
                </p:cNvPr>
                <p:cNvCxnSpPr/>
                <p:nvPr/>
              </p:nvCxnSpPr>
              <p:spPr>
                <a:xfrm rot="5400000">
                  <a:off x="641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192B3AD1-1CBD-48E5-A1CA-479412CEF881}"/>
                </a:ext>
              </a:extLst>
            </p:cNvPr>
            <p:cNvSpPr/>
            <p:nvPr/>
          </p:nvSpPr>
          <p:spPr>
            <a:xfrm>
              <a:off x="6228080" y="2235201"/>
              <a:ext cx="2255605" cy="1300480"/>
            </a:xfrm>
            <a:prstGeom prst="rect">
              <a:avLst/>
            </a:prstGeom>
            <a:gradFill>
              <a:gsLst>
                <a:gs pos="70000">
                  <a:schemeClr val="bg1"/>
                </a:gs>
                <a:gs pos="0">
                  <a:schemeClr val="bg1">
                    <a:alpha val="34000"/>
                  </a:schemeClr>
                </a:gs>
                <a:gs pos="46000">
                  <a:schemeClr val="bg1">
                    <a:alpha val="6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966E0BA6-043C-4084-8B77-6C341ABE98D0}"/>
              </a:ext>
            </a:extLst>
          </p:cNvPr>
          <p:cNvGrpSpPr/>
          <p:nvPr/>
        </p:nvGrpSpPr>
        <p:grpSpPr>
          <a:xfrm>
            <a:off x="5216128" y="2765344"/>
            <a:ext cx="2255605" cy="1300480"/>
            <a:chOff x="6228080" y="2235201"/>
            <a:chExt cx="2255605" cy="1300480"/>
          </a:xfrm>
        </p:grpSpPr>
        <p:grpSp>
          <p:nvGrpSpPr>
            <p:cNvPr id="70" name="组合 69">
              <a:extLst>
                <a:ext uri="{FF2B5EF4-FFF2-40B4-BE49-F238E27FC236}">
                  <a16:creationId xmlns="" xmlns:a16="http://schemas.microsoft.com/office/drawing/2014/main" id="{7C814919-A495-461B-ABBF-675AEF19A474}"/>
                </a:ext>
              </a:extLst>
            </p:cNvPr>
            <p:cNvGrpSpPr/>
            <p:nvPr/>
          </p:nvGrpSpPr>
          <p:grpSpPr>
            <a:xfrm>
              <a:off x="6228080" y="2235201"/>
              <a:ext cx="2255605" cy="1300480"/>
              <a:chOff x="6228080" y="2235200"/>
              <a:chExt cx="4246880" cy="2448559"/>
            </a:xfrm>
          </p:grpSpPr>
          <p:grpSp>
            <p:nvGrpSpPr>
              <p:cNvPr id="72" name="组合 71">
                <a:extLst>
                  <a:ext uri="{FF2B5EF4-FFF2-40B4-BE49-F238E27FC236}">
                    <a16:creationId xmlns="" xmlns:a16="http://schemas.microsoft.com/office/drawing/2014/main" id="{33234C5E-26BC-4F7F-B45E-9C6E18CCA210}"/>
                  </a:ext>
                </a:extLst>
              </p:cNvPr>
              <p:cNvGrpSpPr/>
              <p:nvPr/>
            </p:nvGrpSpPr>
            <p:grpSpPr>
              <a:xfrm>
                <a:off x="6228080" y="2499360"/>
                <a:ext cx="4246880" cy="1836000"/>
                <a:chOff x="6228080" y="2499360"/>
                <a:chExt cx="4246880" cy="1836000"/>
              </a:xfrm>
            </p:grpSpPr>
            <p:cxnSp>
              <p:nvCxnSpPr>
                <p:cNvPr id="87" name="直接连接符 86">
                  <a:extLst>
                    <a:ext uri="{FF2B5EF4-FFF2-40B4-BE49-F238E27FC236}">
                      <a16:creationId xmlns="" xmlns:a16="http://schemas.microsoft.com/office/drawing/2014/main" id="{E3211436-B4CF-4C40-BE0F-4CC8F02F27E4}"/>
                    </a:ext>
                  </a:extLst>
                </p:cNvPr>
                <p:cNvCxnSpPr/>
                <p:nvPr/>
              </p:nvCxnSpPr>
              <p:spPr>
                <a:xfrm>
                  <a:off x="6228080" y="249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="" xmlns:a16="http://schemas.microsoft.com/office/drawing/2014/main" id="{DD9E8D34-A39A-4D48-A46B-851C7BC7BB58}"/>
                    </a:ext>
                  </a:extLst>
                </p:cNvPr>
                <p:cNvCxnSpPr/>
                <p:nvPr/>
              </p:nvCxnSpPr>
              <p:spPr>
                <a:xfrm>
                  <a:off x="6228080" y="280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>
                  <a:extLst>
                    <a:ext uri="{FF2B5EF4-FFF2-40B4-BE49-F238E27FC236}">
                      <a16:creationId xmlns="" xmlns:a16="http://schemas.microsoft.com/office/drawing/2014/main" id="{4DCC8599-D4F6-401C-A068-A1BDB125DAF4}"/>
                    </a:ext>
                  </a:extLst>
                </p:cNvPr>
                <p:cNvCxnSpPr/>
                <p:nvPr/>
              </p:nvCxnSpPr>
              <p:spPr>
                <a:xfrm>
                  <a:off x="6228080" y="3111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="" xmlns:a16="http://schemas.microsoft.com/office/drawing/2014/main" id="{7B2C5DAF-31A7-4623-AC63-8B8247119196}"/>
                    </a:ext>
                  </a:extLst>
                </p:cNvPr>
                <p:cNvCxnSpPr/>
                <p:nvPr/>
              </p:nvCxnSpPr>
              <p:spPr>
                <a:xfrm>
                  <a:off x="6228080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>
                  <a:extLst>
                    <a:ext uri="{FF2B5EF4-FFF2-40B4-BE49-F238E27FC236}">
                      <a16:creationId xmlns="" xmlns:a16="http://schemas.microsoft.com/office/drawing/2014/main" id="{1196E025-4461-45FE-9C90-A4F001A0DC04}"/>
                    </a:ext>
                  </a:extLst>
                </p:cNvPr>
                <p:cNvCxnSpPr/>
                <p:nvPr/>
              </p:nvCxnSpPr>
              <p:spPr>
                <a:xfrm>
                  <a:off x="6228080" y="3723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="" xmlns:a16="http://schemas.microsoft.com/office/drawing/2014/main" id="{07D04094-8F20-4092-9C32-15D323D022FB}"/>
                    </a:ext>
                  </a:extLst>
                </p:cNvPr>
                <p:cNvCxnSpPr/>
                <p:nvPr/>
              </p:nvCxnSpPr>
              <p:spPr>
                <a:xfrm>
                  <a:off x="6228080" y="402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="" xmlns:a16="http://schemas.microsoft.com/office/drawing/2014/main" id="{06948672-0FA3-47EA-B8E3-DD067A9EFBD9}"/>
                    </a:ext>
                  </a:extLst>
                </p:cNvPr>
                <p:cNvCxnSpPr/>
                <p:nvPr/>
              </p:nvCxnSpPr>
              <p:spPr>
                <a:xfrm>
                  <a:off x="6228080" y="433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组合 72">
                <a:extLst>
                  <a:ext uri="{FF2B5EF4-FFF2-40B4-BE49-F238E27FC236}">
                    <a16:creationId xmlns="" xmlns:a16="http://schemas.microsoft.com/office/drawing/2014/main" id="{C562C8E1-B80A-424C-A3BF-04682902CC0C}"/>
                  </a:ext>
                </a:extLst>
              </p:cNvPr>
              <p:cNvGrpSpPr/>
              <p:nvPr/>
            </p:nvGrpSpPr>
            <p:grpSpPr>
              <a:xfrm>
                <a:off x="6515520" y="2235200"/>
                <a:ext cx="3672000" cy="2448559"/>
                <a:chOff x="6398255" y="1293920"/>
                <a:chExt cx="3672000" cy="4246880"/>
              </a:xfrm>
            </p:grpSpPr>
            <p:cxnSp>
              <p:nvCxnSpPr>
                <p:cNvPr id="74" name="直接连接符 73">
                  <a:extLst>
                    <a:ext uri="{FF2B5EF4-FFF2-40B4-BE49-F238E27FC236}">
                      <a16:creationId xmlns="" xmlns:a16="http://schemas.microsoft.com/office/drawing/2014/main" id="{60845FEB-421E-47FE-90C9-16403A5F7461}"/>
                    </a:ext>
                  </a:extLst>
                </p:cNvPr>
                <p:cNvCxnSpPr/>
                <p:nvPr/>
              </p:nvCxnSpPr>
              <p:spPr>
                <a:xfrm rot="5400000">
                  <a:off x="611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>
                  <a:extLst>
                    <a:ext uri="{FF2B5EF4-FFF2-40B4-BE49-F238E27FC236}">
                      <a16:creationId xmlns="" xmlns:a16="http://schemas.microsoft.com/office/drawing/2014/main" id="{D25D30D5-3AE5-4A6C-85A8-E3FBD9059626}"/>
                    </a:ext>
                  </a:extLst>
                </p:cNvPr>
                <p:cNvCxnSpPr/>
                <p:nvPr/>
              </p:nvCxnSpPr>
              <p:spPr>
                <a:xfrm rot="5400000">
                  <a:off x="580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>
                  <a:extLst>
                    <a:ext uri="{FF2B5EF4-FFF2-40B4-BE49-F238E27FC236}">
                      <a16:creationId xmlns="" xmlns:a16="http://schemas.microsoft.com/office/drawing/2014/main" id="{4E7C51A1-90BA-4E77-B3FA-A542484FC5BD}"/>
                    </a:ext>
                  </a:extLst>
                </p:cNvPr>
                <p:cNvCxnSpPr/>
                <p:nvPr/>
              </p:nvCxnSpPr>
              <p:spPr>
                <a:xfrm rot="5400000">
                  <a:off x="549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="" xmlns:a16="http://schemas.microsoft.com/office/drawing/2014/main" id="{78306D07-08D6-4BF2-AF72-9004AF4012F3}"/>
                    </a:ext>
                  </a:extLst>
                </p:cNvPr>
                <p:cNvCxnSpPr/>
                <p:nvPr/>
              </p:nvCxnSpPr>
              <p:spPr>
                <a:xfrm rot="5400000">
                  <a:off x="519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="" xmlns:a16="http://schemas.microsoft.com/office/drawing/2014/main" id="{70728FD1-DC78-4931-A179-997DBE65CBFC}"/>
                    </a:ext>
                  </a:extLst>
                </p:cNvPr>
                <p:cNvCxnSpPr/>
                <p:nvPr/>
              </p:nvCxnSpPr>
              <p:spPr>
                <a:xfrm rot="5400000">
                  <a:off x="488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="" xmlns:a16="http://schemas.microsoft.com/office/drawing/2014/main" id="{C0F45E85-7D77-4B3C-93FE-DC3AAD40488A}"/>
                    </a:ext>
                  </a:extLst>
                </p:cNvPr>
                <p:cNvCxnSpPr/>
                <p:nvPr/>
              </p:nvCxnSpPr>
              <p:spPr>
                <a:xfrm rot="5400000">
                  <a:off x="458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="" xmlns:a16="http://schemas.microsoft.com/office/drawing/2014/main" id="{9E850D98-3EB4-404E-8B66-D9BF174FD39A}"/>
                    </a:ext>
                  </a:extLst>
                </p:cNvPr>
                <p:cNvCxnSpPr/>
                <p:nvPr/>
              </p:nvCxnSpPr>
              <p:spPr>
                <a:xfrm rot="5400000">
                  <a:off x="427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>
                  <a:extLst>
                    <a:ext uri="{FF2B5EF4-FFF2-40B4-BE49-F238E27FC236}">
                      <a16:creationId xmlns="" xmlns:a16="http://schemas.microsoft.com/office/drawing/2014/main" id="{9F6BA826-1CB2-484B-BF60-2AF4160644FA}"/>
                    </a:ext>
                  </a:extLst>
                </p:cNvPr>
                <p:cNvCxnSpPr/>
                <p:nvPr/>
              </p:nvCxnSpPr>
              <p:spPr>
                <a:xfrm rot="5400000">
                  <a:off x="794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>
                  <a:extLst>
                    <a:ext uri="{FF2B5EF4-FFF2-40B4-BE49-F238E27FC236}">
                      <a16:creationId xmlns="" xmlns:a16="http://schemas.microsoft.com/office/drawing/2014/main" id="{F0623AF4-A565-4923-AAF4-45EAE1FCC741}"/>
                    </a:ext>
                  </a:extLst>
                </p:cNvPr>
                <p:cNvCxnSpPr/>
                <p:nvPr/>
              </p:nvCxnSpPr>
              <p:spPr>
                <a:xfrm rot="5400000">
                  <a:off x="764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>
                  <a:extLst>
                    <a:ext uri="{FF2B5EF4-FFF2-40B4-BE49-F238E27FC236}">
                      <a16:creationId xmlns="" xmlns:a16="http://schemas.microsoft.com/office/drawing/2014/main" id="{670344A8-748B-488B-A54E-F475315EC383}"/>
                    </a:ext>
                  </a:extLst>
                </p:cNvPr>
                <p:cNvCxnSpPr/>
                <p:nvPr/>
              </p:nvCxnSpPr>
              <p:spPr>
                <a:xfrm rot="5400000">
                  <a:off x="733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>
                  <a:extLst>
                    <a:ext uri="{FF2B5EF4-FFF2-40B4-BE49-F238E27FC236}">
                      <a16:creationId xmlns="" xmlns:a16="http://schemas.microsoft.com/office/drawing/2014/main" id="{2A4CE2F4-8A56-4B3C-8DC6-0FA57F4727FD}"/>
                    </a:ext>
                  </a:extLst>
                </p:cNvPr>
                <p:cNvCxnSpPr/>
                <p:nvPr/>
              </p:nvCxnSpPr>
              <p:spPr>
                <a:xfrm rot="5400000">
                  <a:off x="702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>
                  <a:extLst>
                    <a:ext uri="{FF2B5EF4-FFF2-40B4-BE49-F238E27FC236}">
                      <a16:creationId xmlns="" xmlns:a16="http://schemas.microsoft.com/office/drawing/2014/main" id="{B2CEC1D6-C923-458B-BB44-BC3A52DE0BA2}"/>
                    </a:ext>
                  </a:extLst>
                </p:cNvPr>
                <p:cNvCxnSpPr/>
                <p:nvPr/>
              </p:nvCxnSpPr>
              <p:spPr>
                <a:xfrm rot="5400000">
                  <a:off x="672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>
                  <a:extLst>
                    <a:ext uri="{FF2B5EF4-FFF2-40B4-BE49-F238E27FC236}">
                      <a16:creationId xmlns="" xmlns:a16="http://schemas.microsoft.com/office/drawing/2014/main" id="{B5BCE6B3-12AB-4FB9-88CA-22D09C0F0494}"/>
                    </a:ext>
                  </a:extLst>
                </p:cNvPr>
                <p:cNvCxnSpPr/>
                <p:nvPr/>
              </p:nvCxnSpPr>
              <p:spPr>
                <a:xfrm rot="5400000">
                  <a:off x="641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1" name="矩形 70">
              <a:extLst>
                <a:ext uri="{FF2B5EF4-FFF2-40B4-BE49-F238E27FC236}">
                  <a16:creationId xmlns="" xmlns:a16="http://schemas.microsoft.com/office/drawing/2014/main" id="{8CD49020-6E62-4DC1-9123-8B1365623DDC}"/>
                </a:ext>
              </a:extLst>
            </p:cNvPr>
            <p:cNvSpPr/>
            <p:nvPr/>
          </p:nvSpPr>
          <p:spPr>
            <a:xfrm>
              <a:off x="6228080" y="2235201"/>
              <a:ext cx="2255605" cy="1300480"/>
            </a:xfrm>
            <a:prstGeom prst="rect">
              <a:avLst/>
            </a:prstGeom>
            <a:gradFill>
              <a:gsLst>
                <a:gs pos="70000">
                  <a:schemeClr val="bg1"/>
                </a:gs>
                <a:gs pos="0">
                  <a:schemeClr val="bg1">
                    <a:alpha val="34000"/>
                  </a:schemeClr>
                </a:gs>
                <a:gs pos="46000">
                  <a:schemeClr val="bg1">
                    <a:alpha val="6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BD4A9E15-AB07-4850-9804-E9BB4C8ABB9E}"/>
              </a:ext>
            </a:extLst>
          </p:cNvPr>
          <p:cNvGrpSpPr/>
          <p:nvPr/>
        </p:nvGrpSpPr>
        <p:grpSpPr>
          <a:xfrm>
            <a:off x="8170951" y="2524190"/>
            <a:ext cx="2255605" cy="1300480"/>
            <a:chOff x="6228080" y="2235201"/>
            <a:chExt cx="2255605" cy="1300480"/>
          </a:xfrm>
        </p:grpSpPr>
        <p:grpSp>
          <p:nvGrpSpPr>
            <p:cNvPr id="95" name="组合 94">
              <a:extLst>
                <a:ext uri="{FF2B5EF4-FFF2-40B4-BE49-F238E27FC236}">
                  <a16:creationId xmlns="" xmlns:a16="http://schemas.microsoft.com/office/drawing/2014/main" id="{037DD538-3D0D-4DAF-B766-FE0A9786D5DC}"/>
                </a:ext>
              </a:extLst>
            </p:cNvPr>
            <p:cNvGrpSpPr/>
            <p:nvPr/>
          </p:nvGrpSpPr>
          <p:grpSpPr>
            <a:xfrm>
              <a:off x="6228080" y="2235201"/>
              <a:ext cx="2255605" cy="1300480"/>
              <a:chOff x="6228080" y="2235200"/>
              <a:chExt cx="4246880" cy="2448559"/>
            </a:xfrm>
          </p:grpSpPr>
          <p:grpSp>
            <p:nvGrpSpPr>
              <p:cNvPr id="97" name="组合 96">
                <a:extLst>
                  <a:ext uri="{FF2B5EF4-FFF2-40B4-BE49-F238E27FC236}">
                    <a16:creationId xmlns="" xmlns:a16="http://schemas.microsoft.com/office/drawing/2014/main" id="{30BC756B-3783-49F2-81CC-72DA4D94AA01}"/>
                  </a:ext>
                </a:extLst>
              </p:cNvPr>
              <p:cNvGrpSpPr/>
              <p:nvPr/>
            </p:nvGrpSpPr>
            <p:grpSpPr>
              <a:xfrm>
                <a:off x="6228080" y="2499360"/>
                <a:ext cx="4246880" cy="1836000"/>
                <a:chOff x="6228080" y="2499360"/>
                <a:chExt cx="4246880" cy="1836000"/>
              </a:xfrm>
            </p:grpSpPr>
            <p:cxnSp>
              <p:nvCxnSpPr>
                <p:cNvPr id="112" name="直接连接符 111">
                  <a:extLst>
                    <a:ext uri="{FF2B5EF4-FFF2-40B4-BE49-F238E27FC236}">
                      <a16:creationId xmlns="" xmlns:a16="http://schemas.microsoft.com/office/drawing/2014/main" id="{76CC48CC-4971-4D90-B045-B60B98C6862E}"/>
                    </a:ext>
                  </a:extLst>
                </p:cNvPr>
                <p:cNvCxnSpPr/>
                <p:nvPr/>
              </p:nvCxnSpPr>
              <p:spPr>
                <a:xfrm>
                  <a:off x="6228080" y="249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="" xmlns:a16="http://schemas.microsoft.com/office/drawing/2014/main" id="{7036F7FD-BC75-4B1B-B787-B6576D1E5FEB}"/>
                    </a:ext>
                  </a:extLst>
                </p:cNvPr>
                <p:cNvCxnSpPr/>
                <p:nvPr/>
              </p:nvCxnSpPr>
              <p:spPr>
                <a:xfrm>
                  <a:off x="6228080" y="280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="" xmlns:a16="http://schemas.microsoft.com/office/drawing/2014/main" id="{FC852FA3-B5D8-4815-BFDD-DC7A96F8FD2F}"/>
                    </a:ext>
                  </a:extLst>
                </p:cNvPr>
                <p:cNvCxnSpPr/>
                <p:nvPr/>
              </p:nvCxnSpPr>
              <p:spPr>
                <a:xfrm>
                  <a:off x="6228080" y="3111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="" xmlns:a16="http://schemas.microsoft.com/office/drawing/2014/main" id="{4F9CB327-F646-4C94-907A-345E4D6C5E5C}"/>
                    </a:ext>
                  </a:extLst>
                </p:cNvPr>
                <p:cNvCxnSpPr/>
                <p:nvPr/>
              </p:nvCxnSpPr>
              <p:spPr>
                <a:xfrm>
                  <a:off x="6228080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="" xmlns:a16="http://schemas.microsoft.com/office/drawing/2014/main" id="{6A777ED5-20B5-4C6F-8584-0DB6092E4D28}"/>
                    </a:ext>
                  </a:extLst>
                </p:cNvPr>
                <p:cNvCxnSpPr/>
                <p:nvPr/>
              </p:nvCxnSpPr>
              <p:spPr>
                <a:xfrm>
                  <a:off x="6228080" y="3723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="" xmlns:a16="http://schemas.microsoft.com/office/drawing/2014/main" id="{612E7008-EF90-4CCF-AE9E-8880C816BD80}"/>
                    </a:ext>
                  </a:extLst>
                </p:cNvPr>
                <p:cNvCxnSpPr/>
                <p:nvPr/>
              </p:nvCxnSpPr>
              <p:spPr>
                <a:xfrm>
                  <a:off x="6228080" y="402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="" xmlns:a16="http://schemas.microsoft.com/office/drawing/2014/main" id="{162E7DBC-D204-4A7A-8F61-F0AD4B18769B}"/>
                    </a:ext>
                  </a:extLst>
                </p:cNvPr>
                <p:cNvCxnSpPr/>
                <p:nvPr/>
              </p:nvCxnSpPr>
              <p:spPr>
                <a:xfrm>
                  <a:off x="6228080" y="433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>
                <a:extLst>
                  <a:ext uri="{FF2B5EF4-FFF2-40B4-BE49-F238E27FC236}">
                    <a16:creationId xmlns="" xmlns:a16="http://schemas.microsoft.com/office/drawing/2014/main" id="{C287B239-B033-4816-BF9D-A10D93F35045}"/>
                  </a:ext>
                </a:extLst>
              </p:cNvPr>
              <p:cNvGrpSpPr/>
              <p:nvPr/>
            </p:nvGrpSpPr>
            <p:grpSpPr>
              <a:xfrm>
                <a:off x="6515520" y="2235200"/>
                <a:ext cx="3672000" cy="2448559"/>
                <a:chOff x="6398255" y="1293920"/>
                <a:chExt cx="3672000" cy="4246880"/>
              </a:xfrm>
            </p:grpSpPr>
            <p:cxnSp>
              <p:nvCxnSpPr>
                <p:cNvPr id="99" name="直接连接符 98">
                  <a:extLst>
                    <a:ext uri="{FF2B5EF4-FFF2-40B4-BE49-F238E27FC236}">
                      <a16:creationId xmlns="" xmlns:a16="http://schemas.microsoft.com/office/drawing/2014/main" id="{E94E08FC-7292-4CBF-AA6C-3FAA507EC822}"/>
                    </a:ext>
                  </a:extLst>
                </p:cNvPr>
                <p:cNvCxnSpPr/>
                <p:nvPr/>
              </p:nvCxnSpPr>
              <p:spPr>
                <a:xfrm rot="5400000">
                  <a:off x="611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>
                  <a:extLst>
                    <a:ext uri="{FF2B5EF4-FFF2-40B4-BE49-F238E27FC236}">
                      <a16:creationId xmlns="" xmlns:a16="http://schemas.microsoft.com/office/drawing/2014/main" id="{7AF5F162-DF9B-43A5-A822-58CE6D7951C9}"/>
                    </a:ext>
                  </a:extLst>
                </p:cNvPr>
                <p:cNvCxnSpPr/>
                <p:nvPr/>
              </p:nvCxnSpPr>
              <p:spPr>
                <a:xfrm rot="5400000">
                  <a:off x="580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>
                  <a:extLst>
                    <a:ext uri="{FF2B5EF4-FFF2-40B4-BE49-F238E27FC236}">
                      <a16:creationId xmlns="" xmlns:a16="http://schemas.microsoft.com/office/drawing/2014/main" id="{B3D36015-26C8-462D-9A03-08306A561324}"/>
                    </a:ext>
                  </a:extLst>
                </p:cNvPr>
                <p:cNvCxnSpPr/>
                <p:nvPr/>
              </p:nvCxnSpPr>
              <p:spPr>
                <a:xfrm rot="5400000">
                  <a:off x="549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>
                  <a:extLst>
                    <a:ext uri="{FF2B5EF4-FFF2-40B4-BE49-F238E27FC236}">
                      <a16:creationId xmlns="" xmlns:a16="http://schemas.microsoft.com/office/drawing/2014/main" id="{1B9F415C-B27A-4910-87C6-42EE138B673B}"/>
                    </a:ext>
                  </a:extLst>
                </p:cNvPr>
                <p:cNvCxnSpPr/>
                <p:nvPr/>
              </p:nvCxnSpPr>
              <p:spPr>
                <a:xfrm rot="5400000">
                  <a:off x="519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="" xmlns:a16="http://schemas.microsoft.com/office/drawing/2014/main" id="{8752486F-A2BF-4252-8439-7BBBD89B35A6}"/>
                    </a:ext>
                  </a:extLst>
                </p:cNvPr>
                <p:cNvCxnSpPr/>
                <p:nvPr/>
              </p:nvCxnSpPr>
              <p:spPr>
                <a:xfrm rot="5400000">
                  <a:off x="488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="" xmlns:a16="http://schemas.microsoft.com/office/drawing/2014/main" id="{3EA006C5-C281-4481-8550-4B6781011711}"/>
                    </a:ext>
                  </a:extLst>
                </p:cNvPr>
                <p:cNvCxnSpPr/>
                <p:nvPr/>
              </p:nvCxnSpPr>
              <p:spPr>
                <a:xfrm rot="5400000">
                  <a:off x="458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="" xmlns:a16="http://schemas.microsoft.com/office/drawing/2014/main" id="{64C36B65-137D-4473-9597-67DA945FFCBF}"/>
                    </a:ext>
                  </a:extLst>
                </p:cNvPr>
                <p:cNvCxnSpPr/>
                <p:nvPr/>
              </p:nvCxnSpPr>
              <p:spPr>
                <a:xfrm rot="5400000">
                  <a:off x="427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="" xmlns:a16="http://schemas.microsoft.com/office/drawing/2014/main" id="{D0B7AC07-9FAF-4C98-9FEC-F91E9138895C}"/>
                    </a:ext>
                  </a:extLst>
                </p:cNvPr>
                <p:cNvCxnSpPr/>
                <p:nvPr/>
              </p:nvCxnSpPr>
              <p:spPr>
                <a:xfrm rot="5400000">
                  <a:off x="794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="" xmlns:a16="http://schemas.microsoft.com/office/drawing/2014/main" id="{50D8D2B6-CC79-44B5-B71B-10303525E63B}"/>
                    </a:ext>
                  </a:extLst>
                </p:cNvPr>
                <p:cNvCxnSpPr/>
                <p:nvPr/>
              </p:nvCxnSpPr>
              <p:spPr>
                <a:xfrm rot="5400000">
                  <a:off x="764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="" xmlns:a16="http://schemas.microsoft.com/office/drawing/2014/main" id="{51B8ACC5-89BE-44F3-BB63-E3A26F6EE23E}"/>
                    </a:ext>
                  </a:extLst>
                </p:cNvPr>
                <p:cNvCxnSpPr/>
                <p:nvPr/>
              </p:nvCxnSpPr>
              <p:spPr>
                <a:xfrm rot="5400000">
                  <a:off x="733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="" xmlns:a16="http://schemas.microsoft.com/office/drawing/2014/main" id="{5BF96BD6-1410-4557-9B02-EEBFD8FE890B}"/>
                    </a:ext>
                  </a:extLst>
                </p:cNvPr>
                <p:cNvCxnSpPr/>
                <p:nvPr/>
              </p:nvCxnSpPr>
              <p:spPr>
                <a:xfrm rot="5400000">
                  <a:off x="702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="" xmlns:a16="http://schemas.microsoft.com/office/drawing/2014/main" id="{08EA2E33-A5ED-46B6-833E-99A9CF577A31}"/>
                    </a:ext>
                  </a:extLst>
                </p:cNvPr>
                <p:cNvCxnSpPr/>
                <p:nvPr/>
              </p:nvCxnSpPr>
              <p:spPr>
                <a:xfrm rot="5400000">
                  <a:off x="672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="" xmlns:a16="http://schemas.microsoft.com/office/drawing/2014/main" id="{9DF5B6D0-D5EE-46C1-8067-F4DB4FFA5984}"/>
                    </a:ext>
                  </a:extLst>
                </p:cNvPr>
                <p:cNvCxnSpPr/>
                <p:nvPr/>
              </p:nvCxnSpPr>
              <p:spPr>
                <a:xfrm rot="5400000">
                  <a:off x="641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6" name="矩形 95">
              <a:extLst>
                <a:ext uri="{FF2B5EF4-FFF2-40B4-BE49-F238E27FC236}">
                  <a16:creationId xmlns="" xmlns:a16="http://schemas.microsoft.com/office/drawing/2014/main" id="{4DE12348-4864-4AB5-9F02-4282AB395C81}"/>
                </a:ext>
              </a:extLst>
            </p:cNvPr>
            <p:cNvSpPr/>
            <p:nvPr/>
          </p:nvSpPr>
          <p:spPr>
            <a:xfrm>
              <a:off x="6228080" y="2235201"/>
              <a:ext cx="2255605" cy="1300480"/>
            </a:xfrm>
            <a:prstGeom prst="rect">
              <a:avLst/>
            </a:prstGeom>
            <a:gradFill>
              <a:gsLst>
                <a:gs pos="70000">
                  <a:schemeClr val="bg1"/>
                </a:gs>
                <a:gs pos="0">
                  <a:schemeClr val="bg1">
                    <a:alpha val="34000"/>
                  </a:schemeClr>
                </a:gs>
                <a:gs pos="46000">
                  <a:schemeClr val="bg1">
                    <a:alpha val="6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227F435-8DDA-44C3-B14B-B371FBF1FB91}"/>
              </a:ext>
            </a:extLst>
          </p:cNvPr>
          <p:cNvSpPr txBox="1"/>
          <p:nvPr/>
        </p:nvSpPr>
        <p:spPr>
          <a:xfrm>
            <a:off x="5752691" y="4430674"/>
            <a:ext cx="107670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2020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6C0A6B6-E02E-46B1-A7D4-F3813A20E7CC}"/>
              </a:ext>
            </a:extLst>
          </p:cNvPr>
          <p:cNvSpPr txBox="1"/>
          <p:nvPr/>
        </p:nvSpPr>
        <p:spPr>
          <a:xfrm>
            <a:off x="6577992" y="4320184"/>
            <a:ext cx="31617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+</a:t>
            </a:r>
            <a:endParaRPr lang="zh-CN" altLang="en-US" sz="1600" dirty="0"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A330E77B-B97D-49B7-87BD-EFA79AA26F09}"/>
              </a:ext>
            </a:extLst>
          </p:cNvPr>
          <p:cNvSpPr txBox="1"/>
          <p:nvPr/>
        </p:nvSpPr>
        <p:spPr>
          <a:xfrm>
            <a:off x="2748094" y="4430674"/>
            <a:ext cx="107670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2020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C2699675-98E1-4C39-990D-3CAA8EFBBB53}"/>
              </a:ext>
            </a:extLst>
          </p:cNvPr>
          <p:cNvSpPr txBox="1"/>
          <p:nvPr/>
        </p:nvSpPr>
        <p:spPr>
          <a:xfrm>
            <a:off x="3573395" y="4320184"/>
            <a:ext cx="31617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+</a:t>
            </a:r>
            <a:endParaRPr lang="zh-CN" altLang="en-US" sz="1600" dirty="0"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93EF0198-EC57-4801-9372-F07FD9D4EE06}"/>
              </a:ext>
            </a:extLst>
          </p:cNvPr>
          <p:cNvSpPr/>
          <p:nvPr/>
        </p:nvSpPr>
        <p:spPr>
          <a:xfrm>
            <a:off x="5751792" y="2969158"/>
            <a:ext cx="984288" cy="984288"/>
          </a:xfrm>
          <a:prstGeom prst="ellipse">
            <a:avLst/>
          </a:prstGeom>
          <a:gradFill flip="none" rotWithShape="1">
            <a:gsLst>
              <a:gs pos="15000">
                <a:schemeClr val="tx1">
                  <a:lumMod val="75000"/>
                  <a:lumOff val="25000"/>
                </a:schemeClr>
              </a:gs>
              <a:gs pos="36000">
                <a:schemeClr val="tx1">
                  <a:lumMod val="75000"/>
                  <a:lumOff val="25000"/>
                  <a:alpha val="46000"/>
                </a:schemeClr>
              </a:gs>
              <a:gs pos="6000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  <a:alpha val="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4F7909C5-50A7-4ECC-9F8E-0C09A586AB00}"/>
              </a:ext>
            </a:extLst>
          </p:cNvPr>
          <p:cNvSpPr/>
          <p:nvPr/>
        </p:nvSpPr>
        <p:spPr>
          <a:xfrm>
            <a:off x="6136602" y="3353968"/>
            <a:ext cx="214668" cy="2146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4261A88E-53D8-436A-8AB7-28A8A7A92AB8}"/>
              </a:ext>
            </a:extLst>
          </p:cNvPr>
          <p:cNvSpPr/>
          <p:nvPr/>
        </p:nvSpPr>
        <p:spPr>
          <a:xfrm>
            <a:off x="6059419" y="2766581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6B86875A-8C50-4BE2-9D37-C8BA7B40E5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7526986"/>
              </p:ext>
            </p:extLst>
          </p:nvPr>
        </p:nvGraphicFramePr>
        <p:xfrm>
          <a:off x="660400" y="1356648"/>
          <a:ext cx="11216166" cy="3974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B75C7E0-CA63-40A7-9F45-98E1F205D145}"/>
              </a:ext>
            </a:extLst>
          </p:cNvPr>
          <p:cNvSpPr txBox="1"/>
          <p:nvPr/>
        </p:nvSpPr>
        <p:spPr>
          <a:xfrm>
            <a:off x="8501493" y="2383641"/>
            <a:ext cx="159453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16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PART THREE</a:t>
            </a:r>
            <a:endParaRPr lang="zh-CN" altLang="en-US" sz="16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A1B46502-2F6F-41C1-AAB4-0E1AA054D63B}"/>
              </a:ext>
            </a:extLst>
          </p:cNvPr>
          <p:cNvSpPr/>
          <p:nvPr/>
        </p:nvSpPr>
        <p:spPr>
          <a:xfrm>
            <a:off x="9089698" y="2766581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5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: 圆角 57">
            <a:extLst>
              <a:ext uri="{FF2B5EF4-FFF2-40B4-BE49-F238E27FC236}">
                <a16:creationId xmlns="" xmlns:a16="http://schemas.microsoft.com/office/drawing/2014/main" id="{EA473151-C77B-41C2-9414-93C4028384DF}"/>
              </a:ext>
            </a:extLst>
          </p:cNvPr>
          <p:cNvSpPr/>
          <p:nvPr/>
        </p:nvSpPr>
        <p:spPr>
          <a:xfrm>
            <a:off x="4488560" y="1916113"/>
            <a:ext cx="3214880" cy="5715181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393DF94D-03ED-49D3-9443-B1A0B3FCC28C}"/>
              </a:ext>
            </a:extLst>
          </p:cNvPr>
          <p:cNvSpPr/>
          <p:nvPr/>
        </p:nvSpPr>
        <p:spPr>
          <a:xfrm>
            <a:off x="4589213" y="2018846"/>
            <a:ext cx="3013574" cy="5357314"/>
          </a:xfrm>
          <a:prstGeom prst="roundRect">
            <a:avLst>
              <a:gd name="adj" fmla="val 9671"/>
            </a:avLst>
          </a:prstGeom>
          <a:blipFill dpi="0" rotWithShape="1">
            <a:blip r:embed="rId3"/>
            <a:srcRect/>
            <a:tile tx="0" ty="558800" sx="100000" sy="100000" flip="none" algn="ctr"/>
          </a:blip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: 圆角 58">
            <a:extLst>
              <a:ext uri="{FF2B5EF4-FFF2-40B4-BE49-F238E27FC236}">
                <a16:creationId xmlns="" xmlns:a16="http://schemas.microsoft.com/office/drawing/2014/main" id="{3A4BD199-8CB0-4354-AF31-B9F1E8582FCD}"/>
              </a:ext>
            </a:extLst>
          </p:cNvPr>
          <p:cNvSpPr/>
          <p:nvPr/>
        </p:nvSpPr>
        <p:spPr>
          <a:xfrm>
            <a:off x="5057723" y="3235972"/>
            <a:ext cx="2076553" cy="1377656"/>
          </a:xfrm>
          <a:prstGeom prst="roundRect">
            <a:avLst>
              <a:gd name="adj" fmla="val 9671"/>
            </a:avLst>
          </a:prstGeom>
          <a:solidFill>
            <a:schemeClr val="bg1">
              <a:alpha val="73000"/>
            </a:schemeClr>
          </a:solidFill>
          <a:ln>
            <a:noFill/>
          </a:ln>
          <a:effectLst>
            <a:outerShdw blurRad="292100" sx="99000" sy="99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角 59">
            <a:extLst>
              <a:ext uri="{FF2B5EF4-FFF2-40B4-BE49-F238E27FC236}">
                <a16:creationId xmlns="" xmlns:a16="http://schemas.microsoft.com/office/drawing/2014/main" id="{DCB19ECD-895E-479A-8F48-2E96C8915B82}"/>
              </a:ext>
            </a:extLst>
          </p:cNvPr>
          <p:cNvSpPr/>
          <p:nvPr/>
        </p:nvSpPr>
        <p:spPr>
          <a:xfrm>
            <a:off x="5057723" y="5091729"/>
            <a:ext cx="2076553" cy="1377656"/>
          </a:xfrm>
          <a:prstGeom prst="roundRect">
            <a:avLst>
              <a:gd name="adj" fmla="val 9671"/>
            </a:avLst>
          </a:prstGeom>
          <a:solidFill>
            <a:schemeClr val="bg1">
              <a:alpha val="73000"/>
            </a:schemeClr>
          </a:solidFill>
          <a:ln>
            <a:noFill/>
          </a:ln>
          <a:effectLst>
            <a:outerShdw blurRad="292100" sx="99000" sy="99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="" xmlns:a16="http://schemas.microsoft.com/office/drawing/2014/main" id="{57F94286-D75A-4D21-AD14-E3D6A5ADEC44}"/>
              </a:ext>
            </a:extLst>
          </p:cNvPr>
          <p:cNvSpPr/>
          <p:nvPr/>
        </p:nvSpPr>
        <p:spPr>
          <a:xfrm>
            <a:off x="660401" y="2797400"/>
            <a:ext cx="3214880" cy="2132861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>
            <a:extLst>
              <a:ext uri="{FF2B5EF4-FFF2-40B4-BE49-F238E27FC236}">
                <a16:creationId xmlns="" xmlns:a16="http://schemas.microsoft.com/office/drawing/2014/main" id="{4B7765AC-A6AE-4159-ABED-3085F35B114A}"/>
              </a:ext>
            </a:extLst>
          </p:cNvPr>
          <p:cNvSpPr/>
          <p:nvPr/>
        </p:nvSpPr>
        <p:spPr>
          <a:xfrm>
            <a:off x="8316719" y="2797400"/>
            <a:ext cx="3214880" cy="2132861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0A23D360-7CB3-46B9-A4C9-0935F9BAFCBB}"/>
              </a:ext>
            </a:extLst>
          </p:cNvPr>
          <p:cNvSpPr txBox="1"/>
          <p:nvPr/>
        </p:nvSpPr>
        <p:spPr>
          <a:xfrm>
            <a:off x="8720841" y="3235972"/>
            <a:ext cx="171634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A857E94D-66B0-4E15-8B44-857EFF64CB67}"/>
              </a:ext>
            </a:extLst>
          </p:cNvPr>
          <p:cNvSpPr txBox="1"/>
          <p:nvPr/>
        </p:nvSpPr>
        <p:spPr>
          <a:xfrm>
            <a:off x="8720841" y="3555653"/>
            <a:ext cx="2470429" cy="8538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porttitor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L" panose="00020600040101010101" pitchFamily="18" charset="-122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CC36EAD1-506A-497E-95CE-920E7391EBBD}"/>
              </a:ext>
            </a:extLst>
          </p:cNvPr>
          <p:cNvCxnSpPr>
            <a:cxnSpLocks/>
          </p:cNvCxnSpPr>
          <p:nvPr/>
        </p:nvCxnSpPr>
        <p:spPr>
          <a:xfrm>
            <a:off x="8824779" y="3574526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1013DA87-C3F5-4927-B984-3BD24F71E59A}"/>
              </a:ext>
            </a:extLst>
          </p:cNvPr>
          <p:cNvSpPr txBox="1"/>
          <p:nvPr/>
        </p:nvSpPr>
        <p:spPr>
          <a:xfrm>
            <a:off x="1067498" y="3235972"/>
            <a:ext cx="171634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0A50906E-A3DC-4B6E-94E0-BEC1A55179DB}"/>
              </a:ext>
            </a:extLst>
          </p:cNvPr>
          <p:cNvSpPr txBox="1"/>
          <p:nvPr/>
        </p:nvSpPr>
        <p:spPr>
          <a:xfrm>
            <a:off x="1067498" y="3555653"/>
            <a:ext cx="2470429" cy="8538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porttitor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L" panose="00020600040101010101" pitchFamily="18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580DFC06-DA67-47E1-9DDC-E4F5DCEBFCB7}"/>
              </a:ext>
            </a:extLst>
          </p:cNvPr>
          <p:cNvSpPr/>
          <p:nvPr/>
        </p:nvSpPr>
        <p:spPr>
          <a:xfrm>
            <a:off x="4589213" y="2018846"/>
            <a:ext cx="3013574" cy="5357314"/>
          </a:xfrm>
          <a:prstGeom prst="roundRect">
            <a:avLst>
              <a:gd name="adj" fmla="val 9671"/>
            </a:avLst>
          </a:prstGeom>
          <a:solidFill>
            <a:schemeClr val="bg1">
              <a:alpha val="46000"/>
            </a:schemeClr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49150A79-B1F2-482A-9BBD-2274F1ECB487}"/>
              </a:ext>
            </a:extLst>
          </p:cNvPr>
          <p:cNvCxnSpPr>
            <a:cxnSpLocks/>
          </p:cNvCxnSpPr>
          <p:nvPr/>
        </p:nvCxnSpPr>
        <p:spPr>
          <a:xfrm>
            <a:off x="1171436" y="3574526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C6D61BF2-19E7-4407-B3A8-19D640251FE7}"/>
              </a:ext>
            </a:extLst>
          </p:cNvPr>
          <p:cNvSpPr txBox="1"/>
          <p:nvPr/>
        </p:nvSpPr>
        <p:spPr>
          <a:xfrm>
            <a:off x="5578939" y="3496866"/>
            <a:ext cx="107670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2020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67FFFC7-CB08-48DF-8F69-08BCEF79221A}"/>
              </a:ext>
            </a:extLst>
          </p:cNvPr>
          <p:cNvSpPr txBox="1"/>
          <p:nvPr/>
        </p:nvSpPr>
        <p:spPr>
          <a:xfrm>
            <a:off x="6404240" y="3386376"/>
            <a:ext cx="31617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+</a:t>
            </a:r>
            <a:endParaRPr lang="zh-CN" altLang="en-US" sz="1600" dirty="0"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5121AFC-F403-4DB4-AA09-4729C90779C7}"/>
              </a:ext>
            </a:extLst>
          </p:cNvPr>
          <p:cNvSpPr txBox="1"/>
          <p:nvPr/>
        </p:nvSpPr>
        <p:spPr>
          <a:xfrm>
            <a:off x="5113174" y="3986074"/>
            <a:ext cx="1965653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Lorem ipsum dolor sit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L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CC0DAB39-87F3-4544-BF1E-EB0917D4BD89}"/>
              </a:ext>
            </a:extLst>
          </p:cNvPr>
          <p:cNvCxnSpPr>
            <a:cxnSpLocks/>
          </p:cNvCxnSpPr>
          <p:nvPr/>
        </p:nvCxnSpPr>
        <p:spPr>
          <a:xfrm>
            <a:off x="5942215" y="3963547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3A74C40C-64EA-4E76-AE23-5ACBEFD82D35}"/>
              </a:ext>
            </a:extLst>
          </p:cNvPr>
          <p:cNvSpPr txBox="1"/>
          <p:nvPr/>
        </p:nvSpPr>
        <p:spPr>
          <a:xfrm>
            <a:off x="5578939" y="5334124"/>
            <a:ext cx="107670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2020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5E960870-CBF3-4C53-9C3A-D1588FC0BA05}"/>
              </a:ext>
            </a:extLst>
          </p:cNvPr>
          <p:cNvSpPr txBox="1"/>
          <p:nvPr/>
        </p:nvSpPr>
        <p:spPr>
          <a:xfrm>
            <a:off x="6404240" y="5223634"/>
            <a:ext cx="31617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+</a:t>
            </a:r>
            <a:endParaRPr lang="zh-CN" altLang="en-US" sz="1600" dirty="0"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FF9982D-AEE7-406B-B2A0-DAB6243DD8A8}"/>
              </a:ext>
            </a:extLst>
          </p:cNvPr>
          <p:cNvSpPr txBox="1"/>
          <p:nvPr/>
        </p:nvSpPr>
        <p:spPr>
          <a:xfrm>
            <a:off x="5113174" y="5823332"/>
            <a:ext cx="1965653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Lorem ipsum dolor sit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L" panose="00020600040101010101" pitchFamily="18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82E03CB0-EDF2-4FEE-834D-97B139772287}"/>
              </a:ext>
            </a:extLst>
          </p:cNvPr>
          <p:cNvCxnSpPr>
            <a:cxnSpLocks/>
          </p:cNvCxnSpPr>
          <p:nvPr/>
        </p:nvCxnSpPr>
        <p:spPr>
          <a:xfrm>
            <a:off x="5942215" y="5800805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08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椭圆 10">
            <a:extLst>
              <a:ext uri="{FF2B5EF4-FFF2-40B4-BE49-F238E27FC236}">
                <a16:creationId xmlns="" xmlns:a16="http://schemas.microsoft.com/office/drawing/2014/main" id="{C6A40327-6D18-4D02-8CDE-2D3C128F79D8}"/>
              </a:ext>
            </a:extLst>
          </p:cNvPr>
          <p:cNvSpPr/>
          <p:nvPr/>
        </p:nvSpPr>
        <p:spPr>
          <a:xfrm>
            <a:off x="10726679" y="5384100"/>
            <a:ext cx="745238" cy="745238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="" xmlns:a16="http://schemas.microsoft.com/office/drawing/2014/main" id="{AD91EFE3-30DA-40C6-ABBF-8C5CB40AECD2}"/>
              </a:ext>
            </a:extLst>
          </p:cNvPr>
          <p:cNvSpPr/>
          <p:nvPr/>
        </p:nvSpPr>
        <p:spPr>
          <a:xfrm>
            <a:off x="660400" y="-1706110"/>
            <a:ext cx="2932245" cy="2932245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椭圆 2">
            <a:extLst>
              <a:ext uri="{FF2B5EF4-FFF2-40B4-BE49-F238E27FC236}">
                <a16:creationId xmlns="" xmlns:a16="http://schemas.microsoft.com/office/drawing/2014/main" id="{C311402A-605C-4CA5-AB04-4F3D2B9287BD}"/>
              </a:ext>
            </a:extLst>
          </p:cNvPr>
          <p:cNvSpPr/>
          <p:nvPr/>
        </p:nvSpPr>
        <p:spPr>
          <a:xfrm>
            <a:off x="658812" y="-2121753"/>
            <a:ext cx="10874376" cy="10874376"/>
          </a:xfrm>
          <a:prstGeom prst="ellipse">
            <a:avLst/>
          </a:prstGeom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="" xmlns:a16="http://schemas.microsoft.com/office/drawing/2014/main" id="{1EE09996-7013-4794-AF41-831A80ED6C78}"/>
              </a:ext>
            </a:extLst>
          </p:cNvPr>
          <p:cNvSpPr/>
          <p:nvPr/>
        </p:nvSpPr>
        <p:spPr>
          <a:xfrm>
            <a:off x="-293095" y="5999166"/>
            <a:ext cx="1196967" cy="1196967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F7A5A7FA-724E-4E77-A21F-B7B7BC6A9C42}"/>
              </a:ext>
            </a:extLst>
          </p:cNvPr>
          <p:cNvSpPr/>
          <p:nvPr/>
        </p:nvSpPr>
        <p:spPr>
          <a:xfrm>
            <a:off x="9495031" y="1108256"/>
            <a:ext cx="1055996" cy="10559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椭圆 3">
            <a:extLst>
              <a:ext uri="{FF2B5EF4-FFF2-40B4-BE49-F238E27FC236}">
                <a16:creationId xmlns="" xmlns:a16="http://schemas.microsoft.com/office/drawing/2014/main" id="{D9421AB6-A067-4D2F-A6C4-72C1D1511003}"/>
              </a:ext>
            </a:extLst>
          </p:cNvPr>
          <p:cNvSpPr/>
          <p:nvPr/>
        </p:nvSpPr>
        <p:spPr>
          <a:xfrm>
            <a:off x="2044609" y="-735956"/>
            <a:ext cx="8102782" cy="8102782"/>
          </a:xfrm>
          <a:prstGeom prst="ellipse">
            <a:avLst/>
          </a:prstGeom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F89424A1-FA51-4637-A6C6-B490D8F8C170}"/>
              </a:ext>
            </a:extLst>
          </p:cNvPr>
          <p:cNvSpPr/>
          <p:nvPr/>
        </p:nvSpPr>
        <p:spPr>
          <a:xfrm>
            <a:off x="3182183" y="3790478"/>
            <a:ext cx="799267" cy="7992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49B4A954-7E13-40AF-B582-6D9F90B311CE}"/>
              </a:ext>
            </a:extLst>
          </p:cNvPr>
          <p:cNvSpPr/>
          <p:nvPr/>
        </p:nvSpPr>
        <p:spPr>
          <a:xfrm>
            <a:off x="5312071" y="-423559"/>
            <a:ext cx="1476072" cy="14760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63B4CF4D-7797-4BE2-BD69-A7188B8C123C}"/>
              </a:ext>
            </a:extLst>
          </p:cNvPr>
          <p:cNvSpPr/>
          <p:nvPr/>
        </p:nvSpPr>
        <p:spPr>
          <a:xfrm>
            <a:off x="3430406" y="649841"/>
            <a:ext cx="5331188" cy="53311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7C348C6E-1569-4453-B0A1-8AC1F6DABD17}"/>
              </a:ext>
            </a:extLst>
          </p:cNvPr>
          <p:cNvGrpSpPr/>
          <p:nvPr/>
        </p:nvGrpSpPr>
        <p:grpSpPr>
          <a:xfrm>
            <a:off x="4199659" y="876971"/>
            <a:ext cx="3792682" cy="5386090"/>
            <a:chOff x="4199659" y="876971"/>
            <a:chExt cx="3792682" cy="5386090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75F893AE-05DD-4726-987A-7248E06D4D2D}"/>
                </a:ext>
              </a:extLst>
            </p:cNvPr>
            <p:cNvSpPr txBox="1"/>
            <p:nvPr/>
          </p:nvSpPr>
          <p:spPr>
            <a:xfrm>
              <a:off x="4326082" y="876971"/>
              <a:ext cx="3448050" cy="538609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dist"/>
              <a:r>
                <a:rPr lang="en-US" altLang="zh-CN" sz="34400" dirty="0">
                  <a:solidFill>
                    <a:schemeClr val="bg1"/>
                  </a:solidFill>
                  <a:effectLst>
                    <a:innerShdw blurRad="50800">
                      <a:prstClr val="black">
                        <a:alpha val="27000"/>
                      </a:prstClr>
                    </a:inn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3</a:t>
              </a:r>
              <a:endParaRPr lang="zh-CN" altLang="en-US" sz="34400" dirty="0">
                <a:solidFill>
                  <a:schemeClr val="bg1"/>
                </a:solidFill>
                <a:effectLst>
                  <a:innerShdw blurRad="50800">
                    <a:prstClr val="black">
                      <a:alpha val="27000"/>
                    </a:prstClr>
                  </a:inn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4D3026B-F075-4C01-AAE1-5936C28F1FA3}"/>
                </a:ext>
              </a:extLst>
            </p:cNvPr>
            <p:cNvSpPr/>
            <p:nvPr/>
          </p:nvSpPr>
          <p:spPr>
            <a:xfrm>
              <a:off x="4199659" y="2652885"/>
              <a:ext cx="3792682" cy="1763614"/>
            </a:xfrm>
            <a:prstGeom prst="rect">
              <a:avLst/>
            </a:prstGeom>
            <a:gradFill flip="none" rotWithShape="1">
              <a:gsLst>
                <a:gs pos="74000">
                  <a:schemeClr val="bg1"/>
                </a:gs>
                <a:gs pos="3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EC3024C3-0601-4AE2-8FF2-53697CB88B96}"/>
                </a:ext>
              </a:extLst>
            </p:cNvPr>
            <p:cNvSpPr txBox="1"/>
            <p:nvPr/>
          </p:nvSpPr>
          <p:spPr>
            <a:xfrm>
              <a:off x="4439516" y="3315435"/>
              <a:ext cx="34480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dist"/>
              <a:r>
                <a: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请添加你的标题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2862D513-E78D-46A0-94AC-7EE4513C80BB}"/>
                </a:ext>
              </a:extLst>
            </p:cNvPr>
            <p:cNvSpPr/>
            <p:nvPr/>
          </p:nvSpPr>
          <p:spPr>
            <a:xfrm>
              <a:off x="4687599" y="3033403"/>
              <a:ext cx="29518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ln>
                    <a:gradFill>
                      <a:gsLst>
                        <a:gs pos="45000">
                          <a:schemeClr val="tx1">
                            <a:lumMod val="75000"/>
                            <a:lumOff val="25000"/>
                          </a:schemeClr>
                        </a:gs>
                        <a:gs pos="65000">
                          <a:schemeClr val="tx1">
                            <a:lumMod val="75000"/>
                            <a:lumOff val="25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TITLE HERE</a:t>
              </a:r>
              <a:endParaRPr lang="zh-CN" altLang="en-US" sz="36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913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E604A2B4-4637-4761-A700-1539A36C0600}"/>
              </a:ext>
            </a:extLst>
          </p:cNvPr>
          <p:cNvSpPr/>
          <p:nvPr/>
        </p:nvSpPr>
        <p:spPr>
          <a:xfrm>
            <a:off x="1231838" y="4964062"/>
            <a:ext cx="3473207" cy="1242264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C9D3EEE8-ACA8-4778-9676-1C2EA54D19DD}"/>
              </a:ext>
            </a:extLst>
          </p:cNvPr>
          <p:cNvSpPr txBox="1"/>
          <p:nvPr/>
        </p:nvSpPr>
        <p:spPr>
          <a:xfrm>
            <a:off x="1690089" y="5116843"/>
            <a:ext cx="169106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CF8C9E7-0F48-4C69-8024-DF807B96D106}"/>
              </a:ext>
            </a:extLst>
          </p:cNvPr>
          <p:cNvSpPr txBox="1"/>
          <p:nvPr/>
        </p:nvSpPr>
        <p:spPr>
          <a:xfrm>
            <a:off x="1690089" y="5436524"/>
            <a:ext cx="2366004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83EE6468-399B-4D8D-B03F-3252355C161D}"/>
              </a:ext>
            </a:extLst>
          </p:cNvPr>
          <p:cNvCxnSpPr>
            <a:cxnSpLocks/>
          </p:cNvCxnSpPr>
          <p:nvPr/>
        </p:nvCxnSpPr>
        <p:spPr>
          <a:xfrm>
            <a:off x="1794027" y="5455397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F7D192BA-305E-4D10-B4F1-901939BCC723}"/>
              </a:ext>
            </a:extLst>
          </p:cNvPr>
          <p:cNvSpPr/>
          <p:nvPr/>
        </p:nvSpPr>
        <p:spPr>
          <a:xfrm>
            <a:off x="2487357" y="2086522"/>
            <a:ext cx="2587968" cy="925640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E634A149-83BD-44A7-8DF3-44B16E417967}"/>
              </a:ext>
            </a:extLst>
          </p:cNvPr>
          <p:cNvSpPr/>
          <p:nvPr/>
        </p:nvSpPr>
        <p:spPr>
          <a:xfrm>
            <a:off x="7591157" y="2083857"/>
            <a:ext cx="3473207" cy="1242264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FD95861C-4303-40CF-B7C9-1F5766CC2722}"/>
              </a:ext>
            </a:extLst>
          </p:cNvPr>
          <p:cNvSpPr/>
          <p:nvPr/>
        </p:nvSpPr>
        <p:spPr>
          <a:xfrm>
            <a:off x="660400" y="2890983"/>
            <a:ext cx="4382278" cy="1567412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B7CDB3F1-45EB-40E4-8171-37FDCB386801}"/>
              </a:ext>
            </a:extLst>
          </p:cNvPr>
          <p:cNvSpPr/>
          <p:nvPr/>
        </p:nvSpPr>
        <p:spPr>
          <a:xfrm>
            <a:off x="3169837" y="3933436"/>
            <a:ext cx="4382278" cy="1857353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77C41F7-F2CF-4061-83B7-1D72AE8B0BB2}"/>
              </a:ext>
            </a:extLst>
          </p:cNvPr>
          <p:cNvSpPr txBox="1"/>
          <p:nvPr/>
        </p:nvSpPr>
        <p:spPr>
          <a:xfrm>
            <a:off x="3801619" y="4379805"/>
            <a:ext cx="169106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70FA36C-8B85-44C0-872C-FC4B173859F0}"/>
              </a:ext>
            </a:extLst>
          </p:cNvPr>
          <p:cNvSpPr txBox="1"/>
          <p:nvPr/>
        </p:nvSpPr>
        <p:spPr>
          <a:xfrm>
            <a:off x="3801619" y="4699486"/>
            <a:ext cx="2366004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20DEF06D-1C2E-4346-B4E1-58DA1A31FCEB}"/>
              </a:ext>
            </a:extLst>
          </p:cNvPr>
          <p:cNvCxnSpPr>
            <a:cxnSpLocks/>
          </p:cNvCxnSpPr>
          <p:nvPr/>
        </p:nvCxnSpPr>
        <p:spPr>
          <a:xfrm>
            <a:off x="3905557" y="4718359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67C5965-6FC6-4C2C-859B-C4956921FD15}"/>
              </a:ext>
            </a:extLst>
          </p:cNvPr>
          <p:cNvSpPr txBox="1"/>
          <p:nvPr/>
        </p:nvSpPr>
        <p:spPr>
          <a:xfrm>
            <a:off x="1123253" y="3172002"/>
            <a:ext cx="169106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933F5C6F-FE50-4765-A3FB-3E0DB2BC2C08}"/>
              </a:ext>
            </a:extLst>
          </p:cNvPr>
          <p:cNvSpPr txBox="1"/>
          <p:nvPr/>
        </p:nvSpPr>
        <p:spPr>
          <a:xfrm>
            <a:off x="1123253" y="3491683"/>
            <a:ext cx="2366004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8DC35F9-429A-4C47-A694-8AEAA6B1809F}"/>
              </a:ext>
            </a:extLst>
          </p:cNvPr>
          <p:cNvCxnSpPr>
            <a:cxnSpLocks/>
          </p:cNvCxnSpPr>
          <p:nvPr/>
        </p:nvCxnSpPr>
        <p:spPr>
          <a:xfrm>
            <a:off x="1227191" y="3510556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88CCC73E-8727-491C-9360-9543AFDDFA64}"/>
              </a:ext>
            </a:extLst>
          </p:cNvPr>
          <p:cNvSpPr txBox="1"/>
          <p:nvPr/>
        </p:nvSpPr>
        <p:spPr>
          <a:xfrm>
            <a:off x="8204911" y="2256965"/>
            <a:ext cx="169106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02EB43AC-A5A7-4CE3-9783-79194C3406AA}"/>
              </a:ext>
            </a:extLst>
          </p:cNvPr>
          <p:cNvSpPr txBox="1"/>
          <p:nvPr/>
        </p:nvSpPr>
        <p:spPr>
          <a:xfrm>
            <a:off x="8204911" y="2576646"/>
            <a:ext cx="2366004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FEF9BB63-CE4A-4582-A35B-897916652B26}"/>
              </a:ext>
            </a:extLst>
          </p:cNvPr>
          <p:cNvCxnSpPr>
            <a:cxnSpLocks/>
          </p:cNvCxnSpPr>
          <p:nvPr/>
        </p:nvCxnSpPr>
        <p:spPr>
          <a:xfrm>
            <a:off x="8308849" y="2595519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45966AFC-A3EF-44B3-99D2-28DEB777A202}"/>
              </a:ext>
            </a:extLst>
          </p:cNvPr>
          <p:cNvSpPr/>
          <p:nvPr/>
        </p:nvSpPr>
        <p:spPr>
          <a:xfrm>
            <a:off x="4705045" y="2323359"/>
            <a:ext cx="4382278" cy="1802015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A80188BF-EB73-4C18-9626-27B6C1DD6BE0}"/>
              </a:ext>
            </a:extLst>
          </p:cNvPr>
          <p:cNvSpPr/>
          <p:nvPr/>
        </p:nvSpPr>
        <p:spPr>
          <a:xfrm>
            <a:off x="7136622" y="3749272"/>
            <a:ext cx="4382278" cy="1567412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D8B4BE1-C975-4E48-9168-BE9E8E4258A2}"/>
              </a:ext>
            </a:extLst>
          </p:cNvPr>
          <p:cNvSpPr txBox="1"/>
          <p:nvPr/>
        </p:nvSpPr>
        <p:spPr>
          <a:xfrm>
            <a:off x="5225153" y="2714484"/>
            <a:ext cx="169106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C860B17F-5BDF-4502-90B5-F161A0B3D393}"/>
              </a:ext>
            </a:extLst>
          </p:cNvPr>
          <p:cNvSpPr txBox="1"/>
          <p:nvPr/>
        </p:nvSpPr>
        <p:spPr>
          <a:xfrm>
            <a:off x="5225153" y="3034165"/>
            <a:ext cx="2366004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F2CD78D1-0FA2-4C09-9C09-BC043F0558BF}"/>
              </a:ext>
            </a:extLst>
          </p:cNvPr>
          <p:cNvCxnSpPr>
            <a:cxnSpLocks/>
          </p:cNvCxnSpPr>
          <p:nvPr/>
        </p:nvCxnSpPr>
        <p:spPr>
          <a:xfrm>
            <a:off x="5329091" y="3053038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2B4FB80-F9D6-4051-A6F0-A229A854DCFF}"/>
              </a:ext>
            </a:extLst>
          </p:cNvPr>
          <p:cNvSpPr txBox="1"/>
          <p:nvPr/>
        </p:nvSpPr>
        <p:spPr>
          <a:xfrm>
            <a:off x="7739121" y="4075459"/>
            <a:ext cx="169106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31CCC19-643A-49D7-A33D-D175FA631068}"/>
              </a:ext>
            </a:extLst>
          </p:cNvPr>
          <p:cNvSpPr txBox="1"/>
          <p:nvPr/>
        </p:nvSpPr>
        <p:spPr>
          <a:xfrm>
            <a:off x="7739121" y="4395140"/>
            <a:ext cx="2366004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567032D2-DC4D-4BBD-8F47-3A241FDED591}"/>
              </a:ext>
            </a:extLst>
          </p:cNvPr>
          <p:cNvCxnSpPr>
            <a:cxnSpLocks/>
          </p:cNvCxnSpPr>
          <p:nvPr/>
        </p:nvCxnSpPr>
        <p:spPr>
          <a:xfrm>
            <a:off x="7843059" y="4414013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: 圆角 37">
            <a:extLst>
              <a:ext uri="{FF2B5EF4-FFF2-40B4-BE49-F238E27FC236}">
                <a16:creationId xmlns="" xmlns:a16="http://schemas.microsoft.com/office/drawing/2014/main" id="{44EF7746-430F-4EAC-B432-CCC92D5970A7}"/>
              </a:ext>
            </a:extLst>
          </p:cNvPr>
          <p:cNvSpPr/>
          <p:nvPr/>
        </p:nvSpPr>
        <p:spPr>
          <a:xfrm>
            <a:off x="6297173" y="5142105"/>
            <a:ext cx="2587968" cy="925640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D9B9E534-A82E-454B-BBD2-6FFF513DF37D}"/>
              </a:ext>
            </a:extLst>
          </p:cNvPr>
          <p:cNvSpPr/>
          <p:nvPr/>
        </p:nvSpPr>
        <p:spPr>
          <a:xfrm>
            <a:off x="1846145" y="2510863"/>
            <a:ext cx="7066213" cy="2825573"/>
          </a:xfrm>
          <a:prstGeom prst="roundRect">
            <a:avLst>
              <a:gd name="adj" fmla="val 5766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EAE05A22-E4D8-43FE-9173-069E77B478E9}"/>
              </a:ext>
            </a:extLst>
          </p:cNvPr>
          <p:cNvSpPr/>
          <p:nvPr/>
        </p:nvSpPr>
        <p:spPr>
          <a:xfrm>
            <a:off x="7623150" y="1483833"/>
            <a:ext cx="2673001" cy="4751867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237F007-672B-48AE-9452-1B7B24C30A3A}"/>
              </a:ext>
            </a:extLst>
          </p:cNvPr>
          <p:cNvSpPr txBox="1"/>
          <p:nvPr/>
        </p:nvSpPr>
        <p:spPr>
          <a:xfrm>
            <a:off x="2422715" y="2915140"/>
            <a:ext cx="173272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96AEF7B-997B-4A17-B405-FB56CF103D3F}"/>
              </a:ext>
            </a:extLst>
          </p:cNvPr>
          <p:cNvSpPr txBox="1"/>
          <p:nvPr/>
        </p:nvSpPr>
        <p:spPr>
          <a:xfrm>
            <a:off x="2422715" y="3234821"/>
            <a:ext cx="4413090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Lorem ipsum dolor sit amet, consectetuer adipiscing elit. Maecenas porttitor congue massa. 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L" panose="00020600040101010101" pitchFamily="18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2975220-8F72-49CC-9402-AB59CF2A700E}"/>
              </a:ext>
            </a:extLst>
          </p:cNvPr>
          <p:cNvCxnSpPr>
            <a:cxnSpLocks/>
          </p:cNvCxnSpPr>
          <p:nvPr/>
        </p:nvCxnSpPr>
        <p:spPr>
          <a:xfrm>
            <a:off x="2526653" y="3253694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0D145BB-C60F-4242-93ED-2B00F48C99C3}"/>
              </a:ext>
            </a:extLst>
          </p:cNvPr>
          <p:cNvSpPr txBox="1"/>
          <p:nvPr/>
        </p:nvSpPr>
        <p:spPr>
          <a:xfrm>
            <a:off x="2422715" y="4125788"/>
            <a:ext cx="173272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052B5DD-2A53-4185-9192-D42141216EB7}"/>
              </a:ext>
            </a:extLst>
          </p:cNvPr>
          <p:cNvSpPr txBox="1"/>
          <p:nvPr/>
        </p:nvSpPr>
        <p:spPr>
          <a:xfrm>
            <a:off x="2422715" y="4445469"/>
            <a:ext cx="4413090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</a:rPr>
              <a:t>Lorem ipsum dolor sit amet, consectetuer adipiscing elit. Maecenas porttitor congue massa. 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L" panose="00020600040101010101" pitchFamily="18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AF69D4D2-899C-4898-A417-8E965AE65CC5}"/>
              </a:ext>
            </a:extLst>
          </p:cNvPr>
          <p:cNvCxnSpPr>
            <a:cxnSpLocks/>
          </p:cNvCxnSpPr>
          <p:nvPr/>
        </p:nvCxnSpPr>
        <p:spPr>
          <a:xfrm>
            <a:off x="2526653" y="4464342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F420C004-A52F-4E9D-AA13-D66A945D2D20}"/>
              </a:ext>
            </a:extLst>
          </p:cNvPr>
          <p:cNvSpPr/>
          <p:nvPr/>
        </p:nvSpPr>
        <p:spPr>
          <a:xfrm>
            <a:off x="7699858" y="1561188"/>
            <a:ext cx="2519582" cy="4571388"/>
          </a:xfrm>
          <a:prstGeom prst="roundRect">
            <a:avLst>
              <a:gd name="adj" fmla="val 9671"/>
            </a:avLst>
          </a:prstGeom>
          <a:blipFill>
            <a:blip r:embed="rId3"/>
            <a:tile tx="0" ty="558800" sx="100000" sy="100000" flip="none" algn="ctr"/>
          </a:blip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A6F2959B-6784-48A6-A97E-852F63806DB4}"/>
              </a:ext>
            </a:extLst>
          </p:cNvPr>
          <p:cNvSpPr/>
          <p:nvPr/>
        </p:nvSpPr>
        <p:spPr>
          <a:xfrm>
            <a:off x="7699858" y="1561188"/>
            <a:ext cx="2519582" cy="4571388"/>
          </a:xfrm>
          <a:prstGeom prst="roundRect">
            <a:avLst>
              <a:gd name="adj" fmla="val 9671"/>
            </a:avLst>
          </a:prstGeom>
          <a:solidFill>
            <a:schemeClr val="bg1">
              <a:alpha val="4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D96A46C7-A723-412A-9B23-F41F7A2DAC75}"/>
              </a:ext>
            </a:extLst>
          </p:cNvPr>
          <p:cNvSpPr/>
          <p:nvPr/>
        </p:nvSpPr>
        <p:spPr>
          <a:xfrm>
            <a:off x="7921373" y="3234821"/>
            <a:ext cx="2076553" cy="1377656"/>
          </a:xfrm>
          <a:prstGeom prst="roundRect">
            <a:avLst>
              <a:gd name="adj" fmla="val 9671"/>
            </a:avLst>
          </a:prstGeom>
          <a:solidFill>
            <a:schemeClr val="bg1">
              <a:alpha val="73000"/>
            </a:schemeClr>
          </a:solidFill>
          <a:ln>
            <a:noFill/>
          </a:ln>
          <a:effectLst>
            <a:outerShdw blurRad="292100" sx="99000" sy="99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4D75F3F-5463-4E36-800C-18ED27FC0D88}"/>
              </a:ext>
            </a:extLst>
          </p:cNvPr>
          <p:cNvSpPr txBox="1"/>
          <p:nvPr/>
        </p:nvSpPr>
        <p:spPr>
          <a:xfrm>
            <a:off x="8472004" y="3538159"/>
            <a:ext cx="107670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28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2020</a:t>
            </a:r>
            <a:endParaRPr lang="zh-CN" altLang="en-US" sz="28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240F51E-E6E9-44CA-9AED-8DEB8F2B9F4D}"/>
              </a:ext>
            </a:extLst>
          </p:cNvPr>
          <p:cNvSpPr txBox="1"/>
          <p:nvPr/>
        </p:nvSpPr>
        <p:spPr>
          <a:xfrm>
            <a:off x="9297305" y="3427669"/>
            <a:ext cx="31617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16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+</a:t>
            </a:r>
            <a:endParaRPr lang="zh-CN" altLang="en-US" sz="16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ADC88F0-4715-4A5E-85EE-CA811009355C}"/>
              </a:ext>
            </a:extLst>
          </p:cNvPr>
          <p:cNvSpPr txBox="1"/>
          <p:nvPr/>
        </p:nvSpPr>
        <p:spPr>
          <a:xfrm>
            <a:off x="8006239" y="4027367"/>
            <a:ext cx="1965653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</a:t>
            </a:r>
            <a:endParaRPr lang="zh-CN" altLang="en-US" sz="14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79AB1741-211E-4733-8AFB-306E5DD0CD5F}"/>
              </a:ext>
            </a:extLst>
          </p:cNvPr>
          <p:cNvCxnSpPr>
            <a:cxnSpLocks/>
          </p:cNvCxnSpPr>
          <p:nvPr/>
        </p:nvCxnSpPr>
        <p:spPr>
          <a:xfrm>
            <a:off x="8835280" y="4004840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28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D711127B-21B3-4933-B050-126DF3F81A1A}"/>
              </a:ext>
            </a:extLst>
          </p:cNvPr>
          <p:cNvSpPr/>
          <p:nvPr/>
        </p:nvSpPr>
        <p:spPr>
          <a:xfrm>
            <a:off x="1455674" y="2348101"/>
            <a:ext cx="3775186" cy="1419369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1BDCDD79-82C4-4156-90A9-985297AA0419}"/>
              </a:ext>
            </a:extLst>
          </p:cNvPr>
          <p:cNvSpPr/>
          <p:nvPr/>
        </p:nvSpPr>
        <p:spPr>
          <a:xfrm>
            <a:off x="1455674" y="4006780"/>
            <a:ext cx="3775186" cy="1419369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03BC4941-A1C6-4964-90CC-83531D65327A}"/>
              </a:ext>
            </a:extLst>
          </p:cNvPr>
          <p:cNvSpPr/>
          <p:nvPr/>
        </p:nvSpPr>
        <p:spPr>
          <a:xfrm>
            <a:off x="6961140" y="2348101"/>
            <a:ext cx="3775186" cy="1419369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BA098CFE-5934-4845-8C9D-358D8FDB2DBE}"/>
              </a:ext>
            </a:extLst>
          </p:cNvPr>
          <p:cNvSpPr/>
          <p:nvPr/>
        </p:nvSpPr>
        <p:spPr>
          <a:xfrm>
            <a:off x="6961140" y="4006780"/>
            <a:ext cx="3775186" cy="1419369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CAC7A818-DF5F-4693-B294-27F9F3B76F6F}"/>
              </a:ext>
            </a:extLst>
          </p:cNvPr>
          <p:cNvSpPr/>
          <p:nvPr/>
        </p:nvSpPr>
        <p:spPr>
          <a:xfrm rot="2700000">
            <a:off x="4785300" y="2552463"/>
            <a:ext cx="2621400" cy="2621400"/>
          </a:xfrm>
          <a:prstGeom prst="roundRect">
            <a:avLst>
              <a:gd name="adj" fmla="val 6212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D61D081-00C2-4CDB-8C1B-2A9D4C61FC03}"/>
              </a:ext>
            </a:extLst>
          </p:cNvPr>
          <p:cNvSpPr txBox="1"/>
          <p:nvPr/>
        </p:nvSpPr>
        <p:spPr>
          <a:xfrm>
            <a:off x="4923559" y="3720702"/>
            <a:ext cx="234488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dist"/>
            <a:r>
              <a:rPr lang="zh-CN" altLang="en-US" sz="2400" dirty="0"/>
              <a:t>请添加你的标题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08B03EB-7851-44E3-8E60-1E047D0FABB9}"/>
              </a:ext>
            </a:extLst>
          </p:cNvPr>
          <p:cNvSpPr/>
          <p:nvPr/>
        </p:nvSpPr>
        <p:spPr>
          <a:xfrm>
            <a:off x="4620058" y="3550830"/>
            <a:ext cx="2951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TITLE HERE</a:t>
            </a:r>
            <a:endParaRPr lang="zh-CN" altLang="en-US" sz="24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5098CA1C-C0B3-4DAF-A7EF-D0A7BD8296DB}"/>
              </a:ext>
            </a:extLst>
          </p:cNvPr>
          <p:cNvSpPr/>
          <p:nvPr/>
        </p:nvSpPr>
        <p:spPr>
          <a:xfrm>
            <a:off x="5886937" y="4413719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E2FEF20-6CB3-41E4-8CCD-AFCA94D2D0EB}"/>
              </a:ext>
            </a:extLst>
          </p:cNvPr>
          <p:cNvSpPr txBox="1"/>
          <p:nvPr/>
        </p:nvSpPr>
        <p:spPr>
          <a:xfrm>
            <a:off x="1883299" y="4303891"/>
            <a:ext cx="1703013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41450A7-1B98-4868-99CC-FB33BA9C73AA}"/>
              </a:ext>
            </a:extLst>
          </p:cNvPr>
          <p:cNvSpPr txBox="1"/>
          <p:nvPr/>
        </p:nvSpPr>
        <p:spPr>
          <a:xfrm>
            <a:off x="1883299" y="4623572"/>
            <a:ext cx="2451977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adipiscing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C814B66D-CDF5-4E25-918E-EFF54B9F7779}"/>
              </a:ext>
            </a:extLst>
          </p:cNvPr>
          <p:cNvCxnSpPr>
            <a:cxnSpLocks/>
          </p:cNvCxnSpPr>
          <p:nvPr/>
        </p:nvCxnSpPr>
        <p:spPr>
          <a:xfrm>
            <a:off x="1987237" y="4642445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3CF34BA-1904-4418-8401-13AEB74BE936}"/>
              </a:ext>
            </a:extLst>
          </p:cNvPr>
          <p:cNvSpPr txBox="1"/>
          <p:nvPr/>
        </p:nvSpPr>
        <p:spPr>
          <a:xfrm>
            <a:off x="1883299" y="2589253"/>
            <a:ext cx="1703013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323630CA-EB8C-4394-A50C-3255A6B4D2A3}"/>
              </a:ext>
            </a:extLst>
          </p:cNvPr>
          <p:cNvSpPr txBox="1"/>
          <p:nvPr/>
        </p:nvSpPr>
        <p:spPr>
          <a:xfrm>
            <a:off x="1883300" y="2908934"/>
            <a:ext cx="2552072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</a:p>
          <a:p>
            <a:pPr algn="l">
              <a:lnSpc>
                <a:spcPct val="120000"/>
              </a:lnSpc>
            </a:pP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adipiscing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3ADEC1AB-CD78-4416-8894-A7DA402F6B44}"/>
              </a:ext>
            </a:extLst>
          </p:cNvPr>
          <p:cNvCxnSpPr>
            <a:cxnSpLocks/>
          </p:cNvCxnSpPr>
          <p:nvPr/>
        </p:nvCxnSpPr>
        <p:spPr>
          <a:xfrm>
            <a:off x="1987237" y="2927807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E6884A7E-2272-491A-8D4E-E9F437DFF518}"/>
              </a:ext>
            </a:extLst>
          </p:cNvPr>
          <p:cNvSpPr txBox="1"/>
          <p:nvPr/>
        </p:nvSpPr>
        <p:spPr>
          <a:xfrm>
            <a:off x="8605689" y="4303891"/>
            <a:ext cx="170301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0C103655-7B72-4A1C-A841-9B35AAE9008F}"/>
              </a:ext>
            </a:extLst>
          </p:cNvPr>
          <p:cNvSpPr txBox="1"/>
          <p:nvPr/>
        </p:nvSpPr>
        <p:spPr>
          <a:xfrm>
            <a:off x="7856723" y="4623572"/>
            <a:ext cx="2451977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</a:p>
          <a:p>
            <a:pPr algn="r">
              <a:lnSpc>
                <a:spcPct val="120000"/>
              </a:lnSpc>
            </a:pP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adipiscing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777EB158-78AA-4D61-90AB-5F2D2C3A5AE8}"/>
              </a:ext>
            </a:extLst>
          </p:cNvPr>
          <p:cNvCxnSpPr>
            <a:cxnSpLocks/>
          </p:cNvCxnSpPr>
          <p:nvPr/>
        </p:nvCxnSpPr>
        <p:spPr>
          <a:xfrm>
            <a:off x="9927637" y="4642445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778308E4-0721-4D0D-96D1-7AF65E34F0B8}"/>
              </a:ext>
            </a:extLst>
          </p:cNvPr>
          <p:cNvSpPr txBox="1"/>
          <p:nvPr/>
        </p:nvSpPr>
        <p:spPr>
          <a:xfrm>
            <a:off x="8605689" y="2588181"/>
            <a:ext cx="170301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1D7973B-CF7B-4278-AF9A-F8E993506BBB}"/>
              </a:ext>
            </a:extLst>
          </p:cNvPr>
          <p:cNvSpPr txBox="1"/>
          <p:nvPr/>
        </p:nvSpPr>
        <p:spPr>
          <a:xfrm>
            <a:off x="7856722" y="2907862"/>
            <a:ext cx="2451977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</a:t>
            </a:r>
            <a:r>
              <a:rPr lang="en-US" altLang="zh-CN" sz="14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adipiscing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2DDFD701-A1A0-416D-BE10-9C63582AAC3B}"/>
              </a:ext>
            </a:extLst>
          </p:cNvPr>
          <p:cNvCxnSpPr>
            <a:cxnSpLocks/>
          </p:cNvCxnSpPr>
          <p:nvPr/>
        </p:nvCxnSpPr>
        <p:spPr>
          <a:xfrm>
            <a:off x="9927637" y="2926735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64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椭圆 10">
            <a:extLst>
              <a:ext uri="{FF2B5EF4-FFF2-40B4-BE49-F238E27FC236}">
                <a16:creationId xmlns="" xmlns:a16="http://schemas.microsoft.com/office/drawing/2014/main" id="{C6A40327-6D18-4D02-8CDE-2D3C128F79D8}"/>
              </a:ext>
            </a:extLst>
          </p:cNvPr>
          <p:cNvSpPr/>
          <p:nvPr/>
        </p:nvSpPr>
        <p:spPr>
          <a:xfrm>
            <a:off x="10726679" y="5384100"/>
            <a:ext cx="745238" cy="745238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="" xmlns:a16="http://schemas.microsoft.com/office/drawing/2014/main" id="{AD91EFE3-30DA-40C6-ABBF-8C5CB40AECD2}"/>
              </a:ext>
            </a:extLst>
          </p:cNvPr>
          <p:cNvSpPr/>
          <p:nvPr/>
        </p:nvSpPr>
        <p:spPr>
          <a:xfrm>
            <a:off x="660400" y="-1706110"/>
            <a:ext cx="2932245" cy="2932245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椭圆 2">
            <a:extLst>
              <a:ext uri="{FF2B5EF4-FFF2-40B4-BE49-F238E27FC236}">
                <a16:creationId xmlns="" xmlns:a16="http://schemas.microsoft.com/office/drawing/2014/main" id="{C311402A-605C-4CA5-AB04-4F3D2B9287BD}"/>
              </a:ext>
            </a:extLst>
          </p:cNvPr>
          <p:cNvSpPr/>
          <p:nvPr/>
        </p:nvSpPr>
        <p:spPr>
          <a:xfrm>
            <a:off x="658812" y="-2121753"/>
            <a:ext cx="10874376" cy="10874376"/>
          </a:xfrm>
          <a:prstGeom prst="ellipse">
            <a:avLst/>
          </a:prstGeom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="" xmlns:a16="http://schemas.microsoft.com/office/drawing/2014/main" id="{1EE09996-7013-4794-AF41-831A80ED6C78}"/>
              </a:ext>
            </a:extLst>
          </p:cNvPr>
          <p:cNvSpPr/>
          <p:nvPr/>
        </p:nvSpPr>
        <p:spPr>
          <a:xfrm>
            <a:off x="-293095" y="5999166"/>
            <a:ext cx="1196967" cy="1196967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F7A5A7FA-724E-4E77-A21F-B7B7BC6A9C42}"/>
              </a:ext>
            </a:extLst>
          </p:cNvPr>
          <p:cNvSpPr/>
          <p:nvPr/>
        </p:nvSpPr>
        <p:spPr>
          <a:xfrm>
            <a:off x="9495031" y="1108256"/>
            <a:ext cx="1055996" cy="10559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椭圆 3">
            <a:extLst>
              <a:ext uri="{FF2B5EF4-FFF2-40B4-BE49-F238E27FC236}">
                <a16:creationId xmlns="" xmlns:a16="http://schemas.microsoft.com/office/drawing/2014/main" id="{D9421AB6-A067-4D2F-A6C4-72C1D1511003}"/>
              </a:ext>
            </a:extLst>
          </p:cNvPr>
          <p:cNvSpPr/>
          <p:nvPr/>
        </p:nvSpPr>
        <p:spPr>
          <a:xfrm>
            <a:off x="2044609" y="-735956"/>
            <a:ext cx="8102782" cy="8102782"/>
          </a:xfrm>
          <a:prstGeom prst="ellipse">
            <a:avLst/>
          </a:prstGeom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F89424A1-FA51-4637-A6C6-B490D8F8C170}"/>
              </a:ext>
            </a:extLst>
          </p:cNvPr>
          <p:cNvSpPr/>
          <p:nvPr/>
        </p:nvSpPr>
        <p:spPr>
          <a:xfrm>
            <a:off x="3182183" y="3790478"/>
            <a:ext cx="799267" cy="7992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49B4A954-7E13-40AF-B582-6D9F90B311CE}"/>
              </a:ext>
            </a:extLst>
          </p:cNvPr>
          <p:cNvSpPr/>
          <p:nvPr/>
        </p:nvSpPr>
        <p:spPr>
          <a:xfrm>
            <a:off x="5312071" y="-423559"/>
            <a:ext cx="1476072" cy="14760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63B4CF4D-7797-4BE2-BD69-A7188B8C123C}"/>
              </a:ext>
            </a:extLst>
          </p:cNvPr>
          <p:cNvSpPr/>
          <p:nvPr/>
        </p:nvSpPr>
        <p:spPr>
          <a:xfrm>
            <a:off x="3430406" y="649841"/>
            <a:ext cx="5331188" cy="53311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7C348C6E-1569-4453-B0A1-8AC1F6DABD17}"/>
              </a:ext>
            </a:extLst>
          </p:cNvPr>
          <p:cNvGrpSpPr/>
          <p:nvPr/>
        </p:nvGrpSpPr>
        <p:grpSpPr>
          <a:xfrm>
            <a:off x="4199659" y="876971"/>
            <a:ext cx="3792682" cy="5386090"/>
            <a:chOff x="4199659" y="876971"/>
            <a:chExt cx="3792682" cy="5386090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75F893AE-05DD-4726-987A-7248E06D4D2D}"/>
                </a:ext>
              </a:extLst>
            </p:cNvPr>
            <p:cNvSpPr txBox="1"/>
            <p:nvPr/>
          </p:nvSpPr>
          <p:spPr>
            <a:xfrm>
              <a:off x="4326082" y="876971"/>
              <a:ext cx="3448050" cy="538609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dist"/>
              <a:r>
                <a:rPr lang="en-US" altLang="zh-CN" sz="34400" dirty="0">
                  <a:solidFill>
                    <a:schemeClr val="bg1"/>
                  </a:solidFill>
                  <a:effectLst>
                    <a:innerShdw blurRad="50800">
                      <a:prstClr val="black">
                        <a:alpha val="27000"/>
                      </a:prstClr>
                    </a:inn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4</a:t>
              </a:r>
              <a:endParaRPr lang="zh-CN" altLang="en-US" sz="34400" dirty="0">
                <a:solidFill>
                  <a:schemeClr val="bg1"/>
                </a:solidFill>
                <a:effectLst>
                  <a:innerShdw blurRad="50800">
                    <a:prstClr val="black">
                      <a:alpha val="27000"/>
                    </a:prstClr>
                  </a:inn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4D3026B-F075-4C01-AAE1-5936C28F1FA3}"/>
                </a:ext>
              </a:extLst>
            </p:cNvPr>
            <p:cNvSpPr/>
            <p:nvPr/>
          </p:nvSpPr>
          <p:spPr>
            <a:xfrm>
              <a:off x="4199659" y="2652885"/>
              <a:ext cx="3792682" cy="1763614"/>
            </a:xfrm>
            <a:prstGeom prst="rect">
              <a:avLst/>
            </a:prstGeom>
            <a:gradFill flip="none" rotWithShape="1">
              <a:gsLst>
                <a:gs pos="74000">
                  <a:schemeClr val="bg1"/>
                </a:gs>
                <a:gs pos="3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EC3024C3-0601-4AE2-8FF2-53697CB88B96}"/>
                </a:ext>
              </a:extLst>
            </p:cNvPr>
            <p:cNvSpPr txBox="1"/>
            <p:nvPr/>
          </p:nvSpPr>
          <p:spPr>
            <a:xfrm>
              <a:off x="4439516" y="3315435"/>
              <a:ext cx="34480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dist"/>
              <a:r>
                <a: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请添加你的标题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2862D513-E78D-46A0-94AC-7EE4513C80BB}"/>
                </a:ext>
              </a:extLst>
            </p:cNvPr>
            <p:cNvSpPr/>
            <p:nvPr/>
          </p:nvSpPr>
          <p:spPr>
            <a:xfrm>
              <a:off x="4687599" y="3033403"/>
              <a:ext cx="29518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ln>
                    <a:gradFill>
                      <a:gsLst>
                        <a:gs pos="45000">
                          <a:schemeClr val="tx1">
                            <a:lumMod val="75000"/>
                            <a:lumOff val="25000"/>
                          </a:schemeClr>
                        </a:gs>
                        <a:gs pos="65000">
                          <a:schemeClr val="tx1">
                            <a:lumMod val="75000"/>
                            <a:lumOff val="25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TITLE HERE</a:t>
              </a:r>
              <a:endParaRPr lang="zh-CN" altLang="en-US" sz="36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286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76B44015-A95B-48C3-A83D-53F631033CAB}"/>
              </a:ext>
            </a:extLst>
          </p:cNvPr>
          <p:cNvSpPr/>
          <p:nvPr/>
        </p:nvSpPr>
        <p:spPr>
          <a:xfrm>
            <a:off x="664793" y="2175212"/>
            <a:ext cx="2094089" cy="2788355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7D6E45C4-7023-4AF8-8483-165B79CD41A5}"/>
              </a:ext>
            </a:extLst>
          </p:cNvPr>
          <p:cNvSpPr/>
          <p:nvPr/>
        </p:nvSpPr>
        <p:spPr>
          <a:xfrm>
            <a:off x="664793" y="2363424"/>
            <a:ext cx="209063" cy="45720"/>
          </a:xfrm>
          <a:custGeom>
            <a:avLst/>
            <a:gdLst>
              <a:gd name="connsiteX0" fmla="*/ 0 w 209063"/>
              <a:gd name="connsiteY0" fmla="*/ 0 h 45720"/>
              <a:gd name="connsiteX1" fmla="*/ 186203 w 209063"/>
              <a:gd name="connsiteY1" fmla="*/ 0 h 45720"/>
              <a:gd name="connsiteX2" fmla="*/ 209063 w 209063"/>
              <a:gd name="connsiteY2" fmla="*/ 22860 h 45720"/>
              <a:gd name="connsiteX3" fmla="*/ 209062 w 209063"/>
              <a:gd name="connsiteY3" fmla="*/ 22860 h 45720"/>
              <a:gd name="connsiteX4" fmla="*/ 186202 w 209063"/>
              <a:gd name="connsiteY4" fmla="*/ 45720 h 45720"/>
              <a:gd name="connsiteX5" fmla="*/ 0 w 209063"/>
              <a:gd name="connsiteY5" fmla="*/ 45720 h 45720"/>
              <a:gd name="connsiteX6" fmla="*/ 0 w 209063"/>
              <a:gd name="connsiteY6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063" h="45720">
                <a:moveTo>
                  <a:pt x="0" y="0"/>
                </a:moveTo>
                <a:lnTo>
                  <a:pt x="186203" y="0"/>
                </a:lnTo>
                <a:cubicBezTo>
                  <a:pt x="198828" y="0"/>
                  <a:pt x="209063" y="10235"/>
                  <a:pt x="209063" y="22860"/>
                </a:cubicBezTo>
                <a:lnTo>
                  <a:pt x="209062" y="22860"/>
                </a:lnTo>
                <a:cubicBezTo>
                  <a:pt x="209062" y="35485"/>
                  <a:pt x="198827" y="45720"/>
                  <a:pt x="186202" y="45720"/>
                </a:cubicBezTo>
                <a:lnTo>
                  <a:pt x="0" y="457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C52118C-38E5-43EF-B9A4-D2A0FD833F01}"/>
              </a:ext>
            </a:extLst>
          </p:cNvPr>
          <p:cNvSpPr txBox="1"/>
          <p:nvPr/>
        </p:nvSpPr>
        <p:spPr>
          <a:xfrm>
            <a:off x="2340757" y="2232396"/>
            <a:ext cx="418125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14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79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14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79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73B2FA0-4CD4-40F5-A63E-782ED2202227}"/>
              </a:ext>
            </a:extLst>
          </p:cNvPr>
          <p:cNvSpPr txBox="1"/>
          <p:nvPr/>
        </p:nvSpPr>
        <p:spPr>
          <a:xfrm>
            <a:off x="873856" y="2951379"/>
            <a:ext cx="171942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9F52899-E2F0-440E-B1CD-6515EE7CAD30}"/>
              </a:ext>
            </a:extLst>
          </p:cNvPr>
          <p:cNvSpPr txBox="1"/>
          <p:nvPr/>
        </p:nvSpPr>
        <p:spPr>
          <a:xfrm>
            <a:off x="789679" y="3569389"/>
            <a:ext cx="1844313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latin typeface="+mn-ea"/>
                <a:ea typeface="+mn-ea"/>
                <a:cs typeface="阿里巴巴普惠体 L" panose="00020600040101010101" pitchFamily="18" charset="-122"/>
              </a:rPr>
              <a:t>Lorem ipsum dolor sit </a:t>
            </a:r>
            <a:r>
              <a:rPr lang="en-US" altLang="zh-CN" sz="1400" dirty="0" err="1">
                <a:latin typeface="+mn-ea"/>
                <a:ea typeface="+mn-ea"/>
                <a:cs typeface="阿里巴巴普惠体 L" panose="00020600040101010101" pitchFamily="18" charset="-122"/>
              </a:rPr>
              <a:t>amet</a:t>
            </a:r>
            <a:endParaRPr lang="zh-CN" altLang="en-US" sz="1400" dirty="0">
              <a:latin typeface="+mn-ea"/>
              <a:ea typeface="+mn-ea"/>
              <a:cs typeface="阿里巴巴普惠体 L" panose="00020600040101010101" pitchFamily="18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300113B4-CF75-47AD-A6E8-25EA043F06B5}"/>
              </a:ext>
            </a:extLst>
          </p:cNvPr>
          <p:cNvCxnSpPr>
            <a:cxnSpLocks/>
          </p:cNvCxnSpPr>
          <p:nvPr/>
        </p:nvCxnSpPr>
        <p:spPr>
          <a:xfrm>
            <a:off x="1580771" y="3450424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701AB87-B6D5-4C40-B48E-74EF607B820F}"/>
              </a:ext>
            </a:extLst>
          </p:cNvPr>
          <p:cNvSpPr txBox="1"/>
          <p:nvPr/>
        </p:nvSpPr>
        <p:spPr>
          <a:xfrm>
            <a:off x="1431421" y="4130015"/>
            <a:ext cx="560828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</a:t>
            </a:r>
            <a:endParaRPr lang="zh-CN" altLang="en-US" sz="14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="" xmlns:a16="http://schemas.microsoft.com/office/drawing/2014/main" id="{C38E8727-0CE4-45A9-94C9-67AB8BAA50ED}"/>
              </a:ext>
            </a:extLst>
          </p:cNvPr>
          <p:cNvSpPr/>
          <p:nvPr/>
        </p:nvSpPr>
        <p:spPr>
          <a:xfrm>
            <a:off x="3584799" y="2175212"/>
            <a:ext cx="2094089" cy="2788355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1AD83811-1223-4F3E-98E1-FCE2FA67523C}"/>
              </a:ext>
            </a:extLst>
          </p:cNvPr>
          <p:cNvSpPr/>
          <p:nvPr/>
        </p:nvSpPr>
        <p:spPr>
          <a:xfrm>
            <a:off x="3584799" y="2363424"/>
            <a:ext cx="209063" cy="45720"/>
          </a:xfrm>
          <a:custGeom>
            <a:avLst/>
            <a:gdLst>
              <a:gd name="connsiteX0" fmla="*/ 0 w 209063"/>
              <a:gd name="connsiteY0" fmla="*/ 0 h 45720"/>
              <a:gd name="connsiteX1" fmla="*/ 186203 w 209063"/>
              <a:gd name="connsiteY1" fmla="*/ 0 h 45720"/>
              <a:gd name="connsiteX2" fmla="*/ 209063 w 209063"/>
              <a:gd name="connsiteY2" fmla="*/ 22860 h 45720"/>
              <a:gd name="connsiteX3" fmla="*/ 209062 w 209063"/>
              <a:gd name="connsiteY3" fmla="*/ 22860 h 45720"/>
              <a:gd name="connsiteX4" fmla="*/ 186202 w 209063"/>
              <a:gd name="connsiteY4" fmla="*/ 45720 h 45720"/>
              <a:gd name="connsiteX5" fmla="*/ 0 w 209063"/>
              <a:gd name="connsiteY5" fmla="*/ 45720 h 45720"/>
              <a:gd name="connsiteX6" fmla="*/ 0 w 209063"/>
              <a:gd name="connsiteY6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063" h="45720">
                <a:moveTo>
                  <a:pt x="0" y="0"/>
                </a:moveTo>
                <a:lnTo>
                  <a:pt x="186203" y="0"/>
                </a:lnTo>
                <a:cubicBezTo>
                  <a:pt x="198828" y="0"/>
                  <a:pt x="209063" y="10235"/>
                  <a:pt x="209063" y="22860"/>
                </a:cubicBezTo>
                <a:lnTo>
                  <a:pt x="209062" y="22860"/>
                </a:lnTo>
                <a:cubicBezTo>
                  <a:pt x="209062" y="35485"/>
                  <a:pt x="198827" y="45720"/>
                  <a:pt x="186202" y="45720"/>
                </a:cubicBezTo>
                <a:lnTo>
                  <a:pt x="0" y="457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AF55EB19-E203-47B2-A9F8-81D4E6C577E9}"/>
              </a:ext>
            </a:extLst>
          </p:cNvPr>
          <p:cNvSpPr txBox="1"/>
          <p:nvPr/>
        </p:nvSpPr>
        <p:spPr>
          <a:xfrm>
            <a:off x="5260763" y="2232396"/>
            <a:ext cx="418125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14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79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14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79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E2D3CA9B-0C6C-4C66-B33F-CDDE58AC1DF5}"/>
              </a:ext>
            </a:extLst>
          </p:cNvPr>
          <p:cNvSpPr txBox="1"/>
          <p:nvPr/>
        </p:nvSpPr>
        <p:spPr>
          <a:xfrm>
            <a:off x="3793862" y="2951379"/>
            <a:ext cx="171942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7E4318C-AA4B-47AD-89B0-2169FCC26919}"/>
              </a:ext>
            </a:extLst>
          </p:cNvPr>
          <p:cNvSpPr txBox="1"/>
          <p:nvPr/>
        </p:nvSpPr>
        <p:spPr>
          <a:xfrm>
            <a:off x="3709685" y="3569389"/>
            <a:ext cx="1844313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latin typeface="+mn-ea"/>
                <a:ea typeface="+mn-ea"/>
                <a:cs typeface="阿里巴巴普惠体 L" panose="00020600040101010101" pitchFamily="18" charset="-122"/>
              </a:rPr>
              <a:t>Lorem ipsum dolor sit </a:t>
            </a:r>
            <a:r>
              <a:rPr lang="en-US" altLang="zh-CN" sz="1400" dirty="0" err="1">
                <a:latin typeface="+mn-ea"/>
                <a:ea typeface="+mn-ea"/>
                <a:cs typeface="阿里巴巴普惠体 L" panose="00020600040101010101" pitchFamily="18" charset="-122"/>
              </a:rPr>
              <a:t>amet</a:t>
            </a:r>
            <a:endParaRPr lang="zh-CN" altLang="en-US" sz="1400" dirty="0">
              <a:latin typeface="+mn-ea"/>
              <a:ea typeface="+mn-ea"/>
              <a:cs typeface="阿里巴巴普惠体 L" panose="00020600040101010101" pitchFamily="18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73A3CB7E-C942-40C5-8B2D-E366CC87A272}"/>
              </a:ext>
            </a:extLst>
          </p:cNvPr>
          <p:cNvCxnSpPr>
            <a:cxnSpLocks/>
          </p:cNvCxnSpPr>
          <p:nvPr/>
        </p:nvCxnSpPr>
        <p:spPr>
          <a:xfrm>
            <a:off x="4500777" y="3450424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28A79EBA-039D-4682-93BD-3961D89AA7B6}"/>
              </a:ext>
            </a:extLst>
          </p:cNvPr>
          <p:cNvSpPr txBox="1"/>
          <p:nvPr/>
        </p:nvSpPr>
        <p:spPr>
          <a:xfrm>
            <a:off x="4351427" y="4130015"/>
            <a:ext cx="560828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</a:t>
            </a:r>
            <a:endParaRPr lang="zh-CN" altLang="en-US" sz="14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="" xmlns:a16="http://schemas.microsoft.com/office/drawing/2014/main" id="{23AE4989-565D-4F8C-8D04-24A495FF4E4C}"/>
              </a:ext>
            </a:extLst>
          </p:cNvPr>
          <p:cNvSpPr/>
          <p:nvPr/>
        </p:nvSpPr>
        <p:spPr>
          <a:xfrm>
            <a:off x="6504805" y="2175212"/>
            <a:ext cx="2094089" cy="2788355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94D428C5-910F-4107-894F-BB74080C5D4C}"/>
              </a:ext>
            </a:extLst>
          </p:cNvPr>
          <p:cNvSpPr/>
          <p:nvPr/>
        </p:nvSpPr>
        <p:spPr>
          <a:xfrm>
            <a:off x="6504805" y="2363424"/>
            <a:ext cx="209063" cy="45720"/>
          </a:xfrm>
          <a:custGeom>
            <a:avLst/>
            <a:gdLst>
              <a:gd name="connsiteX0" fmla="*/ 0 w 209063"/>
              <a:gd name="connsiteY0" fmla="*/ 0 h 45720"/>
              <a:gd name="connsiteX1" fmla="*/ 186203 w 209063"/>
              <a:gd name="connsiteY1" fmla="*/ 0 h 45720"/>
              <a:gd name="connsiteX2" fmla="*/ 209063 w 209063"/>
              <a:gd name="connsiteY2" fmla="*/ 22860 h 45720"/>
              <a:gd name="connsiteX3" fmla="*/ 209062 w 209063"/>
              <a:gd name="connsiteY3" fmla="*/ 22860 h 45720"/>
              <a:gd name="connsiteX4" fmla="*/ 186202 w 209063"/>
              <a:gd name="connsiteY4" fmla="*/ 45720 h 45720"/>
              <a:gd name="connsiteX5" fmla="*/ 0 w 209063"/>
              <a:gd name="connsiteY5" fmla="*/ 45720 h 45720"/>
              <a:gd name="connsiteX6" fmla="*/ 0 w 209063"/>
              <a:gd name="connsiteY6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063" h="45720">
                <a:moveTo>
                  <a:pt x="0" y="0"/>
                </a:moveTo>
                <a:lnTo>
                  <a:pt x="186203" y="0"/>
                </a:lnTo>
                <a:cubicBezTo>
                  <a:pt x="198828" y="0"/>
                  <a:pt x="209063" y="10235"/>
                  <a:pt x="209063" y="22860"/>
                </a:cubicBezTo>
                <a:lnTo>
                  <a:pt x="209062" y="22860"/>
                </a:lnTo>
                <a:cubicBezTo>
                  <a:pt x="209062" y="35485"/>
                  <a:pt x="198827" y="45720"/>
                  <a:pt x="186202" y="45720"/>
                </a:cubicBezTo>
                <a:lnTo>
                  <a:pt x="0" y="457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155371E0-1D42-43FC-86BB-B741F5C6D287}"/>
              </a:ext>
            </a:extLst>
          </p:cNvPr>
          <p:cNvSpPr txBox="1"/>
          <p:nvPr/>
        </p:nvSpPr>
        <p:spPr>
          <a:xfrm>
            <a:off x="8180769" y="2232396"/>
            <a:ext cx="418125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14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79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14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79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1B508FC2-6E1A-40B1-9B85-11A22AB6B754}"/>
              </a:ext>
            </a:extLst>
          </p:cNvPr>
          <p:cNvSpPr txBox="1"/>
          <p:nvPr/>
        </p:nvSpPr>
        <p:spPr>
          <a:xfrm>
            <a:off x="6713868" y="2951379"/>
            <a:ext cx="171942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6799263D-6038-4234-A110-E2675FD75ED7}"/>
              </a:ext>
            </a:extLst>
          </p:cNvPr>
          <p:cNvSpPr txBox="1"/>
          <p:nvPr/>
        </p:nvSpPr>
        <p:spPr>
          <a:xfrm>
            <a:off x="6629691" y="3569389"/>
            <a:ext cx="1844313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latin typeface="+mn-ea"/>
                <a:ea typeface="+mn-ea"/>
                <a:cs typeface="阿里巴巴普惠体 L" panose="00020600040101010101" pitchFamily="18" charset="-122"/>
              </a:rPr>
              <a:t>Lorem ipsum dolor sit </a:t>
            </a:r>
            <a:r>
              <a:rPr lang="en-US" altLang="zh-CN" sz="1400" dirty="0" err="1">
                <a:latin typeface="+mn-ea"/>
                <a:ea typeface="+mn-ea"/>
                <a:cs typeface="阿里巴巴普惠体 L" panose="00020600040101010101" pitchFamily="18" charset="-122"/>
              </a:rPr>
              <a:t>amet</a:t>
            </a:r>
            <a:endParaRPr lang="zh-CN" altLang="en-US" sz="1400" dirty="0">
              <a:latin typeface="+mn-ea"/>
              <a:ea typeface="+mn-ea"/>
              <a:cs typeface="阿里巴巴普惠体 L" panose="00020600040101010101" pitchFamily="18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454FA7ED-20B8-490F-AB3F-4CE0ACB12B01}"/>
              </a:ext>
            </a:extLst>
          </p:cNvPr>
          <p:cNvCxnSpPr>
            <a:cxnSpLocks/>
          </p:cNvCxnSpPr>
          <p:nvPr/>
        </p:nvCxnSpPr>
        <p:spPr>
          <a:xfrm>
            <a:off x="7420783" y="3450424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1EA48208-56A1-4FA7-9303-CDBCD22C8987}"/>
              </a:ext>
            </a:extLst>
          </p:cNvPr>
          <p:cNvSpPr txBox="1"/>
          <p:nvPr/>
        </p:nvSpPr>
        <p:spPr>
          <a:xfrm>
            <a:off x="7271433" y="4130015"/>
            <a:ext cx="560828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</a:t>
            </a:r>
            <a:endParaRPr lang="zh-CN" altLang="en-US" sz="14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="" xmlns:a16="http://schemas.microsoft.com/office/drawing/2014/main" id="{A3FB5A8B-45B1-4E5E-825D-6CE8F5C2255F}"/>
              </a:ext>
            </a:extLst>
          </p:cNvPr>
          <p:cNvSpPr/>
          <p:nvPr/>
        </p:nvSpPr>
        <p:spPr>
          <a:xfrm>
            <a:off x="9424811" y="2175212"/>
            <a:ext cx="2094089" cy="2788355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="" xmlns:a16="http://schemas.microsoft.com/office/drawing/2014/main" id="{8FC7CB08-2923-4247-874B-AA6027018A3A}"/>
              </a:ext>
            </a:extLst>
          </p:cNvPr>
          <p:cNvSpPr/>
          <p:nvPr/>
        </p:nvSpPr>
        <p:spPr>
          <a:xfrm>
            <a:off x="9424811" y="2363424"/>
            <a:ext cx="209063" cy="45720"/>
          </a:xfrm>
          <a:custGeom>
            <a:avLst/>
            <a:gdLst>
              <a:gd name="connsiteX0" fmla="*/ 0 w 209063"/>
              <a:gd name="connsiteY0" fmla="*/ 0 h 45720"/>
              <a:gd name="connsiteX1" fmla="*/ 186203 w 209063"/>
              <a:gd name="connsiteY1" fmla="*/ 0 h 45720"/>
              <a:gd name="connsiteX2" fmla="*/ 209063 w 209063"/>
              <a:gd name="connsiteY2" fmla="*/ 22860 h 45720"/>
              <a:gd name="connsiteX3" fmla="*/ 209062 w 209063"/>
              <a:gd name="connsiteY3" fmla="*/ 22860 h 45720"/>
              <a:gd name="connsiteX4" fmla="*/ 186202 w 209063"/>
              <a:gd name="connsiteY4" fmla="*/ 45720 h 45720"/>
              <a:gd name="connsiteX5" fmla="*/ 0 w 209063"/>
              <a:gd name="connsiteY5" fmla="*/ 45720 h 45720"/>
              <a:gd name="connsiteX6" fmla="*/ 0 w 209063"/>
              <a:gd name="connsiteY6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063" h="45720">
                <a:moveTo>
                  <a:pt x="0" y="0"/>
                </a:moveTo>
                <a:lnTo>
                  <a:pt x="186203" y="0"/>
                </a:lnTo>
                <a:cubicBezTo>
                  <a:pt x="198828" y="0"/>
                  <a:pt x="209063" y="10235"/>
                  <a:pt x="209063" y="22860"/>
                </a:cubicBezTo>
                <a:lnTo>
                  <a:pt x="209062" y="22860"/>
                </a:lnTo>
                <a:cubicBezTo>
                  <a:pt x="209062" y="35485"/>
                  <a:pt x="198827" y="45720"/>
                  <a:pt x="186202" y="45720"/>
                </a:cubicBezTo>
                <a:lnTo>
                  <a:pt x="0" y="457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68467C07-D6D9-4EFF-8FD2-22137FBEF078}"/>
              </a:ext>
            </a:extLst>
          </p:cNvPr>
          <p:cNvSpPr txBox="1"/>
          <p:nvPr/>
        </p:nvSpPr>
        <p:spPr>
          <a:xfrm>
            <a:off x="11100775" y="2232396"/>
            <a:ext cx="418125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14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79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14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79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A6FFBAD8-47E4-40F3-BF71-A9D38EC32A4E}"/>
              </a:ext>
            </a:extLst>
          </p:cNvPr>
          <p:cNvSpPr txBox="1"/>
          <p:nvPr/>
        </p:nvSpPr>
        <p:spPr>
          <a:xfrm>
            <a:off x="9633874" y="2951379"/>
            <a:ext cx="171942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05C4D04B-9932-4EE9-8157-122E9959DAB6}"/>
              </a:ext>
            </a:extLst>
          </p:cNvPr>
          <p:cNvSpPr txBox="1"/>
          <p:nvPr/>
        </p:nvSpPr>
        <p:spPr>
          <a:xfrm>
            <a:off x="9549697" y="3569389"/>
            <a:ext cx="1844313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latin typeface="+mn-ea"/>
                <a:ea typeface="+mn-ea"/>
                <a:cs typeface="阿里巴巴普惠体 L" panose="00020600040101010101" pitchFamily="18" charset="-122"/>
              </a:rPr>
              <a:t>Lorem ipsum dolor sit </a:t>
            </a:r>
            <a:r>
              <a:rPr lang="en-US" altLang="zh-CN" sz="1400" dirty="0" err="1">
                <a:latin typeface="+mn-ea"/>
                <a:ea typeface="+mn-ea"/>
                <a:cs typeface="阿里巴巴普惠体 L" panose="00020600040101010101" pitchFamily="18" charset="-122"/>
              </a:rPr>
              <a:t>amet</a:t>
            </a:r>
            <a:endParaRPr lang="zh-CN" altLang="en-US" sz="1400" dirty="0">
              <a:latin typeface="+mn-ea"/>
              <a:ea typeface="+mn-ea"/>
              <a:cs typeface="阿里巴巴普惠体 L" panose="00020600040101010101" pitchFamily="18" charset="-122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BCE79731-8F86-48E2-9792-28847F36472A}"/>
              </a:ext>
            </a:extLst>
          </p:cNvPr>
          <p:cNvCxnSpPr>
            <a:cxnSpLocks/>
          </p:cNvCxnSpPr>
          <p:nvPr/>
        </p:nvCxnSpPr>
        <p:spPr>
          <a:xfrm>
            <a:off x="10340789" y="3450424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7A6F3804-65A0-46D4-B703-F478C9B78605}"/>
              </a:ext>
            </a:extLst>
          </p:cNvPr>
          <p:cNvSpPr txBox="1"/>
          <p:nvPr/>
        </p:nvSpPr>
        <p:spPr>
          <a:xfrm>
            <a:off x="10191439" y="4130015"/>
            <a:ext cx="560828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</a:t>
            </a:r>
            <a:endParaRPr lang="zh-CN" altLang="en-US" sz="14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FBFF0C9D-E882-4FB3-AA3B-0D0C41EDD440}"/>
              </a:ext>
            </a:extLst>
          </p:cNvPr>
          <p:cNvSpPr txBox="1"/>
          <p:nvPr/>
        </p:nvSpPr>
        <p:spPr>
          <a:xfrm>
            <a:off x="1847055" y="5363623"/>
            <a:ext cx="8497890" cy="5234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200" dirty="0">
                <a:latin typeface="+mn-ea"/>
                <a:ea typeface="+mn-ea"/>
                <a:cs typeface="阿里巴巴普惠体 L" panose="00020600040101010101" pitchFamily="18" charset="-122"/>
              </a:rPr>
              <a:t>Lorem ipsum dolor sit amet, consectetuer adipiscing elit. Maecenas porttitor congue massa. Fusce posuere, magna sed pulvinar ultricies, </a:t>
            </a:r>
            <a:r>
              <a:rPr lang="en-US" altLang="zh-CN" sz="1200" dirty="0" err="1">
                <a:latin typeface="+mn-ea"/>
                <a:ea typeface="+mn-ea"/>
                <a:cs typeface="阿里巴巴普惠体 L" panose="00020600040101010101" pitchFamily="18" charset="-122"/>
              </a:rPr>
              <a:t>purus</a:t>
            </a:r>
            <a:r>
              <a:rPr lang="en-US" altLang="zh-CN" sz="1200" dirty="0">
                <a:latin typeface="+mn-ea"/>
                <a:ea typeface="+mn-ea"/>
                <a:cs typeface="阿里巴巴普惠体 L" panose="00020600040101010101" pitchFamily="18" charset="-122"/>
              </a:rPr>
              <a:t> </a:t>
            </a:r>
            <a:r>
              <a:rPr lang="en-US" altLang="zh-CN" sz="1200" dirty="0" err="1">
                <a:latin typeface="+mn-ea"/>
                <a:ea typeface="+mn-ea"/>
                <a:cs typeface="阿里巴巴普惠体 L" panose="00020600040101010101" pitchFamily="18" charset="-122"/>
              </a:rPr>
              <a:t>lectus</a:t>
            </a:r>
            <a:endParaRPr lang="en-US" altLang="zh-CN" sz="1200" dirty="0">
              <a:latin typeface="+mn-ea"/>
              <a:ea typeface="+mn-ea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649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: 圆角 46">
            <a:extLst>
              <a:ext uri="{FF2B5EF4-FFF2-40B4-BE49-F238E27FC236}">
                <a16:creationId xmlns="" xmlns:a16="http://schemas.microsoft.com/office/drawing/2014/main" id="{101E99DC-87A6-4C0D-9738-FF2D632E93CC}"/>
              </a:ext>
            </a:extLst>
          </p:cNvPr>
          <p:cNvSpPr/>
          <p:nvPr/>
        </p:nvSpPr>
        <p:spPr>
          <a:xfrm>
            <a:off x="3962400" y="2023364"/>
            <a:ext cx="4267200" cy="4267200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50000">
                  <a:srgbClr val="A0A1A3"/>
                </a:gs>
                <a:gs pos="10000">
                  <a:schemeClr val="tx1">
                    <a:lumMod val="75000"/>
                    <a:lumOff val="25000"/>
                    <a:alpha val="0"/>
                  </a:schemeClr>
                </a:gs>
                <a:gs pos="9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="" xmlns:a16="http://schemas.microsoft.com/office/drawing/2014/main" id="{2B345789-E53F-4201-9397-5BEFD14014CA}"/>
              </a:ext>
            </a:extLst>
          </p:cNvPr>
          <p:cNvSpPr/>
          <p:nvPr/>
        </p:nvSpPr>
        <p:spPr>
          <a:xfrm>
            <a:off x="3464254" y="1525218"/>
            <a:ext cx="5263492" cy="5263492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50000">
                  <a:srgbClr val="A0A1A3"/>
                </a:gs>
                <a:gs pos="10000">
                  <a:schemeClr val="tx1">
                    <a:lumMod val="75000"/>
                    <a:lumOff val="25000"/>
                    <a:alpha val="0"/>
                  </a:schemeClr>
                </a:gs>
                <a:gs pos="9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A4F3DA3E-31C8-45D6-B029-F2816F026890}"/>
              </a:ext>
            </a:extLst>
          </p:cNvPr>
          <p:cNvSpPr/>
          <p:nvPr/>
        </p:nvSpPr>
        <p:spPr>
          <a:xfrm>
            <a:off x="4444365" y="2505329"/>
            <a:ext cx="3303270" cy="33032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2D203BAF-C6FC-456B-8A43-17D8C25B291C}"/>
              </a:ext>
            </a:extLst>
          </p:cNvPr>
          <p:cNvSpPr/>
          <p:nvPr/>
        </p:nvSpPr>
        <p:spPr>
          <a:xfrm>
            <a:off x="4898064" y="1976494"/>
            <a:ext cx="2395872" cy="4259206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C557EC2B-A70C-4F68-9960-2FEB9F856629}"/>
              </a:ext>
            </a:extLst>
          </p:cNvPr>
          <p:cNvSpPr/>
          <p:nvPr/>
        </p:nvSpPr>
        <p:spPr>
          <a:xfrm>
            <a:off x="660400" y="2060353"/>
            <a:ext cx="3413760" cy="1026767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8B054526-4557-4329-9503-9981A7C26FDF}"/>
              </a:ext>
            </a:extLst>
          </p:cNvPr>
          <p:cNvSpPr/>
          <p:nvPr/>
        </p:nvSpPr>
        <p:spPr>
          <a:xfrm>
            <a:off x="660400" y="3429000"/>
            <a:ext cx="3413760" cy="1026767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85F82A91-9809-4058-9563-02BB380E83E8}"/>
              </a:ext>
            </a:extLst>
          </p:cNvPr>
          <p:cNvSpPr/>
          <p:nvPr/>
        </p:nvSpPr>
        <p:spPr>
          <a:xfrm>
            <a:off x="660400" y="4781832"/>
            <a:ext cx="3413760" cy="1026767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ABEF168F-7395-44B0-892E-3F5302E858CA}"/>
              </a:ext>
            </a:extLst>
          </p:cNvPr>
          <p:cNvSpPr/>
          <p:nvPr/>
        </p:nvSpPr>
        <p:spPr>
          <a:xfrm>
            <a:off x="8105140" y="2060353"/>
            <a:ext cx="3413760" cy="1026767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EDCC32C6-319B-4B05-BFC5-E4EE1FA1E81B}"/>
              </a:ext>
            </a:extLst>
          </p:cNvPr>
          <p:cNvSpPr/>
          <p:nvPr/>
        </p:nvSpPr>
        <p:spPr>
          <a:xfrm>
            <a:off x="8105140" y="3429000"/>
            <a:ext cx="3413760" cy="1026767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C4BDEB47-D824-432F-8C74-45CB91B2C276}"/>
              </a:ext>
            </a:extLst>
          </p:cNvPr>
          <p:cNvSpPr/>
          <p:nvPr/>
        </p:nvSpPr>
        <p:spPr>
          <a:xfrm>
            <a:off x="8105140" y="4781832"/>
            <a:ext cx="3413760" cy="1026767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4DA60B4-3E75-4B46-83A5-AC294C2FCB94}"/>
              </a:ext>
            </a:extLst>
          </p:cNvPr>
          <p:cNvSpPr txBox="1"/>
          <p:nvPr/>
        </p:nvSpPr>
        <p:spPr>
          <a:xfrm>
            <a:off x="840463" y="2265397"/>
            <a:ext cx="169847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BC6E2D5-C404-4DD9-9A32-C2E016CD88DE}"/>
              </a:ext>
            </a:extLst>
          </p:cNvPr>
          <p:cNvSpPr txBox="1"/>
          <p:nvPr/>
        </p:nvSpPr>
        <p:spPr>
          <a:xfrm>
            <a:off x="840463" y="2585078"/>
            <a:ext cx="2623793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ea"/>
                <a:ea typeface="+mn-ea"/>
                <a:cs typeface="阿里巴巴普惠体 L" panose="00020600040101010101" pitchFamily="18" charset="-122"/>
              </a:rPr>
              <a:t>Lorem ipsum dolor sit amet, </a:t>
            </a:r>
            <a:endParaRPr lang="zh-CN" altLang="en-US" sz="1400" dirty="0">
              <a:latin typeface="+mn-ea"/>
              <a:ea typeface="+mn-ea"/>
              <a:cs typeface="阿里巴巴普惠体 L" panose="00020600040101010101" pitchFamily="18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44B91AFF-753C-47B8-B2DD-7A1E84C77A34}"/>
              </a:ext>
            </a:extLst>
          </p:cNvPr>
          <p:cNvCxnSpPr>
            <a:cxnSpLocks/>
          </p:cNvCxnSpPr>
          <p:nvPr/>
        </p:nvCxnSpPr>
        <p:spPr>
          <a:xfrm>
            <a:off x="944401" y="2603951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2EEC0C99-7874-48C5-9187-C27897473AFF}"/>
              </a:ext>
            </a:extLst>
          </p:cNvPr>
          <p:cNvSpPr/>
          <p:nvPr/>
        </p:nvSpPr>
        <p:spPr>
          <a:xfrm>
            <a:off x="3519524" y="2268713"/>
            <a:ext cx="697991" cy="6704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4D86532-8423-4523-A918-2164A19F4421}"/>
              </a:ext>
            </a:extLst>
          </p:cNvPr>
          <p:cNvSpPr txBox="1"/>
          <p:nvPr/>
        </p:nvSpPr>
        <p:spPr>
          <a:xfrm>
            <a:off x="840463" y="3608113"/>
            <a:ext cx="169847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2BFDA61-4327-4749-83D9-5206E12B458B}"/>
              </a:ext>
            </a:extLst>
          </p:cNvPr>
          <p:cNvSpPr txBox="1"/>
          <p:nvPr/>
        </p:nvSpPr>
        <p:spPr>
          <a:xfrm>
            <a:off x="840463" y="3927794"/>
            <a:ext cx="2623793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ea"/>
                <a:ea typeface="+mn-ea"/>
                <a:cs typeface="阿里巴巴普惠体 L" panose="00020600040101010101" pitchFamily="18" charset="-122"/>
              </a:rPr>
              <a:t>Lorem ipsum dolor sit amet, </a:t>
            </a:r>
            <a:endParaRPr lang="zh-CN" altLang="en-US" sz="1400" dirty="0">
              <a:latin typeface="+mn-ea"/>
              <a:ea typeface="+mn-ea"/>
              <a:cs typeface="阿里巴巴普惠体 L" panose="00020600040101010101" pitchFamily="18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E54B6C91-972D-446C-9616-9D4EA2721388}"/>
              </a:ext>
            </a:extLst>
          </p:cNvPr>
          <p:cNvCxnSpPr>
            <a:cxnSpLocks/>
          </p:cNvCxnSpPr>
          <p:nvPr/>
        </p:nvCxnSpPr>
        <p:spPr>
          <a:xfrm>
            <a:off x="944401" y="3946667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20633438-4C34-41CF-8119-6F1AED3B6506}"/>
              </a:ext>
            </a:extLst>
          </p:cNvPr>
          <p:cNvSpPr/>
          <p:nvPr/>
        </p:nvSpPr>
        <p:spPr>
          <a:xfrm>
            <a:off x="3519524" y="3611429"/>
            <a:ext cx="697991" cy="6704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05DF888-E0F3-4BF9-AF31-7FBFEEED167B}"/>
              </a:ext>
            </a:extLst>
          </p:cNvPr>
          <p:cNvSpPr txBox="1"/>
          <p:nvPr/>
        </p:nvSpPr>
        <p:spPr>
          <a:xfrm>
            <a:off x="840463" y="4950829"/>
            <a:ext cx="169847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4B0C48C4-C941-4BBE-9E00-7185EEE8523E}"/>
              </a:ext>
            </a:extLst>
          </p:cNvPr>
          <p:cNvSpPr txBox="1"/>
          <p:nvPr/>
        </p:nvSpPr>
        <p:spPr>
          <a:xfrm>
            <a:off x="840463" y="5270510"/>
            <a:ext cx="2623793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ea"/>
                <a:ea typeface="+mn-ea"/>
                <a:cs typeface="阿里巴巴普惠体 L" panose="00020600040101010101" pitchFamily="18" charset="-122"/>
              </a:rPr>
              <a:t>Lorem ipsum dolor sit amet, </a:t>
            </a:r>
            <a:endParaRPr lang="zh-CN" altLang="en-US" sz="1400" dirty="0">
              <a:latin typeface="+mn-ea"/>
              <a:ea typeface="+mn-ea"/>
              <a:cs typeface="阿里巴巴普惠体 L" panose="00020600040101010101" pitchFamily="18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B731466-1D4A-4D7B-B87C-CF5C4FDF7F28}"/>
              </a:ext>
            </a:extLst>
          </p:cNvPr>
          <p:cNvCxnSpPr>
            <a:cxnSpLocks/>
          </p:cNvCxnSpPr>
          <p:nvPr/>
        </p:nvCxnSpPr>
        <p:spPr>
          <a:xfrm>
            <a:off x="944401" y="5289383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4F9466CA-CF94-4D70-986B-A5ED4CD4F6D3}"/>
              </a:ext>
            </a:extLst>
          </p:cNvPr>
          <p:cNvSpPr/>
          <p:nvPr/>
        </p:nvSpPr>
        <p:spPr>
          <a:xfrm>
            <a:off x="3519524" y="4954145"/>
            <a:ext cx="697991" cy="6704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90F48537-B3C9-4AF6-AA0D-874649FAC28E}"/>
              </a:ext>
            </a:extLst>
          </p:cNvPr>
          <p:cNvSpPr txBox="1"/>
          <p:nvPr/>
        </p:nvSpPr>
        <p:spPr>
          <a:xfrm>
            <a:off x="9612610" y="4950829"/>
            <a:ext cx="169594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/>
              <a:t>请添加你的标题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7DD9E288-46DA-4459-B297-4C3E32B264B6}"/>
              </a:ext>
            </a:extLst>
          </p:cNvPr>
          <p:cNvSpPr txBox="1"/>
          <p:nvPr/>
        </p:nvSpPr>
        <p:spPr>
          <a:xfrm>
            <a:off x="8834394" y="5270510"/>
            <a:ext cx="2413205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L" panose="00020600040101010101" pitchFamily="18" charset="-122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endParaRPr lang="zh-CN" altLang="en-US" dirty="0"/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557F3DED-9A91-4CC6-8208-C534783F3DC9}"/>
              </a:ext>
            </a:extLst>
          </p:cNvPr>
          <p:cNvCxnSpPr>
            <a:cxnSpLocks/>
          </p:cNvCxnSpPr>
          <p:nvPr/>
        </p:nvCxnSpPr>
        <p:spPr>
          <a:xfrm>
            <a:off x="10889052" y="5289383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67C04EE9-0037-446D-A5FD-006EEFD9B7FF}"/>
              </a:ext>
            </a:extLst>
          </p:cNvPr>
          <p:cNvSpPr/>
          <p:nvPr/>
        </p:nvSpPr>
        <p:spPr>
          <a:xfrm>
            <a:off x="7957650" y="4954145"/>
            <a:ext cx="697991" cy="6704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1292E10-D8C4-479A-9B36-79657C15F5CC}"/>
              </a:ext>
            </a:extLst>
          </p:cNvPr>
          <p:cNvSpPr txBox="1"/>
          <p:nvPr/>
        </p:nvSpPr>
        <p:spPr>
          <a:xfrm>
            <a:off x="9612610" y="3608113"/>
            <a:ext cx="169594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/>
              <a:t>请添加你的标题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41F57E7C-FA9A-4109-AAE0-38C664ABE2BE}"/>
              </a:ext>
            </a:extLst>
          </p:cNvPr>
          <p:cNvSpPr txBox="1"/>
          <p:nvPr/>
        </p:nvSpPr>
        <p:spPr>
          <a:xfrm>
            <a:off x="8834394" y="3927794"/>
            <a:ext cx="2413205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L" panose="00020600040101010101" pitchFamily="18" charset="-122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endParaRPr lang="zh-CN" altLang="en-US" dirty="0"/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9F100BDB-E9C0-4AB5-95F5-84AFBF04009F}"/>
              </a:ext>
            </a:extLst>
          </p:cNvPr>
          <p:cNvCxnSpPr>
            <a:cxnSpLocks/>
          </p:cNvCxnSpPr>
          <p:nvPr/>
        </p:nvCxnSpPr>
        <p:spPr>
          <a:xfrm>
            <a:off x="10889052" y="3946667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E93EB1BB-A532-429F-B7E5-CDF400B3F761}"/>
              </a:ext>
            </a:extLst>
          </p:cNvPr>
          <p:cNvSpPr/>
          <p:nvPr/>
        </p:nvSpPr>
        <p:spPr>
          <a:xfrm>
            <a:off x="7957650" y="3611429"/>
            <a:ext cx="697991" cy="6704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59149F86-9BC0-49D3-8992-494D84C82422}"/>
              </a:ext>
            </a:extLst>
          </p:cNvPr>
          <p:cNvSpPr txBox="1"/>
          <p:nvPr/>
        </p:nvSpPr>
        <p:spPr>
          <a:xfrm>
            <a:off x="9612610" y="2247002"/>
            <a:ext cx="169594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/>
              <a:t>请添加你的标题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F0AB3C38-26EF-4661-9A7D-81E6089DA5A6}"/>
              </a:ext>
            </a:extLst>
          </p:cNvPr>
          <p:cNvSpPr txBox="1"/>
          <p:nvPr/>
        </p:nvSpPr>
        <p:spPr>
          <a:xfrm>
            <a:off x="8834394" y="2566683"/>
            <a:ext cx="2413205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L" panose="00020600040101010101" pitchFamily="18" charset="-122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endParaRPr lang="zh-CN" altLang="en-US" dirty="0"/>
          </a:p>
        </p:txBody>
      </p: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1EB97784-205F-458C-8B4E-705717D59D65}"/>
              </a:ext>
            </a:extLst>
          </p:cNvPr>
          <p:cNvCxnSpPr>
            <a:cxnSpLocks/>
          </p:cNvCxnSpPr>
          <p:nvPr/>
        </p:nvCxnSpPr>
        <p:spPr>
          <a:xfrm>
            <a:off x="10889052" y="2585556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7C660AB6-A713-4A6B-AA5A-74C8B5D0B344}"/>
              </a:ext>
            </a:extLst>
          </p:cNvPr>
          <p:cNvSpPr/>
          <p:nvPr/>
        </p:nvSpPr>
        <p:spPr>
          <a:xfrm>
            <a:off x="7957650" y="2250318"/>
            <a:ext cx="697991" cy="6704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>
            <a:extLst>
              <a:ext uri="{FF2B5EF4-FFF2-40B4-BE49-F238E27FC236}">
                <a16:creationId xmlns="" xmlns:a16="http://schemas.microsoft.com/office/drawing/2014/main" id="{266C6350-4DE5-48E4-917B-89B8426789E1}"/>
              </a:ext>
            </a:extLst>
          </p:cNvPr>
          <p:cNvSpPr/>
          <p:nvPr/>
        </p:nvSpPr>
        <p:spPr>
          <a:xfrm>
            <a:off x="4957863" y="2037080"/>
            <a:ext cx="2276274" cy="4117340"/>
          </a:xfrm>
          <a:prstGeom prst="roundRect">
            <a:avLst>
              <a:gd name="adj" fmla="val 9671"/>
            </a:avLst>
          </a:prstGeom>
          <a:blipFill>
            <a:blip r:embed="rId3"/>
            <a:tile tx="0" ty="558800" sx="100000" sy="100000" flip="none" algn="ctr"/>
          </a:blip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="" xmlns:a16="http://schemas.microsoft.com/office/drawing/2014/main" id="{9280D67E-EDAB-4CEC-8702-21B5B3F28321}"/>
              </a:ext>
            </a:extLst>
          </p:cNvPr>
          <p:cNvSpPr/>
          <p:nvPr/>
        </p:nvSpPr>
        <p:spPr>
          <a:xfrm>
            <a:off x="4957863" y="2037080"/>
            <a:ext cx="2276274" cy="4117340"/>
          </a:xfrm>
          <a:prstGeom prst="roundRect">
            <a:avLst>
              <a:gd name="adj" fmla="val 9671"/>
            </a:avLst>
          </a:prstGeom>
          <a:solidFill>
            <a:schemeClr val="bg1">
              <a:alpha val="4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形 52">
            <a:extLst>
              <a:ext uri="{FF2B5EF4-FFF2-40B4-BE49-F238E27FC236}">
                <a16:creationId xmlns="" xmlns:a16="http://schemas.microsoft.com/office/drawing/2014/main" id="{872B0C97-DC8E-4017-866D-92B8911EBC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10278" y="2451650"/>
            <a:ext cx="311406" cy="311406"/>
          </a:xfrm>
          <a:prstGeom prst="rect">
            <a:avLst/>
          </a:prstGeom>
        </p:spPr>
      </p:pic>
      <p:pic>
        <p:nvPicPr>
          <p:cNvPr id="54" name="图形 53">
            <a:extLst>
              <a:ext uri="{FF2B5EF4-FFF2-40B4-BE49-F238E27FC236}">
                <a16:creationId xmlns="" xmlns:a16="http://schemas.microsoft.com/office/drawing/2014/main" id="{173D6C73-5272-461C-B74A-59F91FFD14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81378" y="2410980"/>
            <a:ext cx="311406" cy="311406"/>
          </a:xfrm>
          <a:prstGeom prst="rect">
            <a:avLst/>
          </a:prstGeom>
        </p:spPr>
      </p:pic>
      <p:pic>
        <p:nvPicPr>
          <p:cNvPr id="55" name="图形 54">
            <a:extLst>
              <a:ext uri="{FF2B5EF4-FFF2-40B4-BE49-F238E27FC236}">
                <a16:creationId xmlns="" xmlns:a16="http://schemas.microsoft.com/office/drawing/2014/main" id="{E06FD60C-FD3C-4896-B48D-B37E3C6EB7C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45044" y="3772091"/>
            <a:ext cx="311406" cy="311406"/>
          </a:xfrm>
          <a:prstGeom prst="rect">
            <a:avLst/>
          </a:prstGeom>
        </p:spPr>
      </p:pic>
      <p:pic>
        <p:nvPicPr>
          <p:cNvPr id="56" name="图形 55">
            <a:extLst>
              <a:ext uri="{FF2B5EF4-FFF2-40B4-BE49-F238E27FC236}">
                <a16:creationId xmlns="" xmlns:a16="http://schemas.microsoft.com/office/drawing/2014/main" id="{C195DE04-E6DC-44D8-B75E-50B4C0BA9A1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714050" y="5133679"/>
            <a:ext cx="311406" cy="311406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="" xmlns:a16="http://schemas.microsoft.com/office/drawing/2014/main" id="{F5F1447B-00CC-408B-8FFC-F2BCE97D705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142751" y="5146403"/>
            <a:ext cx="313699" cy="313699"/>
          </a:xfrm>
          <a:prstGeom prst="rect">
            <a:avLst/>
          </a:prstGeom>
        </p:spPr>
      </p:pic>
      <p:pic>
        <p:nvPicPr>
          <p:cNvPr id="58" name="图形 57">
            <a:extLst>
              <a:ext uri="{FF2B5EF4-FFF2-40B4-BE49-F238E27FC236}">
                <a16:creationId xmlns="" xmlns:a16="http://schemas.microsoft.com/office/drawing/2014/main" id="{9F8436CC-D720-4B06-A4A1-7CA9D7B0877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699216" y="3809864"/>
            <a:ext cx="313699" cy="31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78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68037E96-114E-4720-BEE5-37DAFAA796BC}"/>
              </a:ext>
            </a:extLst>
          </p:cNvPr>
          <p:cNvSpPr/>
          <p:nvPr/>
        </p:nvSpPr>
        <p:spPr>
          <a:xfrm>
            <a:off x="660400" y="2274642"/>
            <a:ext cx="2093654" cy="1595609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CF759808-4E7D-47C5-93F6-5F72ED6B30FD}"/>
              </a:ext>
            </a:extLst>
          </p:cNvPr>
          <p:cNvSpPr/>
          <p:nvPr/>
        </p:nvSpPr>
        <p:spPr>
          <a:xfrm>
            <a:off x="3278372" y="1916113"/>
            <a:ext cx="5635256" cy="5224103"/>
          </a:xfrm>
          <a:prstGeom prst="roundRect">
            <a:avLst>
              <a:gd name="adj" fmla="val 3747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>
            <a:extLst>
              <a:ext uri="{FF2B5EF4-FFF2-40B4-BE49-F238E27FC236}">
                <a16:creationId xmlns="" xmlns:a16="http://schemas.microsoft.com/office/drawing/2014/main" id="{7C600EF8-DB2B-48D4-9AF2-AD634F9FE3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6337940"/>
              </p:ext>
            </p:extLst>
          </p:nvPr>
        </p:nvGraphicFramePr>
        <p:xfrm>
          <a:off x="3864554" y="2653156"/>
          <a:ext cx="4462891" cy="3039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69661F3-AABB-4164-AE1F-013CF5BEFD04}"/>
              </a:ext>
            </a:extLst>
          </p:cNvPr>
          <p:cNvSpPr txBox="1"/>
          <p:nvPr/>
        </p:nvSpPr>
        <p:spPr>
          <a:xfrm>
            <a:off x="5055868" y="5795546"/>
            <a:ext cx="208026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dist"/>
            <a:r>
              <a:rPr lang="zh-CN" altLang="en-US" sz="16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5B6916A2-9B08-4F1A-8547-67D263BBDCE4}"/>
              </a:ext>
            </a:extLst>
          </p:cNvPr>
          <p:cNvSpPr/>
          <p:nvPr/>
        </p:nvSpPr>
        <p:spPr>
          <a:xfrm>
            <a:off x="660400" y="4173095"/>
            <a:ext cx="2093654" cy="1595609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7BEC9432-80B9-4024-87BD-F67436A46E39}"/>
              </a:ext>
            </a:extLst>
          </p:cNvPr>
          <p:cNvSpPr/>
          <p:nvPr/>
        </p:nvSpPr>
        <p:spPr>
          <a:xfrm>
            <a:off x="9425246" y="2274642"/>
            <a:ext cx="2093654" cy="1595609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1F53B9E9-62C4-4473-A587-8788DB9727D5}"/>
              </a:ext>
            </a:extLst>
          </p:cNvPr>
          <p:cNvSpPr/>
          <p:nvPr/>
        </p:nvSpPr>
        <p:spPr>
          <a:xfrm>
            <a:off x="9425246" y="4173095"/>
            <a:ext cx="2093654" cy="1595609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F5FB31B-5F30-49B3-A525-D55869F093D8}"/>
              </a:ext>
            </a:extLst>
          </p:cNvPr>
          <p:cNvSpPr txBox="1"/>
          <p:nvPr/>
        </p:nvSpPr>
        <p:spPr>
          <a:xfrm>
            <a:off x="10669858" y="5373952"/>
            <a:ext cx="97110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68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3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68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1110D83-277D-49E0-907A-B21A286B4A08}"/>
              </a:ext>
            </a:extLst>
          </p:cNvPr>
          <p:cNvSpPr txBox="1"/>
          <p:nvPr/>
        </p:nvSpPr>
        <p:spPr>
          <a:xfrm>
            <a:off x="9618885" y="4430776"/>
            <a:ext cx="1594537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4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DAC112E-0C86-4FE0-B03F-DD8F4CD44F76}"/>
              </a:ext>
            </a:extLst>
          </p:cNvPr>
          <p:cNvSpPr txBox="1"/>
          <p:nvPr/>
        </p:nvSpPr>
        <p:spPr>
          <a:xfrm>
            <a:off x="9618885" y="4723402"/>
            <a:ext cx="1681797" cy="7450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200" dirty="0">
                <a:latin typeface="+mn-ea"/>
                <a:ea typeface="+mn-ea"/>
                <a:cs typeface="阿里巴巴普惠体 L" panose="00020600040101010101" pitchFamily="18" charset="-122"/>
              </a:rPr>
              <a:t>Lorem ipsum dolor sit amet, </a:t>
            </a:r>
          </a:p>
          <a:p>
            <a:pPr algn="l">
              <a:lnSpc>
                <a:spcPct val="120000"/>
              </a:lnSpc>
            </a:pPr>
            <a:r>
              <a:rPr lang="en-US" altLang="zh-CN" sz="1200" dirty="0" err="1">
                <a:latin typeface="+mn-ea"/>
                <a:ea typeface="+mn-ea"/>
                <a:cs typeface="阿里巴巴普惠体 L" panose="00020600040101010101" pitchFamily="18" charset="-122"/>
              </a:rPr>
              <a:t>consectetuer</a:t>
            </a:r>
            <a:endParaRPr lang="zh-CN" altLang="en-US" sz="1200" dirty="0">
              <a:latin typeface="+mn-ea"/>
              <a:ea typeface="+mn-ea"/>
              <a:cs typeface="阿里巴巴普惠体 L" panose="00020600040101010101" pitchFamily="18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DB37A90-07AA-4DF8-8FF6-CA1CB5D7604F}"/>
              </a:ext>
            </a:extLst>
          </p:cNvPr>
          <p:cNvCxnSpPr>
            <a:cxnSpLocks/>
          </p:cNvCxnSpPr>
          <p:nvPr/>
        </p:nvCxnSpPr>
        <p:spPr>
          <a:xfrm>
            <a:off x="9722823" y="4742275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3EFEBDB7-DC46-4BF2-9CA4-C752E62095D7}"/>
              </a:ext>
            </a:extLst>
          </p:cNvPr>
          <p:cNvSpPr txBox="1"/>
          <p:nvPr/>
        </p:nvSpPr>
        <p:spPr>
          <a:xfrm>
            <a:off x="10669858" y="3479369"/>
            <a:ext cx="97110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68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3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68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D70CEA0-A087-4A95-9D11-67A54BD8AB4A}"/>
              </a:ext>
            </a:extLst>
          </p:cNvPr>
          <p:cNvSpPr txBox="1"/>
          <p:nvPr/>
        </p:nvSpPr>
        <p:spPr>
          <a:xfrm>
            <a:off x="9618885" y="2536193"/>
            <a:ext cx="1594537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4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AB7A8BD2-81F4-4B29-8C81-80F5C876B3DF}"/>
              </a:ext>
            </a:extLst>
          </p:cNvPr>
          <p:cNvSpPr txBox="1"/>
          <p:nvPr/>
        </p:nvSpPr>
        <p:spPr>
          <a:xfrm>
            <a:off x="9618885" y="2828819"/>
            <a:ext cx="1681797" cy="7450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200" dirty="0">
                <a:latin typeface="+mn-ea"/>
                <a:ea typeface="+mn-ea"/>
                <a:cs typeface="阿里巴巴普惠体 L" panose="00020600040101010101" pitchFamily="18" charset="-122"/>
              </a:rPr>
              <a:t>Lorem ipsum dolor sit amet, </a:t>
            </a:r>
          </a:p>
          <a:p>
            <a:pPr algn="l">
              <a:lnSpc>
                <a:spcPct val="120000"/>
              </a:lnSpc>
            </a:pPr>
            <a:r>
              <a:rPr lang="en-US" altLang="zh-CN" sz="1200" dirty="0" err="1">
                <a:latin typeface="+mn-ea"/>
                <a:ea typeface="+mn-ea"/>
                <a:cs typeface="阿里巴巴普惠体 L" panose="00020600040101010101" pitchFamily="18" charset="-122"/>
              </a:rPr>
              <a:t>consectetuer</a:t>
            </a:r>
            <a:endParaRPr lang="zh-CN" altLang="en-US" sz="1200" dirty="0">
              <a:latin typeface="+mn-ea"/>
              <a:ea typeface="+mn-ea"/>
              <a:cs typeface="阿里巴巴普惠体 L" panose="00020600040101010101" pitchFamily="18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1B7BB23-E0E2-432A-BDEC-DFEC812E1612}"/>
              </a:ext>
            </a:extLst>
          </p:cNvPr>
          <p:cNvCxnSpPr>
            <a:cxnSpLocks/>
          </p:cNvCxnSpPr>
          <p:nvPr/>
        </p:nvCxnSpPr>
        <p:spPr>
          <a:xfrm>
            <a:off x="9722823" y="2847692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14BD46A3-685C-49AB-B8BC-8F5F66F3B3F4}"/>
              </a:ext>
            </a:extLst>
          </p:cNvPr>
          <p:cNvSpPr txBox="1"/>
          <p:nvPr/>
        </p:nvSpPr>
        <p:spPr>
          <a:xfrm>
            <a:off x="1899759" y="5373952"/>
            <a:ext cx="97110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68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3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68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AA16C20-2C6C-44A1-8E96-F8E2D791C6BF}"/>
              </a:ext>
            </a:extLst>
          </p:cNvPr>
          <p:cNvSpPr txBox="1"/>
          <p:nvPr/>
        </p:nvSpPr>
        <p:spPr>
          <a:xfrm>
            <a:off x="848786" y="4430776"/>
            <a:ext cx="1594537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4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B2F9F30E-F4B2-4CCC-A9CA-1E67F8485FC7}"/>
              </a:ext>
            </a:extLst>
          </p:cNvPr>
          <p:cNvSpPr txBox="1"/>
          <p:nvPr/>
        </p:nvSpPr>
        <p:spPr>
          <a:xfrm>
            <a:off x="848786" y="4723402"/>
            <a:ext cx="1681797" cy="7450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200" dirty="0">
                <a:latin typeface="+mn-ea"/>
                <a:ea typeface="+mn-ea"/>
                <a:cs typeface="阿里巴巴普惠体 L" panose="00020600040101010101" pitchFamily="18" charset="-122"/>
              </a:rPr>
              <a:t>Lorem ipsum dolor sit amet, </a:t>
            </a:r>
          </a:p>
          <a:p>
            <a:pPr algn="l">
              <a:lnSpc>
                <a:spcPct val="120000"/>
              </a:lnSpc>
            </a:pPr>
            <a:r>
              <a:rPr lang="en-US" altLang="zh-CN" sz="1200" dirty="0" err="1">
                <a:latin typeface="+mn-ea"/>
                <a:ea typeface="+mn-ea"/>
                <a:cs typeface="阿里巴巴普惠体 L" panose="00020600040101010101" pitchFamily="18" charset="-122"/>
              </a:rPr>
              <a:t>consectetuer</a:t>
            </a:r>
            <a:endParaRPr lang="zh-CN" altLang="en-US" sz="1200" dirty="0">
              <a:latin typeface="+mn-ea"/>
              <a:ea typeface="+mn-ea"/>
              <a:cs typeface="阿里巴巴普惠体 L" panose="00020600040101010101" pitchFamily="18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AD6C9EB-E5E8-4B27-BC65-7A031CD3B4DE}"/>
              </a:ext>
            </a:extLst>
          </p:cNvPr>
          <p:cNvCxnSpPr>
            <a:cxnSpLocks/>
          </p:cNvCxnSpPr>
          <p:nvPr/>
        </p:nvCxnSpPr>
        <p:spPr>
          <a:xfrm>
            <a:off x="952724" y="4742275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4C1A2B0-5744-414F-822E-0831A7035287}"/>
              </a:ext>
            </a:extLst>
          </p:cNvPr>
          <p:cNvSpPr txBox="1"/>
          <p:nvPr/>
        </p:nvSpPr>
        <p:spPr>
          <a:xfrm>
            <a:off x="1899759" y="3479369"/>
            <a:ext cx="97110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68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3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68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5F31659-03AB-4151-8D9B-63B99D1982E2}"/>
              </a:ext>
            </a:extLst>
          </p:cNvPr>
          <p:cNvSpPr txBox="1"/>
          <p:nvPr/>
        </p:nvSpPr>
        <p:spPr>
          <a:xfrm>
            <a:off x="848786" y="2536193"/>
            <a:ext cx="1594537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4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BE9846B-88AF-41F1-8913-2154D1A157BE}"/>
              </a:ext>
            </a:extLst>
          </p:cNvPr>
          <p:cNvSpPr txBox="1"/>
          <p:nvPr/>
        </p:nvSpPr>
        <p:spPr>
          <a:xfrm>
            <a:off x="848786" y="2828819"/>
            <a:ext cx="1681797" cy="7450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200" dirty="0">
                <a:latin typeface="+mn-ea"/>
                <a:ea typeface="+mn-ea"/>
                <a:cs typeface="阿里巴巴普惠体 L" panose="00020600040101010101" pitchFamily="18" charset="-122"/>
              </a:rPr>
              <a:t>Lorem ipsum dolor sit amet, </a:t>
            </a:r>
          </a:p>
          <a:p>
            <a:pPr algn="l">
              <a:lnSpc>
                <a:spcPct val="120000"/>
              </a:lnSpc>
            </a:pPr>
            <a:r>
              <a:rPr lang="en-US" altLang="zh-CN" sz="1200" dirty="0" err="1">
                <a:latin typeface="+mn-ea"/>
                <a:ea typeface="+mn-ea"/>
                <a:cs typeface="阿里巴巴普惠体 L" panose="00020600040101010101" pitchFamily="18" charset="-122"/>
              </a:rPr>
              <a:t>consectetuer</a:t>
            </a:r>
            <a:endParaRPr lang="zh-CN" altLang="en-US" sz="1200" dirty="0">
              <a:latin typeface="+mn-ea"/>
              <a:ea typeface="+mn-ea"/>
              <a:cs typeface="阿里巴巴普惠体 L" panose="00020600040101010101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0A8245CA-643E-4A73-9695-3A6CC0FC13F2}"/>
              </a:ext>
            </a:extLst>
          </p:cNvPr>
          <p:cNvCxnSpPr>
            <a:cxnSpLocks/>
          </p:cNvCxnSpPr>
          <p:nvPr/>
        </p:nvCxnSpPr>
        <p:spPr>
          <a:xfrm>
            <a:off x="952724" y="2847692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73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游戏机, 黑色&#10;&#10;描述已自动生成">
            <a:extLst>
              <a:ext uri="{FF2B5EF4-FFF2-40B4-BE49-F238E27FC236}">
                <a16:creationId xmlns="" xmlns:a16="http://schemas.microsoft.com/office/drawing/2014/main" id="{8035FE7C-65F0-45CF-8482-DE5152885BC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0" t="20882" r="34319" b="18720"/>
          <a:stretch/>
        </p:blipFill>
        <p:spPr>
          <a:xfrm>
            <a:off x="7162067" y="747147"/>
            <a:ext cx="3296420" cy="3029675"/>
          </a:xfrm>
          <a:prstGeom prst="rect">
            <a:avLst/>
          </a:prstGeom>
        </p:spPr>
      </p:pic>
      <p:pic>
        <p:nvPicPr>
          <p:cNvPr id="39" name="图片 38" descr="图片包含 游戏机, 黑色&#10;&#10;描述已自动生成">
            <a:extLst>
              <a:ext uri="{FF2B5EF4-FFF2-40B4-BE49-F238E27FC236}">
                <a16:creationId xmlns="" xmlns:a16="http://schemas.microsoft.com/office/drawing/2014/main" id="{C6DD7370-0127-4C5C-84F9-DDFD088193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0" t="20882" r="34319" b="18720"/>
          <a:stretch/>
        </p:blipFill>
        <p:spPr>
          <a:xfrm>
            <a:off x="2838909" y="3153779"/>
            <a:ext cx="3296420" cy="3029675"/>
          </a:xfrm>
          <a:prstGeom prst="rect">
            <a:avLst/>
          </a:prstGeom>
        </p:spPr>
      </p:pic>
      <p:pic>
        <p:nvPicPr>
          <p:cNvPr id="40" name="图片 39" descr="图片包含 游戏机, 黑色&#10;&#10;描述已自动生成">
            <a:extLst>
              <a:ext uri="{FF2B5EF4-FFF2-40B4-BE49-F238E27FC236}">
                <a16:creationId xmlns="" xmlns:a16="http://schemas.microsoft.com/office/drawing/2014/main" id="{07384F4F-2D7E-4C5A-9F0E-A3CAA9CACB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0" t="20882" r="34319" b="18720"/>
          <a:stretch/>
        </p:blipFill>
        <p:spPr>
          <a:xfrm>
            <a:off x="-132988" y="1214941"/>
            <a:ext cx="3296420" cy="3029675"/>
          </a:xfrm>
          <a:prstGeom prst="rect">
            <a:avLst/>
          </a:prstGeom>
        </p:spPr>
      </p:pic>
      <p:pic>
        <p:nvPicPr>
          <p:cNvPr id="41" name="图片 40" descr="图片包含 游戏机, 黑色&#10;&#10;描述已自动生成">
            <a:extLst>
              <a:ext uri="{FF2B5EF4-FFF2-40B4-BE49-F238E27FC236}">
                <a16:creationId xmlns="" xmlns:a16="http://schemas.microsoft.com/office/drawing/2014/main" id="{6AD09715-67E3-43EB-B121-3ED2A15933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0" t="20882" r="34319" b="18720"/>
          <a:stretch/>
        </p:blipFill>
        <p:spPr>
          <a:xfrm>
            <a:off x="7175084" y="5644318"/>
            <a:ext cx="3296420" cy="302967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C092A3A-EDF5-4416-BDEC-62AF093D9DFE}"/>
              </a:ext>
            </a:extLst>
          </p:cNvPr>
          <p:cNvSpPr/>
          <p:nvPr/>
        </p:nvSpPr>
        <p:spPr>
          <a:xfrm>
            <a:off x="4822247" y="688728"/>
            <a:ext cx="26415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CONTENTS</a:t>
            </a:r>
            <a:endParaRPr lang="zh-CN" altLang="en-US" sz="36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 useBgFill="1">
        <p:nvSpPr>
          <p:cNvPr id="35" name="椭圆 34">
            <a:extLst>
              <a:ext uri="{FF2B5EF4-FFF2-40B4-BE49-F238E27FC236}">
                <a16:creationId xmlns="" xmlns:a16="http://schemas.microsoft.com/office/drawing/2014/main" id="{3092E2F8-537D-412C-82F1-18F2078CE8E2}"/>
              </a:ext>
            </a:extLst>
          </p:cNvPr>
          <p:cNvSpPr/>
          <p:nvPr/>
        </p:nvSpPr>
        <p:spPr>
          <a:xfrm>
            <a:off x="10252914" y="4801364"/>
            <a:ext cx="941094" cy="941094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DE3A0FFE-7311-4076-B88F-BE13FDE3E9C5}"/>
              </a:ext>
            </a:extLst>
          </p:cNvPr>
          <p:cNvSpPr/>
          <p:nvPr/>
        </p:nvSpPr>
        <p:spPr>
          <a:xfrm>
            <a:off x="1193886" y="2483556"/>
            <a:ext cx="2094089" cy="2788355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E63DEAFC-7F9A-4719-801C-E7FED828D5F6}"/>
              </a:ext>
            </a:extLst>
          </p:cNvPr>
          <p:cNvSpPr/>
          <p:nvPr/>
        </p:nvSpPr>
        <p:spPr>
          <a:xfrm>
            <a:off x="3715917" y="2483556"/>
            <a:ext cx="2094089" cy="2788355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8C5FD4F6-A727-4F4F-A8AE-3F39CC8A27DF}"/>
              </a:ext>
            </a:extLst>
          </p:cNvPr>
          <p:cNvSpPr/>
          <p:nvPr/>
        </p:nvSpPr>
        <p:spPr>
          <a:xfrm>
            <a:off x="6237948" y="2483556"/>
            <a:ext cx="2094089" cy="2788355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1B0AB10C-0F49-405E-B147-0A164979E6F4}"/>
              </a:ext>
            </a:extLst>
          </p:cNvPr>
          <p:cNvSpPr/>
          <p:nvPr/>
        </p:nvSpPr>
        <p:spPr>
          <a:xfrm>
            <a:off x="8759980" y="2483556"/>
            <a:ext cx="2094089" cy="2788355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CE9B509-547E-4C4E-A4DB-4E4F4BFBB3B6}"/>
              </a:ext>
            </a:extLst>
          </p:cNvPr>
          <p:cNvSpPr/>
          <p:nvPr/>
        </p:nvSpPr>
        <p:spPr>
          <a:xfrm>
            <a:off x="1511147" y="4420063"/>
            <a:ext cx="1459567" cy="592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Chang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eing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The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Way You Think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94E765A-CB73-4FFF-90CA-134466C22C86}"/>
              </a:ext>
            </a:extLst>
          </p:cNvPr>
          <p:cNvSpPr/>
          <p:nvPr/>
        </p:nvSpPr>
        <p:spPr>
          <a:xfrm>
            <a:off x="3805214" y="4290797"/>
            <a:ext cx="1915494" cy="850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Helping Us To </a:t>
            </a:r>
          </a:p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Strengthen Our Memory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0154739-6F0E-48A1-B991-00EC78A25BB0}"/>
              </a:ext>
            </a:extLst>
          </p:cNvPr>
          <p:cNvSpPr/>
          <p:nvPr/>
        </p:nvSpPr>
        <p:spPr>
          <a:xfrm>
            <a:off x="6595284" y="4420063"/>
            <a:ext cx="1379416" cy="592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Improving Our</a:t>
            </a:r>
          </a:p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Concentration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03EDEC1-BBEC-45A6-AE20-6B4582648DB2}"/>
              </a:ext>
            </a:extLst>
          </p:cNvPr>
          <p:cNvSpPr/>
          <p:nvPr/>
        </p:nvSpPr>
        <p:spPr>
          <a:xfrm>
            <a:off x="9063135" y="4420063"/>
            <a:ext cx="1487779" cy="592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Protecting Your </a:t>
            </a:r>
          </a:p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Brain Nerves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BBFF68CC-828A-4051-AE26-45C02FA6F637}"/>
              </a:ext>
            </a:extLst>
          </p:cNvPr>
          <p:cNvSpPr/>
          <p:nvPr/>
        </p:nvSpPr>
        <p:spPr>
          <a:xfrm>
            <a:off x="1642447" y="2853326"/>
            <a:ext cx="1196967" cy="11969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867183F2-99F2-4B0D-A87C-CAD4970F7B0B}"/>
              </a:ext>
            </a:extLst>
          </p:cNvPr>
          <p:cNvSpPr/>
          <p:nvPr/>
        </p:nvSpPr>
        <p:spPr>
          <a:xfrm>
            <a:off x="4164478" y="2853326"/>
            <a:ext cx="1196967" cy="11969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F201C7B5-6137-4C52-8666-A79A3E10BE2F}"/>
              </a:ext>
            </a:extLst>
          </p:cNvPr>
          <p:cNvSpPr/>
          <p:nvPr/>
        </p:nvSpPr>
        <p:spPr>
          <a:xfrm>
            <a:off x="6686509" y="2853326"/>
            <a:ext cx="1196967" cy="11969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77484421-A32D-44B5-8814-BDF84FED7C22}"/>
              </a:ext>
            </a:extLst>
          </p:cNvPr>
          <p:cNvSpPr/>
          <p:nvPr/>
        </p:nvSpPr>
        <p:spPr>
          <a:xfrm>
            <a:off x="9208541" y="2853326"/>
            <a:ext cx="1196967" cy="11969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形 23">
            <a:extLst>
              <a:ext uri="{FF2B5EF4-FFF2-40B4-BE49-F238E27FC236}">
                <a16:creationId xmlns="" xmlns:a16="http://schemas.microsoft.com/office/drawing/2014/main" id="{86D91CD6-7FA4-444E-AFEB-1588312849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47462" y="3158341"/>
            <a:ext cx="586937" cy="586937"/>
          </a:xfrm>
          <a:prstGeom prst="rect">
            <a:avLst/>
          </a:prstGeom>
        </p:spPr>
      </p:pic>
      <p:pic>
        <p:nvPicPr>
          <p:cNvPr id="26" name="图形 25">
            <a:extLst>
              <a:ext uri="{FF2B5EF4-FFF2-40B4-BE49-F238E27FC236}">
                <a16:creationId xmlns="" xmlns:a16="http://schemas.microsoft.com/office/drawing/2014/main" id="{B5EFE503-94FA-45BB-A0BD-C98C0B97D01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13556" y="3158341"/>
            <a:ext cx="586936" cy="586936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="" xmlns:a16="http://schemas.microsoft.com/office/drawing/2014/main" id="{E70C6AAC-B179-4BA4-B988-51EEE7F94D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69493" y="3158341"/>
            <a:ext cx="586937" cy="586937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="" xmlns:a16="http://schemas.microsoft.com/office/drawing/2014/main" id="{5ABB1D16-E962-4A9D-9B1A-FDD86270E26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018227" y="3185044"/>
            <a:ext cx="533531" cy="533531"/>
          </a:xfrm>
          <a:prstGeom prst="rect">
            <a:avLst/>
          </a:prstGeom>
        </p:spPr>
      </p:pic>
      <p:sp>
        <p:nvSpPr>
          <p:cNvPr id="31" name="矩形: 圆角 30">
            <a:extLst>
              <a:ext uri="{FF2B5EF4-FFF2-40B4-BE49-F238E27FC236}">
                <a16:creationId xmlns="" xmlns:a16="http://schemas.microsoft.com/office/drawing/2014/main" id="{A84EA0BC-651C-4478-B163-4DB84178B7BE}"/>
              </a:ext>
            </a:extLst>
          </p:cNvPr>
          <p:cNvSpPr/>
          <p:nvPr/>
        </p:nvSpPr>
        <p:spPr>
          <a:xfrm>
            <a:off x="2031867" y="2483556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E9345626-E635-4081-801E-4C5B68D534D9}"/>
              </a:ext>
            </a:extLst>
          </p:cNvPr>
          <p:cNvSpPr/>
          <p:nvPr/>
        </p:nvSpPr>
        <p:spPr>
          <a:xfrm>
            <a:off x="4566137" y="2483556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1EA18DD2-F757-4F73-8492-B1D3FED1A9BC}"/>
              </a:ext>
            </a:extLst>
          </p:cNvPr>
          <p:cNvSpPr/>
          <p:nvPr/>
        </p:nvSpPr>
        <p:spPr>
          <a:xfrm>
            <a:off x="7075929" y="2483556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27DD744C-A9B5-45DD-995F-D2F7F215C607}"/>
              </a:ext>
            </a:extLst>
          </p:cNvPr>
          <p:cNvSpPr/>
          <p:nvPr/>
        </p:nvSpPr>
        <p:spPr>
          <a:xfrm>
            <a:off x="9597961" y="2483556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="" xmlns:a16="http://schemas.microsoft.com/office/drawing/2014/main" id="{9DCB4817-379F-4A10-BEE9-71A9FC51B403}"/>
              </a:ext>
            </a:extLst>
          </p:cNvPr>
          <p:cNvSpPr/>
          <p:nvPr/>
        </p:nvSpPr>
        <p:spPr>
          <a:xfrm>
            <a:off x="5886936" y="1515302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椭圆 24">
            <a:extLst>
              <a:ext uri="{FF2B5EF4-FFF2-40B4-BE49-F238E27FC236}">
                <a16:creationId xmlns="" xmlns:a16="http://schemas.microsoft.com/office/drawing/2014/main" id="{5D390623-2AF0-4AA2-81EF-CFA7338B3FA9}"/>
              </a:ext>
            </a:extLst>
          </p:cNvPr>
          <p:cNvSpPr/>
          <p:nvPr/>
        </p:nvSpPr>
        <p:spPr>
          <a:xfrm>
            <a:off x="-712720" y="5381918"/>
            <a:ext cx="2355167" cy="2355167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椭圆 28">
            <a:extLst>
              <a:ext uri="{FF2B5EF4-FFF2-40B4-BE49-F238E27FC236}">
                <a16:creationId xmlns="" xmlns:a16="http://schemas.microsoft.com/office/drawing/2014/main" id="{231AD661-3658-41AB-B2E9-5CF24190F23A}"/>
              </a:ext>
            </a:extLst>
          </p:cNvPr>
          <p:cNvSpPr/>
          <p:nvPr/>
        </p:nvSpPr>
        <p:spPr>
          <a:xfrm>
            <a:off x="11338315" y="-668191"/>
            <a:ext cx="1336382" cy="1336382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椭圆 35">
            <a:extLst>
              <a:ext uri="{FF2B5EF4-FFF2-40B4-BE49-F238E27FC236}">
                <a16:creationId xmlns="" xmlns:a16="http://schemas.microsoft.com/office/drawing/2014/main" id="{7C38FADC-730D-4861-BC74-4F10668151E5}"/>
              </a:ext>
            </a:extLst>
          </p:cNvPr>
          <p:cNvSpPr/>
          <p:nvPr/>
        </p:nvSpPr>
        <p:spPr>
          <a:xfrm>
            <a:off x="2500167" y="1192136"/>
            <a:ext cx="470547" cy="470547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661BE7C6-3D3F-43E8-A54D-EFDA3CC3C2D8}"/>
              </a:ext>
            </a:extLst>
          </p:cNvPr>
          <p:cNvSpPr/>
          <p:nvPr/>
        </p:nvSpPr>
        <p:spPr>
          <a:xfrm>
            <a:off x="234052" y="688728"/>
            <a:ext cx="230811" cy="23081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5871A37-5787-4687-A0C7-03CEB59A8641}"/>
              </a:ext>
            </a:extLst>
          </p:cNvPr>
          <p:cNvSpPr txBox="1"/>
          <p:nvPr/>
        </p:nvSpPr>
        <p:spPr>
          <a:xfrm>
            <a:off x="5330084" y="868970"/>
            <a:ext cx="1531827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dist"/>
            <a:r>
              <a:rPr lang="zh-CN" altLang="en-US" dirty="0"/>
              <a:t>目录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426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椭圆 4">
            <a:extLst>
              <a:ext uri="{FF2B5EF4-FFF2-40B4-BE49-F238E27FC236}">
                <a16:creationId xmlns="" xmlns:a16="http://schemas.microsoft.com/office/drawing/2014/main" id="{6EFECCE1-B3FB-49AE-9E9E-19B81C474ECD}"/>
              </a:ext>
            </a:extLst>
          </p:cNvPr>
          <p:cNvSpPr/>
          <p:nvPr/>
        </p:nvSpPr>
        <p:spPr>
          <a:xfrm>
            <a:off x="5896793" y="235171"/>
            <a:ext cx="1583615" cy="1583615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="" xmlns:a16="http://schemas.microsoft.com/office/drawing/2014/main" id="{31926EDA-0E1F-4088-95F7-9679DB420FC2}"/>
              </a:ext>
            </a:extLst>
          </p:cNvPr>
          <p:cNvSpPr/>
          <p:nvPr/>
        </p:nvSpPr>
        <p:spPr>
          <a:xfrm>
            <a:off x="8958323" y="5374042"/>
            <a:ext cx="861658" cy="861658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CFF3461D-D9CA-492A-8207-70A7719BDDE1}"/>
              </a:ext>
            </a:extLst>
          </p:cNvPr>
          <p:cNvSpPr/>
          <p:nvPr/>
        </p:nvSpPr>
        <p:spPr>
          <a:xfrm>
            <a:off x="0" y="1439355"/>
            <a:ext cx="12192000" cy="4118257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AB370DB-94B7-4D8B-B0FD-5D1823292190}"/>
              </a:ext>
            </a:extLst>
          </p:cNvPr>
          <p:cNvSpPr/>
          <p:nvPr/>
        </p:nvSpPr>
        <p:spPr>
          <a:xfrm>
            <a:off x="3920693" y="2767280"/>
            <a:ext cx="435061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THANK</a:t>
            </a:r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</a:t>
            </a:r>
            <a:endParaRPr lang="zh-CN" altLang="en-US" sz="8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 useBgFill="1">
        <p:nvSpPr>
          <p:cNvPr id="7" name="椭圆 6">
            <a:extLst>
              <a:ext uri="{FF2B5EF4-FFF2-40B4-BE49-F238E27FC236}">
                <a16:creationId xmlns="" xmlns:a16="http://schemas.microsoft.com/office/drawing/2014/main" id="{3F3E0E99-EE99-4A5A-B1C7-0572A99BAF0A}"/>
              </a:ext>
            </a:extLst>
          </p:cNvPr>
          <p:cNvSpPr/>
          <p:nvPr/>
        </p:nvSpPr>
        <p:spPr>
          <a:xfrm>
            <a:off x="1450047" y="5699797"/>
            <a:ext cx="1071805" cy="1071805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="" xmlns:a16="http://schemas.microsoft.com/office/drawing/2014/main" id="{3F650941-6FE0-40D2-9BE0-7110DE0898D5}"/>
              </a:ext>
            </a:extLst>
          </p:cNvPr>
          <p:cNvSpPr/>
          <p:nvPr/>
        </p:nvSpPr>
        <p:spPr>
          <a:xfrm>
            <a:off x="-97602" y="-195658"/>
            <a:ext cx="861658" cy="861658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ACEE3045-A0D4-4867-9BAB-27362A7B392C}"/>
              </a:ext>
            </a:extLst>
          </p:cNvPr>
          <p:cNvSpPr/>
          <p:nvPr/>
        </p:nvSpPr>
        <p:spPr>
          <a:xfrm>
            <a:off x="10838743" y="4132534"/>
            <a:ext cx="349957" cy="3499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AD9C122-1E6A-45FE-AF9C-BF8B240F8955}"/>
              </a:ext>
            </a:extLst>
          </p:cNvPr>
          <p:cNvSpPr/>
          <p:nvPr/>
        </p:nvSpPr>
        <p:spPr>
          <a:xfrm>
            <a:off x="1985949" y="2114481"/>
            <a:ext cx="631002" cy="6310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147FA94A-78E4-44C0-9015-603E52D413FB}"/>
              </a:ext>
            </a:extLst>
          </p:cNvPr>
          <p:cNvSpPr/>
          <p:nvPr/>
        </p:nvSpPr>
        <p:spPr>
          <a:xfrm>
            <a:off x="5886938" y="5511893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68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79A24D9-0B09-4644-9035-21CA3AE61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23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大东小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634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椭圆 10">
            <a:extLst>
              <a:ext uri="{FF2B5EF4-FFF2-40B4-BE49-F238E27FC236}">
                <a16:creationId xmlns="" xmlns:a16="http://schemas.microsoft.com/office/drawing/2014/main" id="{C6A40327-6D18-4D02-8CDE-2D3C128F79D8}"/>
              </a:ext>
            </a:extLst>
          </p:cNvPr>
          <p:cNvSpPr/>
          <p:nvPr/>
        </p:nvSpPr>
        <p:spPr>
          <a:xfrm>
            <a:off x="10726679" y="5384100"/>
            <a:ext cx="745238" cy="745238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="" xmlns:a16="http://schemas.microsoft.com/office/drawing/2014/main" id="{AD91EFE3-30DA-40C6-ABBF-8C5CB40AECD2}"/>
              </a:ext>
            </a:extLst>
          </p:cNvPr>
          <p:cNvSpPr/>
          <p:nvPr/>
        </p:nvSpPr>
        <p:spPr>
          <a:xfrm>
            <a:off x="660400" y="-1706110"/>
            <a:ext cx="2932245" cy="2932245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椭圆 2">
            <a:extLst>
              <a:ext uri="{FF2B5EF4-FFF2-40B4-BE49-F238E27FC236}">
                <a16:creationId xmlns="" xmlns:a16="http://schemas.microsoft.com/office/drawing/2014/main" id="{C311402A-605C-4CA5-AB04-4F3D2B9287BD}"/>
              </a:ext>
            </a:extLst>
          </p:cNvPr>
          <p:cNvSpPr/>
          <p:nvPr/>
        </p:nvSpPr>
        <p:spPr>
          <a:xfrm>
            <a:off x="658812" y="-2121753"/>
            <a:ext cx="10874376" cy="10874376"/>
          </a:xfrm>
          <a:prstGeom prst="ellipse">
            <a:avLst/>
          </a:prstGeom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="" xmlns:a16="http://schemas.microsoft.com/office/drawing/2014/main" id="{1EE09996-7013-4794-AF41-831A80ED6C78}"/>
              </a:ext>
            </a:extLst>
          </p:cNvPr>
          <p:cNvSpPr/>
          <p:nvPr/>
        </p:nvSpPr>
        <p:spPr>
          <a:xfrm>
            <a:off x="-293095" y="5999166"/>
            <a:ext cx="1196967" cy="1196967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F7A5A7FA-724E-4E77-A21F-B7B7BC6A9C42}"/>
              </a:ext>
            </a:extLst>
          </p:cNvPr>
          <p:cNvSpPr/>
          <p:nvPr/>
        </p:nvSpPr>
        <p:spPr>
          <a:xfrm>
            <a:off x="9495031" y="1108256"/>
            <a:ext cx="1055996" cy="10559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椭圆 3">
            <a:extLst>
              <a:ext uri="{FF2B5EF4-FFF2-40B4-BE49-F238E27FC236}">
                <a16:creationId xmlns="" xmlns:a16="http://schemas.microsoft.com/office/drawing/2014/main" id="{D9421AB6-A067-4D2F-A6C4-72C1D1511003}"/>
              </a:ext>
            </a:extLst>
          </p:cNvPr>
          <p:cNvSpPr/>
          <p:nvPr/>
        </p:nvSpPr>
        <p:spPr>
          <a:xfrm>
            <a:off x="2044609" y="-735956"/>
            <a:ext cx="8102782" cy="8102782"/>
          </a:xfrm>
          <a:prstGeom prst="ellipse">
            <a:avLst/>
          </a:prstGeom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F89424A1-FA51-4637-A6C6-B490D8F8C170}"/>
              </a:ext>
            </a:extLst>
          </p:cNvPr>
          <p:cNvSpPr/>
          <p:nvPr/>
        </p:nvSpPr>
        <p:spPr>
          <a:xfrm>
            <a:off x="3182183" y="3790478"/>
            <a:ext cx="799267" cy="7992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49B4A954-7E13-40AF-B582-6D9F90B311CE}"/>
              </a:ext>
            </a:extLst>
          </p:cNvPr>
          <p:cNvSpPr/>
          <p:nvPr/>
        </p:nvSpPr>
        <p:spPr>
          <a:xfrm>
            <a:off x="5312071" y="-423559"/>
            <a:ext cx="1476072" cy="14760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63B4CF4D-7797-4BE2-BD69-A7188B8C123C}"/>
              </a:ext>
            </a:extLst>
          </p:cNvPr>
          <p:cNvSpPr/>
          <p:nvPr/>
        </p:nvSpPr>
        <p:spPr>
          <a:xfrm>
            <a:off x="3430406" y="649841"/>
            <a:ext cx="5331188" cy="53311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7C348C6E-1569-4453-B0A1-8AC1F6DABD17}"/>
              </a:ext>
            </a:extLst>
          </p:cNvPr>
          <p:cNvGrpSpPr/>
          <p:nvPr/>
        </p:nvGrpSpPr>
        <p:grpSpPr>
          <a:xfrm>
            <a:off x="4199659" y="876971"/>
            <a:ext cx="3792682" cy="5386090"/>
            <a:chOff x="4199659" y="876971"/>
            <a:chExt cx="3792682" cy="5386090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75F893AE-05DD-4726-987A-7248E06D4D2D}"/>
                </a:ext>
              </a:extLst>
            </p:cNvPr>
            <p:cNvSpPr txBox="1"/>
            <p:nvPr/>
          </p:nvSpPr>
          <p:spPr>
            <a:xfrm>
              <a:off x="4326082" y="876971"/>
              <a:ext cx="3448050" cy="538609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dist"/>
              <a:r>
                <a:rPr lang="en-US" altLang="zh-CN" sz="34400" dirty="0">
                  <a:solidFill>
                    <a:schemeClr val="bg1"/>
                  </a:solidFill>
                  <a:effectLst>
                    <a:innerShdw blurRad="50800">
                      <a:prstClr val="black">
                        <a:alpha val="27000"/>
                      </a:prstClr>
                    </a:inn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1</a:t>
              </a:r>
              <a:endParaRPr lang="zh-CN" altLang="en-US" sz="34400" dirty="0">
                <a:solidFill>
                  <a:schemeClr val="bg1"/>
                </a:solidFill>
                <a:effectLst>
                  <a:innerShdw blurRad="50800">
                    <a:prstClr val="black">
                      <a:alpha val="27000"/>
                    </a:prstClr>
                  </a:inn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4D3026B-F075-4C01-AAE1-5936C28F1FA3}"/>
                </a:ext>
              </a:extLst>
            </p:cNvPr>
            <p:cNvSpPr/>
            <p:nvPr/>
          </p:nvSpPr>
          <p:spPr>
            <a:xfrm>
              <a:off x="4199659" y="2652885"/>
              <a:ext cx="3792682" cy="1763614"/>
            </a:xfrm>
            <a:prstGeom prst="rect">
              <a:avLst/>
            </a:prstGeom>
            <a:gradFill flip="none" rotWithShape="1">
              <a:gsLst>
                <a:gs pos="74000">
                  <a:schemeClr val="bg1"/>
                </a:gs>
                <a:gs pos="3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EC3024C3-0601-4AE2-8FF2-53697CB88B96}"/>
                </a:ext>
              </a:extLst>
            </p:cNvPr>
            <p:cNvSpPr txBox="1"/>
            <p:nvPr/>
          </p:nvSpPr>
          <p:spPr>
            <a:xfrm>
              <a:off x="4439516" y="3315435"/>
              <a:ext cx="34480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dist"/>
              <a:r>
                <a: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请添加你的标题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2862D513-E78D-46A0-94AC-7EE4513C80BB}"/>
                </a:ext>
              </a:extLst>
            </p:cNvPr>
            <p:cNvSpPr/>
            <p:nvPr/>
          </p:nvSpPr>
          <p:spPr>
            <a:xfrm>
              <a:off x="4687599" y="3033403"/>
              <a:ext cx="29518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ln>
                    <a:gradFill>
                      <a:gsLst>
                        <a:gs pos="45000">
                          <a:schemeClr val="tx1">
                            <a:lumMod val="75000"/>
                            <a:lumOff val="25000"/>
                          </a:schemeClr>
                        </a:gs>
                        <a:gs pos="65000">
                          <a:schemeClr val="tx1">
                            <a:lumMod val="75000"/>
                            <a:lumOff val="25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TITLE HERE</a:t>
              </a:r>
              <a:endParaRPr lang="zh-CN" altLang="en-US" sz="36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720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椭圆 1">
            <a:extLst>
              <a:ext uri="{FF2B5EF4-FFF2-40B4-BE49-F238E27FC236}">
                <a16:creationId xmlns="" xmlns:a16="http://schemas.microsoft.com/office/drawing/2014/main" id="{F49613C0-4AC6-4B88-AA42-B45BA7AE2D8E}"/>
              </a:ext>
            </a:extLst>
          </p:cNvPr>
          <p:cNvSpPr/>
          <p:nvPr/>
        </p:nvSpPr>
        <p:spPr>
          <a:xfrm>
            <a:off x="10273272" y="4796698"/>
            <a:ext cx="941094" cy="941094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椭圆 2">
            <a:extLst>
              <a:ext uri="{FF2B5EF4-FFF2-40B4-BE49-F238E27FC236}">
                <a16:creationId xmlns="" xmlns:a16="http://schemas.microsoft.com/office/drawing/2014/main" id="{B52334A1-6723-48F0-BA8B-0E978676FE52}"/>
              </a:ext>
            </a:extLst>
          </p:cNvPr>
          <p:cNvSpPr/>
          <p:nvPr/>
        </p:nvSpPr>
        <p:spPr>
          <a:xfrm>
            <a:off x="-712720" y="5381918"/>
            <a:ext cx="2355167" cy="2355167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椭圆 3">
            <a:extLst>
              <a:ext uri="{FF2B5EF4-FFF2-40B4-BE49-F238E27FC236}">
                <a16:creationId xmlns="" xmlns:a16="http://schemas.microsoft.com/office/drawing/2014/main" id="{E87A5167-131B-4C8F-A75B-F5FC2AFB40A0}"/>
              </a:ext>
            </a:extLst>
          </p:cNvPr>
          <p:cNvSpPr/>
          <p:nvPr/>
        </p:nvSpPr>
        <p:spPr>
          <a:xfrm>
            <a:off x="11338315" y="-668191"/>
            <a:ext cx="1336382" cy="1336382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="" xmlns:a16="http://schemas.microsoft.com/office/drawing/2014/main" id="{B44DBBEE-F8D9-441B-8865-D3A1ABB5DE1E}"/>
              </a:ext>
            </a:extLst>
          </p:cNvPr>
          <p:cNvSpPr/>
          <p:nvPr/>
        </p:nvSpPr>
        <p:spPr>
          <a:xfrm>
            <a:off x="2500167" y="1192136"/>
            <a:ext cx="470547" cy="470547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="" xmlns:a16="http://schemas.microsoft.com/office/drawing/2014/main" id="{D1698387-3409-48DB-A95E-DA4D6363B603}"/>
              </a:ext>
            </a:extLst>
          </p:cNvPr>
          <p:cNvSpPr/>
          <p:nvPr/>
        </p:nvSpPr>
        <p:spPr>
          <a:xfrm>
            <a:off x="234052" y="688728"/>
            <a:ext cx="230811" cy="230811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D5632AC-F791-42AF-87BC-E0D868BC3E44}"/>
              </a:ext>
            </a:extLst>
          </p:cNvPr>
          <p:cNvSpPr/>
          <p:nvPr/>
        </p:nvSpPr>
        <p:spPr>
          <a:xfrm>
            <a:off x="4691479" y="688728"/>
            <a:ext cx="2809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TITLE HERE</a:t>
            </a:r>
            <a:endParaRPr lang="zh-CN" altLang="en-US" sz="36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A35C122F-527A-474B-993E-E88376C3744D}"/>
              </a:ext>
            </a:extLst>
          </p:cNvPr>
          <p:cNvSpPr/>
          <p:nvPr/>
        </p:nvSpPr>
        <p:spPr>
          <a:xfrm>
            <a:off x="5886936" y="1515302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E079568-55BA-4B33-B70D-C58683E05C8C}"/>
              </a:ext>
            </a:extLst>
          </p:cNvPr>
          <p:cNvSpPr txBox="1"/>
          <p:nvPr/>
        </p:nvSpPr>
        <p:spPr>
          <a:xfrm>
            <a:off x="4448687" y="953386"/>
            <a:ext cx="329462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dist"/>
            <a:r>
              <a:rPr lang="zh-CN" altLang="en-US" sz="3200" dirty="0"/>
              <a:t>请添加你的标题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09E00A84-E44E-4E1A-92EB-F8738B2B2819}"/>
              </a:ext>
            </a:extLst>
          </p:cNvPr>
          <p:cNvSpPr/>
          <p:nvPr/>
        </p:nvSpPr>
        <p:spPr>
          <a:xfrm>
            <a:off x="1089281" y="1941488"/>
            <a:ext cx="5226535" cy="1487512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9E5373C-88EC-4587-96AB-22583A393407}"/>
              </a:ext>
            </a:extLst>
          </p:cNvPr>
          <p:cNvSpPr txBox="1"/>
          <p:nvPr/>
        </p:nvSpPr>
        <p:spPr>
          <a:xfrm>
            <a:off x="1344243" y="2181623"/>
            <a:ext cx="175451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7D75DDE-A096-42EC-99BD-59147B30366E}"/>
              </a:ext>
            </a:extLst>
          </p:cNvPr>
          <p:cNvSpPr txBox="1"/>
          <p:nvPr/>
        </p:nvSpPr>
        <p:spPr>
          <a:xfrm>
            <a:off x="1344243" y="2501304"/>
            <a:ext cx="4413090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consectetuer adipiscing elit. Maecenas porttitor congue massa. 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2AB147EA-12FE-4407-B661-1C824650455D}"/>
              </a:ext>
            </a:extLst>
          </p:cNvPr>
          <p:cNvCxnSpPr>
            <a:cxnSpLocks/>
          </p:cNvCxnSpPr>
          <p:nvPr/>
        </p:nvCxnSpPr>
        <p:spPr>
          <a:xfrm>
            <a:off x="1448181" y="2520177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9A1BD70-530D-47EA-A8C1-B8F29A4A189C}"/>
              </a:ext>
            </a:extLst>
          </p:cNvPr>
          <p:cNvSpPr txBox="1"/>
          <p:nvPr/>
        </p:nvSpPr>
        <p:spPr>
          <a:xfrm>
            <a:off x="5135960" y="2667830"/>
            <a:ext cx="1375763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7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68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7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68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881078AA-FEF7-4DBC-91C8-985D5E790FE7}"/>
              </a:ext>
            </a:extLst>
          </p:cNvPr>
          <p:cNvSpPr/>
          <p:nvPr/>
        </p:nvSpPr>
        <p:spPr>
          <a:xfrm>
            <a:off x="6039348" y="3130104"/>
            <a:ext cx="5226535" cy="1487512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35C5D032-8815-4F31-97E4-AE8EEC4D348B}"/>
              </a:ext>
            </a:extLst>
          </p:cNvPr>
          <p:cNvSpPr/>
          <p:nvPr/>
        </p:nvSpPr>
        <p:spPr>
          <a:xfrm>
            <a:off x="1162875" y="4361131"/>
            <a:ext cx="5226535" cy="1487512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505761B-34F7-412A-BCD4-446C0FEDA0C8}"/>
              </a:ext>
            </a:extLst>
          </p:cNvPr>
          <p:cNvSpPr txBox="1"/>
          <p:nvPr/>
        </p:nvSpPr>
        <p:spPr>
          <a:xfrm>
            <a:off x="9977464" y="3868159"/>
            <a:ext cx="1375763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7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68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7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68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B10AF17-53DE-4BDA-869C-85C1A703AD7F}"/>
              </a:ext>
            </a:extLst>
          </p:cNvPr>
          <p:cNvSpPr txBox="1"/>
          <p:nvPr/>
        </p:nvSpPr>
        <p:spPr>
          <a:xfrm>
            <a:off x="5093256" y="5099506"/>
            <a:ext cx="1375763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7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68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7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68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C71B68F-6167-4256-BDE9-47F2DB47E416}"/>
              </a:ext>
            </a:extLst>
          </p:cNvPr>
          <p:cNvSpPr txBox="1"/>
          <p:nvPr/>
        </p:nvSpPr>
        <p:spPr>
          <a:xfrm>
            <a:off x="1344243" y="4606062"/>
            <a:ext cx="175451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D87CDA5B-3700-41B0-8663-867D2F2D8E09}"/>
              </a:ext>
            </a:extLst>
          </p:cNvPr>
          <p:cNvSpPr txBox="1"/>
          <p:nvPr/>
        </p:nvSpPr>
        <p:spPr>
          <a:xfrm>
            <a:off x="1344243" y="4925743"/>
            <a:ext cx="4413090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consectetuer adipiscing elit. Maecenas porttitor congue massa. 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99C1E07F-E3E9-4E5F-83DA-C13E48D875C8}"/>
              </a:ext>
            </a:extLst>
          </p:cNvPr>
          <p:cNvCxnSpPr>
            <a:cxnSpLocks/>
          </p:cNvCxnSpPr>
          <p:nvPr/>
        </p:nvCxnSpPr>
        <p:spPr>
          <a:xfrm>
            <a:off x="1448181" y="4944616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08D4451D-F901-4DB7-B285-7ADCCFDB2DCF}"/>
              </a:ext>
            </a:extLst>
          </p:cNvPr>
          <p:cNvSpPr txBox="1"/>
          <p:nvPr/>
        </p:nvSpPr>
        <p:spPr>
          <a:xfrm>
            <a:off x="6294332" y="3373998"/>
            <a:ext cx="175451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77A205EC-D129-4B49-A5A0-538F1A43A664}"/>
              </a:ext>
            </a:extLst>
          </p:cNvPr>
          <p:cNvSpPr txBox="1"/>
          <p:nvPr/>
        </p:nvSpPr>
        <p:spPr>
          <a:xfrm>
            <a:off x="6294332" y="3693679"/>
            <a:ext cx="4413090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consectetuer adipiscing elit. Maecenas porttitor congue massa. 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FDF5DBFC-7FEF-4BB6-BF67-11B295D330E7}"/>
              </a:ext>
            </a:extLst>
          </p:cNvPr>
          <p:cNvCxnSpPr>
            <a:cxnSpLocks/>
          </p:cNvCxnSpPr>
          <p:nvPr/>
        </p:nvCxnSpPr>
        <p:spPr>
          <a:xfrm>
            <a:off x="6398270" y="3712552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329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E5A76836-42C6-4DD2-9E8D-C80F2CAB56C9}"/>
              </a:ext>
            </a:extLst>
          </p:cNvPr>
          <p:cNvSpPr/>
          <p:nvPr/>
        </p:nvSpPr>
        <p:spPr>
          <a:xfrm>
            <a:off x="1193886" y="2483556"/>
            <a:ext cx="2094089" cy="2788355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F72C3A83-211B-4C47-B88B-8E3AB932DC61}"/>
              </a:ext>
            </a:extLst>
          </p:cNvPr>
          <p:cNvSpPr/>
          <p:nvPr/>
        </p:nvSpPr>
        <p:spPr>
          <a:xfrm>
            <a:off x="3715917" y="2483556"/>
            <a:ext cx="2094089" cy="2788355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62AA8A49-71BC-42D4-BB2B-016424D00ED4}"/>
              </a:ext>
            </a:extLst>
          </p:cNvPr>
          <p:cNvSpPr/>
          <p:nvPr/>
        </p:nvSpPr>
        <p:spPr>
          <a:xfrm>
            <a:off x="6237948" y="2483556"/>
            <a:ext cx="2094089" cy="2788355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35D46030-2213-45E9-A35A-47B925D246BA}"/>
              </a:ext>
            </a:extLst>
          </p:cNvPr>
          <p:cNvSpPr/>
          <p:nvPr/>
        </p:nvSpPr>
        <p:spPr>
          <a:xfrm>
            <a:off x="8759980" y="2483556"/>
            <a:ext cx="2094089" cy="2788355"/>
          </a:xfrm>
          <a:prstGeom prst="roundRect">
            <a:avLst>
              <a:gd name="adj" fmla="val 319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F25884AD-F1F8-4472-A6AE-EC5FDFAA1C06}"/>
              </a:ext>
            </a:extLst>
          </p:cNvPr>
          <p:cNvSpPr/>
          <p:nvPr/>
        </p:nvSpPr>
        <p:spPr>
          <a:xfrm>
            <a:off x="1642447" y="3152206"/>
            <a:ext cx="1196967" cy="11969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F5242F1E-3C5C-4B82-93BD-F94D23DF7D27}"/>
              </a:ext>
            </a:extLst>
          </p:cNvPr>
          <p:cNvSpPr/>
          <p:nvPr/>
        </p:nvSpPr>
        <p:spPr>
          <a:xfrm>
            <a:off x="4164478" y="2965086"/>
            <a:ext cx="1196967" cy="11969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C955156E-A8D2-4468-8A7F-DDE01777A33B}"/>
              </a:ext>
            </a:extLst>
          </p:cNvPr>
          <p:cNvSpPr/>
          <p:nvPr/>
        </p:nvSpPr>
        <p:spPr>
          <a:xfrm>
            <a:off x="6686509" y="2965086"/>
            <a:ext cx="1196967" cy="11969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6B1A75D7-C87F-4E8C-AE06-44DF614A53C8}"/>
              </a:ext>
            </a:extLst>
          </p:cNvPr>
          <p:cNvSpPr/>
          <p:nvPr/>
        </p:nvSpPr>
        <p:spPr>
          <a:xfrm>
            <a:off x="9208541" y="2965086"/>
            <a:ext cx="1196967" cy="11969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472C030-8EEF-4C90-A242-48125E2CC757}"/>
              </a:ext>
            </a:extLst>
          </p:cNvPr>
          <p:cNvGrpSpPr/>
          <p:nvPr/>
        </p:nvGrpSpPr>
        <p:grpSpPr>
          <a:xfrm>
            <a:off x="1242543" y="3197925"/>
            <a:ext cx="1996771" cy="1151248"/>
            <a:chOff x="6228080" y="2235201"/>
            <a:chExt cx="2255605" cy="1300480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FE263198-9DE0-4EA1-A8BB-FD777676FC18}"/>
                </a:ext>
              </a:extLst>
            </p:cNvPr>
            <p:cNvGrpSpPr/>
            <p:nvPr/>
          </p:nvGrpSpPr>
          <p:grpSpPr>
            <a:xfrm>
              <a:off x="6228080" y="2235201"/>
              <a:ext cx="2255605" cy="1300480"/>
              <a:chOff x="6228080" y="2235200"/>
              <a:chExt cx="4246880" cy="2448559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="" xmlns:a16="http://schemas.microsoft.com/office/drawing/2014/main" id="{7F7C8B27-3A75-46E2-AA3C-54381493972B}"/>
                  </a:ext>
                </a:extLst>
              </p:cNvPr>
              <p:cNvGrpSpPr/>
              <p:nvPr/>
            </p:nvGrpSpPr>
            <p:grpSpPr>
              <a:xfrm>
                <a:off x="6228080" y="2499360"/>
                <a:ext cx="4246880" cy="1836000"/>
                <a:chOff x="6228080" y="2499360"/>
                <a:chExt cx="4246880" cy="1836000"/>
              </a:xfrm>
            </p:grpSpPr>
            <p:cxnSp>
              <p:nvCxnSpPr>
                <p:cNvPr id="33" name="直接连接符 32">
                  <a:extLst>
                    <a:ext uri="{FF2B5EF4-FFF2-40B4-BE49-F238E27FC236}">
                      <a16:creationId xmlns="" xmlns:a16="http://schemas.microsoft.com/office/drawing/2014/main" id="{F555A54A-717A-4C88-970D-F416A3479F95}"/>
                    </a:ext>
                  </a:extLst>
                </p:cNvPr>
                <p:cNvCxnSpPr/>
                <p:nvPr/>
              </p:nvCxnSpPr>
              <p:spPr>
                <a:xfrm>
                  <a:off x="6228080" y="249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="" xmlns:a16="http://schemas.microsoft.com/office/drawing/2014/main" id="{3C47B991-1146-4072-A532-F6037DEB1855}"/>
                    </a:ext>
                  </a:extLst>
                </p:cNvPr>
                <p:cNvCxnSpPr/>
                <p:nvPr/>
              </p:nvCxnSpPr>
              <p:spPr>
                <a:xfrm>
                  <a:off x="6228080" y="280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="" xmlns:a16="http://schemas.microsoft.com/office/drawing/2014/main" id="{AD695C96-7453-4513-A99E-6A139ABA101E}"/>
                    </a:ext>
                  </a:extLst>
                </p:cNvPr>
                <p:cNvCxnSpPr/>
                <p:nvPr/>
              </p:nvCxnSpPr>
              <p:spPr>
                <a:xfrm>
                  <a:off x="6228080" y="3111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="" xmlns:a16="http://schemas.microsoft.com/office/drawing/2014/main" id="{E93D5F15-F279-40A5-8BF1-D8360E78E609}"/>
                    </a:ext>
                  </a:extLst>
                </p:cNvPr>
                <p:cNvCxnSpPr/>
                <p:nvPr/>
              </p:nvCxnSpPr>
              <p:spPr>
                <a:xfrm>
                  <a:off x="6228080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="" xmlns:a16="http://schemas.microsoft.com/office/drawing/2014/main" id="{75FEDABC-8441-43AA-8992-B89C6F0C375E}"/>
                    </a:ext>
                  </a:extLst>
                </p:cNvPr>
                <p:cNvCxnSpPr/>
                <p:nvPr/>
              </p:nvCxnSpPr>
              <p:spPr>
                <a:xfrm>
                  <a:off x="6228080" y="3723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>
                  <a:extLst>
                    <a:ext uri="{FF2B5EF4-FFF2-40B4-BE49-F238E27FC236}">
                      <a16:creationId xmlns="" xmlns:a16="http://schemas.microsoft.com/office/drawing/2014/main" id="{B47DBDD7-CD3A-4FEC-84A0-5DD89BEB5173}"/>
                    </a:ext>
                  </a:extLst>
                </p:cNvPr>
                <p:cNvCxnSpPr/>
                <p:nvPr/>
              </p:nvCxnSpPr>
              <p:spPr>
                <a:xfrm>
                  <a:off x="6228080" y="402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="" xmlns:a16="http://schemas.microsoft.com/office/drawing/2014/main" id="{B4B8F27F-06EC-42BF-ABC6-BCEA10C2BDF5}"/>
                    </a:ext>
                  </a:extLst>
                </p:cNvPr>
                <p:cNvCxnSpPr/>
                <p:nvPr/>
              </p:nvCxnSpPr>
              <p:spPr>
                <a:xfrm>
                  <a:off x="6228080" y="433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>
                <a:extLst>
                  <a:ext uri="{FF2B5EF4-FFF2-40B4-BE49-F238E27FC236}">
                    <a16:creationId xmlns="" xmlns:a16="http://schemas.microsoft.com/office/drawing/2014/main" id="{91883C77-6FC7-4DC7-B988-00645775A992}"/>
                  </a:ext>
                </a:extLst>
              </p:cNvPr>
              <p:cNvGrpSpPr/>
              <p:nvPr/>
            </p:nvGrpSpPr>
            <p:grpSpPr>
              <a:xfrm>
                <a:off x="6515520" y="2235200"/>
                <a:ext cx="3672000" cy="2448559"/>
                <a:chOff x="6398255" y="1293920"/>
                <a:chExt cx="3672000" cy="4246880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="" xmlns:a16="http://schemas.microsoft.com/office/drawing/2014/main" id="{CE43B50A-52A2-4A39-9D04-52007D7B2C38}"/>
                    </a:ext>
                  </a:extLst>
                </p:cNvPr>
                <p:cNvCxnSpPr/>
                <p:nvPr/>
              </p:nvCxnSpPr>
              <p:spPr>
                <a:xfrm rot="5400000">
                  <a:off x="611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="" xmlns:a16="http://schemas.microsoft.com/office/drawing/2014/main" id="{45688C94-07BA-46AE-9F6F-E8971D8BC3FA}"/>
                    </a:ext>
                  </a:extLst>
                </p:cNvPr>
                <p:cNvCxnSpPr/>
                <p:nvPr/>
              </p:nvCxnSpPr>
              <p:spPr>
                <a:xfrm rot="5400000">
                  <a:off x="580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="" xmlns:a16="http://schemas.microsoft.com/office/drawing/2014/main" id="{A36F6960-D4A7-4900-99EE-A13227E44757}"/>
                    </a:ext>
                  </a:extLst>
                </p:cNvPr>
                <p:cNvCxnSpPr/>
                <p:nvPr/>
              </p:nvCxnSpPr>
              <p:spPr>
                <a:xfrm rot="5400000">
                  <a:off x="549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>
                  <a:extLst>
                    <a:ext uri="{FF2B5EF4-FFF2-40B4-BE49-F238E27FC236}">
                      <a16:creationId xmlns="" xmlns:a16="http://schemas.microsoft.com/office/drawing/2014/main" id="{00D0A29B-0372-4387-A85F-81163A2611C7}"/>
                    </a:ext>
                  </a:extLst>
                </p:cNvPr>
                <p:cNvCxnSpPr/>
                <p:nvPr/>
              </p:nvCxnSpPr>
              <p:spPr>
                <a:xfrm rot="5400000">
                  <a:off x="519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="" xmlns:a16="http://schemas.microsoft.com/office/drawing/2014/main" id="{884FE9CB-564E-420E-838D-0A2283E1636D}"/>
                    </a:ext>
                  </a:extLst>
                </p:cNvPr>
                <p:cNvCxnSpPr/>
                <p:nvPr/>
              </p:nvCxnSpPr>
              <p:spPr>
                <a:xfrm rot="5400000">
                  <a:off x="488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="" xmlns:a16="http://schemas.microsoft.com/office/drawing/2014/main" id="{270352B9-3190-4652-BB5A-F61B27621ABC}"/>
                    </a:ext>
                  </a:extLst>
                </p:cNvPr>
                <p:cNvCxnSpPr/>
                <p:nvPr/>
              </p:nvCxnSpPr>
              <p:spPr>
                <a:xfrm rot="5400000">
                  <a:off x="458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="" xmlns:a16="http://schemas.microsoft.com/office/drawing/2014/main" id="{D3305388-96C0-4B9E-9CC8-0A99537CACED}"/>
                    </a:ext>
                  </a:extLst>
                </p:cNvPr>
                <p:cNvCxnSpPr/>
                <p:nvPr/>
              </p:nvCxnSpPr>
              <p:spPr>
                <a:xfrm rot="5400000">
                  <a:off x="427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="" xmlns:a16="http://schemas.microsoft.com/office/drawing/2014/main" id="{2F02DA7C-DA74-4CE1-8651-60F22FEFCAF0}"/>
                    </a:ext>
                  </a:extLst>
                </p:cNvPr>
                <p:cNvCxnSpPr/>
                <p:nvPr/>
              </p:nvCxnSpPr>
              <p:spPr>
                <a:xfrm rot="5400000">
                  <a:off x="794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="" xmlns:a16="http://schemas.microsoft.com/office/drawing/2014/main" id="{47C985F8-54AC-4463-967A-50740D379C4C}"/>
                    </a:ext>
                  </a:extLst>
                </p:cNvPr>
                <p:cNvCxnSpPr/>
                <p:nvPr/>
              </p:nvCxnSpPr>
              <p:spPr>
                <a:xfrm rot="5400000">
                  <a:off x="764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="" xmlns:a16="http://schemas.microsoft.com/office/drawing/2014/main" id="{BA5A57BB-2377-41D0-B092-AA22EC55F819}"/>
                    </a:ext>
                  </a:extLst>
                </p:cNvPr>
                <p:cNvCxnSpPr/>
                <p:nvPr/>
              </p:nvCxnSpPr>
              <p:spPr>
                <a:xfrm rot="5400000">
                  <a:off x="733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="" xmlns:a16="http://schemas.microsoft.com/office/drawing/2014/main" id="{133A53A9-4DB1-457A-9804-8D7AC3123781}"/>
                    </a:ext>
                  </a:extLst>
                </p:cNvPr>
                <p:cNvCxnSpPr/>
                <p:nvPr/>
              </p:nvCxnSpPr>
              <p:spPr>
                <a:xfrm rot="5400000">
                  <a:off x="702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="" xmlns:a16="http://schemas.microsoft.com/office/drawing/2014/main" id="{AA85A0C1-FB49-4B2E-AC60-031CB6CDD07F}"/>
                    </a:ext>
                  </a:extLst>
                </p:cNvPr>
                <p:cNvCxnSpPr/>
                <p:nvPr/>
              </p:nvCxnSpPr>
              <p:spPr>
                <a:xfrm rot="5400000">
                  <a:off x="672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="" xmlns:a16="http://schemas.microsoft.com/office/drawing/2014/main" id="{56DCF38A-F0C1-491F-8504-0FCB6615D637}"/>
                    </a:ext>
                  </a:extLst>
                </p:cNvPr>
                <p:cNvCxnSpPr/>
                <p:nvPr/>
              </p:nvCxnSpPr>
              <p:spPr>
                <a:xfrm rot="5400000">
                  <a:off x="641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0FFF1ECE-1A41-4D26-804C-902A08143978}"/>
                </a:ext>
              </a:extLst>
            </p:cNvPr>
            <p:cNvSpPr/>
            <p:nvPr/>
          </p:nvSpPr>
          <p:spPr>
            <a:xfrm>
              <a:off x="6228080" y="2235201"/>
              <a:ext cx="2255605" cy="1300480"/>
            </a:xfrm>
            <a:prstGeom prst="rect">
              <a:avLst/>
            </a:prstGeom>
            <a:gradFill>
              <a:gsLst>
                <a:gs pos="70000">
                  <a:schemeClr val="bg1"/>
                </a:gs>
                <a:gs pos="0">
                  <a:schemeClr val="bg1">
                    <a:alpha val="34000"/>
                  </a:schemeClr>
                </a:gs>
                <a:gs pos="46000">
                  <a:schemeClr val="bg1">
                    <a:alpha val="6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08CBDB75-D1C1-4A94-AF2C-CA3234213DD7}"/>
              </a:ext>
            </a:extLst>
          </p:cNvPr>
          <p:cNvGrpSpPr/>
          <p:nvPr/>
        </p:nvGrpSpPr>
        <p:grpSpPr>
          <a:xfrm>
            <a:off x="3762136" y="3034857"/>
            <a:ext cx="1996771" cy="1151248"/>
            <a:chOff x="6228080" y="2235201"/>
            <a:chExt cx="2255605" cy="1300480"/>
          </a:xfrm>
        </p:grpSpPr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9EA82CD0-4D9C-4A45-B58E-63CFD3AA01B7}"/>
                </a:ext>
              </a:extLst>
            </p:cNvPr>
            <p:cNvGrpSpPr/>
            <p:nvPr/>
          </p:nvGrpSpPr>
          <p:grpSpPr>
            <a:xfrm>
              <a:off x="6228080" y="2235201"/>
              <a:ext cx="2255605" cy="1300480"/>
              <a:chOff x="6228080" y="2235200"/>
              <a:chExt cx="4246880" cy="2448559"/>
            </a:xfrm>
          </p:grpSpPr>
          <p:grpSp>
            <p:nvGrpSpPr>
              <p:cNvPr id="68" name="组合 67">
                <a:extLst>
                  <a:ext uri="{FF2B5EF4-FFF2-40B4-BE49-F238E27FC236}">
                    <a16:creationId xmlns="" xmlns:a16="http://schemas.microsoft.com/office/drawing/2014/main" id="{3FD8AB17-CD5F-48D1-A39B-3B76ECE75D91}"/>
                  </a:ext>
                </a:extLst>
              </p:cNvPr>
              <p:cNvGrpSpPr/>
              <p:nvPr/>
            </p:nvGrpSpPr>
            <p:grpSpPr>
              <a:xfrm>
                <a:off x="6228080" y="2499360"/>
                <a:ext cx="4246880" cy="1836000"/>
                <a:chOff x="6228080" y="2499360"/>
                <a:chExt cx="4246880" cy="1836000"/>
              </a:xfrm>
            </p:grpSpPr>
            <p:cxnSp>
              <p:nvCxnSpPr>
                <p:cNvPr id="83" name="直接连接符 82">
                  <a:extLst>
                    <a:ext uri="{FF2B5EF4-FFF2-40B4-BE49-F238E27FC236}">
                      <a16:creationId xmlns="" xmlns:a16="http://schemas.microsoft.com/office/drawing/2014/main" id="{3DD1D5EC-19B1-4A43-8048-B2FE47F26F57}"/>
                    </a:ext>
                  </a:extLst>
                </p:cNvPr>
                <p:cNvCxnSpPr/>
                <p:nvPr/>
              </p:nvCxnSpPr>
              <p:spPr>
                <a:xfrm>
                  <a:off x="6228080" y="249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>
                  <a:extLst>
                    <a:ext uri="{FF2B5EF4-FFF2-40B4-BE49-F238E27FC236}">
                      <a16:creationId xmlns="" xmlns:a16="http://schemas.microsoft.com/office/drawing/2014/main" id="{693744C3-66C6-4108-A6D4-DE3A873C46DF}"/>
                    </a:ext>
                  </a:extLst>
                </p:cNvPr>
                <p:cNvCxnSpPr/>
                <p:nvPr/>
              </p:nvCxnSpPr>
              <p:spPr>
                <a:xfrm>
                  <a:off x="6228080" y="280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>
                  <a:extLst>
                    <a:ext uri="{FF2B5EF4-FFF2-40B4-BE49-F238E27FC236}">
                      <a16:creationId xmlns="" xmlns:a16="http://schemas.microsoft.com/office/drawing/2014/main" id="{0430F55D-88E4-4179-8CBC-B11A44994547}"/>
                    </a:ext>
                  </a:extLst>
                </p:cNvPr>
                <p:cNvCxnSpPr/>
                <p:nvPr/>
              </p:nvCxnSpPr>
              <p:spPr>
                <a:xfrm>
                  <a:off x="6228080" y="3111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>
                  <a:extLst>
                    <a:ext uri="{FF2B5EF4-FFF2-40B4-BE49-F238E27FC236}">
                      <a16:creationId xmlns="" xmlns:a16="http://schemas.microsoft.com/office/drawing/2014/main" id="{683034B3-6F4F-4EBD-9A40-39F77446AF43}"/>
                    </a:ext>
                  </a:extLst>
                </p:cNvPr>
                <p:cNvCxnSpPr/>
                <p:nvPr/>
              </p:nvCxnSpPr>
              <p:spPr>
                <a:xfrm>
                  <a:off x="6228080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连接符 86">
                  <a:extLst>
                    <a:ext uri="{FF2B5EF4-FFF2-40B4-BE49-F238E27FC236}">
                      <a16:creationId xmlns="" xmlns:a16="http://schemas.microsoft.com/office/drawing/2014/main" id="{1C44F5D4-CA4B-4CA3-8D83-4354F054EF64}"/>
                    </a:ext>
                  </a:extLst>
                </p:cNvPr>
                <p:cNvCxnSpPr/>
                <p:nvPr/>
              </p:nvCxnSpPr>
              <p:spPr>
                <a:xfrm>
                  <a:off x="6228080" y="3723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="" xmlns:a16="http://schemas.microsoft.com/office/drawing/2014/main" id="{813BDCB1-0395-4B0B-9E2C-6B385DED4204}"/>
                    </a:ext>
                  </a:extLst>
                </p:cNvPr>
                <p:cNvCxnSpPr/>
                <p:nvPr/>
              </p:nvCxnSpPr>
              <p:spPr>
                <a:xfrm>
                  <a:off x="6228080" y="402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>
                  <a:extLst>
                    <a:ext uri="{FF2B5EF4-FFF2-40B4-BE49-F238E27FC236}">
                      <a16:creationId xmlns="" xmlns:a16="http://schemas.microsoft.com/office/drawing/2014/main" id="{1AB20B37-18A4-4C0A-AD27-21F5E45154DC}"/>
                    </a:ext>
                  </a:extLst>
                </p:cNvPr>
                <p:cNvCxnSpPr/>
                <p:nvPr/>
              </p:nvCxnSpPr>
              <p:spPr>
                <a:xfrm>
                  <a:off x="6228080" y="433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" name="组合 68">
                <a:extLst>
                  <a:ext uri="{FF2B5EF4-FFF2-40B4-BE49-F238E27FC236}">
                    <a16:creationId xmlns="" xmlns:a16="http://schemas.microsoft.com/office/drawing/2014/main" id="{CF771FCF-19FC-49FF-85C4-DA25DA0AF51B}"/>
                  </a:ext>
                </a:extLst>
              </p:cNvPr>
              <p:cNvGrpSpPr/>
              <p:nvPr/>
            </p:nvGrpSpPr>
            <p:grpSpPr>
              <a:xfrm>
                <a:off x="6515520" y="2235200"/>
                <a:ext cx="3672000" cy="2448559"/>
                <a:chOff x="6398255" y="1293920"/>
                <a:chExt cx="3672000" cy="4246880"/>
              </a:xfrm>
            </p:grpSpPr>
            <p:cxnSp>
              <p:nvCxnSpPr>
                <p:cNvPr id="70" name="直接连接符 69">
                  <a:extLst>
                    <a:ext uri="{FF2B5EF4-FFF2-40B4-BE49-F238E27FC236}">
                      <a16:creationId xmlns="" xmlns:a16="http://schemas.microsoft.com/office/drawing/2014/main" id="{382D4531-A2A9-497C-86E2-234489A4E488}"/>
                    </a:ext>
                  </a:extLst>
                </p:cNvPr>
                <p:cNvCxnSpPr/>
                <p:nvPr/>
              </p:nvCxnSpPr>
              <p:spPr>
                <a:xfrm rot="5400000">
                  <a:off x="611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="" xmlns:a16="http://schemas.microsoft.com/office/drawing/2014/main" id="{461799BC-6966-40D4-974A-82ADFEE27C71}"/>
                    </a:ext>
                  </a:extLst>
                </p:cNvPr>
                <p:cNvCxnSpPr/>
                <p:nvPr/>
              </p:nvCxnSpPr>
              <p:spPr>
                <a:xfrm rot="5400000">
                  <a:off x="580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="" xmlns:a16="http://schemas.microsoft.com/office/drawing/2014/main" id="{D2264A4B-83B3-41E4-8BF0-0FF8D5D77D3A}"/>
                    </a:ext>
                  </a:extLst>
                </p:cNvPr>
                <p:cNvCxnSpPr/>
                <p:nvPr/>
              </p:nvCxnSpPr>
              <p:spPr>
                <a:xfrm rot="5400000">
                  <a:off x="549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="" xmlns:a16="http://schemas.microsoft.com/office/drawing/2014/main" id="{3B403A6F-9EBC-4129-9B5C-F770BFDFF1AC}"/>
                    </a:ext>
                  </a:extLst>
                </p:cNvPr>
                <p:cNvCxnSpPr/>
                <p:nvPr/>
              </p:nvCxnSpPr>
              <p:spPr>
                <a:xfrm rot="5400000">
                  <a:off x="519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>
                  <a:extLst>
                    <a:ext uri="{FF2B5EF4-FFF2-40B4-BE49-F238E27FC236}">
                      <a16:creationId xmlns="" xmlns:a16="http://schemas.microsoft.com/office/drawing/2014/main" id="{51632DAA-1132-41B5-BCAE-7D3D98A6C516}"/>
                    </a:ext>
                  </a:extLst>
                </p:cNvPr>
                <p:cNvCxnSpPr/>
                <p:nvPr/>
              </p:nvCxnSpPr>
              <p:spPr>
                <a:xfrm rot="5400000">
                  <a:off x="488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>
                  <a:extLst>
                    <a:ext uri="{FF2B5EF4-FFF2-40B4-BE49-F238E27FC236}">
                      <a16:creationId xmlns="" xmlns:a16="http://schemas.microsoft.com/office/drawing/2014/main" id="{E3F1A1E1-9565-48F6-8BE6-56697798D108}"/>
                    </a:ext>
                  </a:extLst>
                </p:cNvPr>
                <p:cNvCxnSpPr/>
                <p:nvPr/>
              </p:nvCxnSpPr>
              <p:spPr>
                <a:xfrm rot="5400000">
                  <a:off x="458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>
                  <a:extLst>
                    <a:ext uri="{FF2B5EF4-FFF2-40B4-BE49-F238E27FC236}">
                      <a16:creationId xmlns="" xmlns:a16="http://schemas.microsoft.com/office/drawing/2014/main" id="{5FD28175-1A5D-4810-B77C-19CC8D1D5D01}"/>
                    </a:ext>
                  </a:extLst>
                </p:cNvPr>
                <p:cNvCxnSpPr/>
                <p:nvPr/>
              </p:nvCxnSpPr>
              <p:spPr>
                <a:xfrm rot="5400000">
                  <a:off x="427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="" xmlns:a16="http://schemas.microsoft.com/office/drawing/2014/main" id="{24C379FB-661E-4CFA-AB30-49997796B994}"/>
                    </a:ext>
                  </a:extLst>
                </p:cNvPr>
                <p:cNvCxnSpPr/>
                <p:nvPr/>
              </p:nvCxnSpPr>
              <p:spPr>
                <a:xfrm rot="5400000">
                  <a:off x="794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="" xmlns:a16="http://schemas.microsoft.com/office/drawing/2014/main" id="{338F2E14-60AE-4291-AAAC-E9129CF9C315}"/>
                    </a:ext>
                  </a:extLst>
                </p:cNvPr>
                <p:cNvCxnSpPr/>
                <p:nvPr/>
              </p:nvCxnSpPr>
              <p:spPr>
                <a:xfrm rot="5400000">
                  <a:off x="764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="" xmlns:a16="http://schemas.microsoft.com/office/drawing/2014/main" id="{05F187EB-1D86-45F4-99CB-A83EBEEBFC08}"/>
                    </a:ext>
                  </a:extLst>
                </p:cNvPr>
                <p:cNvCxnSpPr/>
                <p:nvPr/>
              </p:nvCxnSpPr>
              <p:spPr>
                <a:xfrm rot="5400000">
                  <a:off x="733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="" xmlns:a16="http://schemas.microsoft.com/office/drawing/2014/main" id="{868EA67B-408E-43DC-A5AB-373A08909E9E}"/>
                    </a:ext>
                  </a:extLst>
                </p:cNvPr>
                <p:cNvCxnSpPr/>
                <p:nvPr/>
              </p:nvCxnSpPr>
              <p:spPr>
                <a:xfrm rot="5400000">
                  <a:off x="702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>
                  <a:extLst>
                    <a:ext uri="{FF2B5EF4-FFF2-40B4-BE49-F238E27FC236}">
                      <a16:creationId xmlns="" xmlns:a16="http://schemas.microsoft.com/office/drawing/2014/main" id="{DCF06BF5-0557-4E5D-AAC8-6EE5AFD6B696}"/>
                    </a:ext>
                  </a:extLst>
                </p:cNvPr>
                <p:cNvCxnSpPr/>
                <p:nvPr/>
              </p:nvCxnSpPr>
              <p:spPr>
                <a:xfrm rot="5400000">
                  <a:off x="672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>
                  <a:extLst>
                    <a:ext uri="{FF2B5EF4-FFF2-40B4-BE49-F238E27FC236}">
                      <a16:creationId xmlns="" xmlns:a16="http://schemas.microsoft.com/office/drawing/2014/main" id="{F58C63D4-3328-4344-8A9E-BC26CD1D24C6}"/>
                    </a:ext>
                  </a:extLst>
                </p:cNvPr>
                <p:cNvCxnSpPr/>
                <p:nvPr/>
              </p:nvCxnSpPr>
              <p:spPr>
                <a:xfrm rot="5400000">
                  <a:off x="641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7" name="矩形 66">
              <a:extLst>
                <a:ext uri="{FF2B5EF4-FFF2-40B4-BE49-F238E27FC236}">
                  <a16:creationId xmlns="" xmlns:a16="http://schemas.microsoft.com/office/drawing/2014/main" id="{1FDF2E47-F101-47B9-846F-33A4CE455738}"/>
                </a:ext>
              </a:extLst>
            </p:cNvPr>
            <p:cNvSpPr/>
            <p:nvPr/>
          </p:nvSpPr>
          <p:spPr>
            <a:xfrm>
              <a:off x="6228080" y="2235201"/>
              <a:ext cx="2255605" cy="1300480"/>
            </a:xfrm>
            <a:prstGeom prst="rect">
              <a:avLst/>
            </a:prstGeom>
            <a:gradFill>
              <a:gsLst>
                <a:gs pos="70000">
                  <a:schemeClr val="bg1"/>
                </a:gs>
                <a:gs pos="0">
                  <a:schemeClr val="bg1">
                    <a:alpha val="34000"/>
                  </a:schemeClr>
                </a:gs>
                <a:gs pos="46000">
                  <a:schemeClr val="bg1">
                    <a:alpha val="6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3B87F783-6750-46C9-A8D8-C030B0A8A29B}"/>
              </a:ext>
            </a:extLst>
          </p:cNvPr>
          <p:cNvGrpSpPr/>
          <p:nvPr/>
        </p:nvGrpSpPr>
        <p:grpSpPr>
          <a:xfrm>
            <a:off x="6295559" y="3010805"/>
            <a:ext cx="1996771" cy="1151248"/>
            <a:chOff x="6228080" y="2235201"/>
            <a:chExt cx="2255605" cy="1300480"/>
          </a:xfrm>
        </p:grpSpPr>
        <p:grpSp>
          <p:nvGrpSpPr>
            <p:cNvPr id="91" name="组合 90">
              <a:extLst>
                <a:ext uri="{FF2B5EF4-FFF2-40B4-BE49-F238E27FC236}">
                  <a16:creationId xmlns="" xmlns:a16="http://schemas.microsoft.com/office/drawing/2014/main" id="{380CAB4C-F907-47D4-B7AE-37F1E49DD996}"/>
                </a:ext>
              </a:extLst>
            </p:cNvPr>
            <p:cNvGrpSpPr/>
            <p:nvPr/>
          </p:nvGrpSpPr>
          <p:grpSpPr>
            <a:xfrm>
              <a:off x="6228080" y="2235201"/>
              <a:ext cx="2255605" cy="1300480"/>
              <a:chOff x="6228080" y="2235200"/>
              <a:chExt cx="4246880" cy="2448559"/>
            </a:xfrm>
          </p:grpSpPr>
          <p:grpSp>
            <p:nvGrpSpPr>
              <p:cNvPr id="93" name="组合 92">
                <a:extLst>
                  <a:ext uri="{FF2B5EF4-FFF2-40B4-BE49-F238E27FC236}">
                    <a16:creationId xmlns="" xmlns:a16="http://schemas.microsoft.com/office/drawing/2014/main" id="{4C97E2E0-3FA0-496E-A16C-D2DB948E612E}"/>
                  </a:ext>
                </a:extLst>
              </p:cNvPr>
              <p:cNvGrpSpPr/>
              <p:nvPr/>
            </p:nvGrpSpPr>
            <p:grpSpPr>
              <a:xfrm>
                <a:off x="6228080" y="2499360"/>
                <a:ext cx="4246880" cy="1836000"/>
                <a:chOff x="6228080" y="2499360"/>
                <a:chExt cx="4246880" cy="1836000"/>
              </a:xfrm>
            </p:grpSpPr>
            <p:cxnSp>
              <p:nvCxnSpPr>
                <p:cNvPr id="108" name="直接连接符 107">
                  <a:extLst>
                    <a:ext uri="{FF2B5EF4-FFF2-40B4-BE49-F238E27FC236}">
                      <a16:creationId xmlns="" xmlns:a16="http://schemas.microsoft.com/office/drawing/2014/main" id="{C54C9C0B-9AF5-4C0F-8759-D471AE8B78F6}"/>
                    </a:ext>
                  </a:extLst>
                </p:cNvPr>
                <p:cNvCxnSpPr/>
                <p:nvPr/>
              </p:nvCxnSpPr>
              <p:spPr>
                <a:xfrm>
                  <a:off x="6228080" y="249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="" xmlns:a16="http://schemas.microsoft.com/office/drawing/2014/main" id="{2615863A-AF68-45DE-9525-E68DCD63A3C7}"/>
                    </a:ext>
                  </a:extLst>
                </p:cNvPr>
                <p:cNvCxnSpPr/>
                <p:nvPr/>
              </p:nvCxnSpPr>
              <p:spPr>
                <a:xfrm>
                  <a:off x="6228080" y="280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="" xmlns:a16="http://schemas.microsoft.com/office/drawing/2014/main" id="{26B31E91-5EFB-461B-BEDD-2336A43F1DF7}"/>
                    </a:ext>
                  </a:extLst>
                </p:cNvPr>
                <p:cNvCxnSpPr/>
                <p:nvPr/>
              </p:nvCxnSpPr>
              <p:spPr>
                <a:xfrm>
                  <a:off x="6228080" y="3111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="" xmlns:a16="http://schemas.microsoft.com/office/drawing/2014/main" id="{0BA264D1-AF08-46ED-9554-64114D0578A2}"/>
                    </a:ext>
                  </a:extLst>
                </p:cNvPr>
                <p:cNvCxnSpPr/>
                <p:nvPr/>
              </p:nvCxnSpPr>
              <p:spPr>
                <a:xfrm>
                  <a:off x="6228080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="" xmlns:a16="http://schemas.microsoft.com/office/drawing/2014/main" id="{963FAA02-26BC-4DA5-9C1F-609112466588}"/>
                    </a:ext>
                  </a:extLst>
                </p:cNvPr>
                <p:cNvCxnSpPr/>
                <p:nvPr/>
              </p:nvCxnSpPr>
              <p:spPr>
                <a:xfrm>
                  <a:off x="6228080" y="3723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="" xmlns:a16="http://schemas.microsoft.com/office/drawing/2014/main" id="{7542F05B-E79E-45F6-8AC7-4BC9DFC7111D}"/>
                    </a:ext>
                  </a:extLst>
                </p:cNvPr>
                <p:cNvCxnSpPr/>
                <p:nvPr/>
              </p:nvCxnSpPr>
              <p:spPr>
                <a:xfrm>
                  <a:off x="6228080" y="402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="" xmlns:a16="http://schemas.microsoft.com/office/drawing/2014/main" id="{7615B4B8-1FC3-4F93-A3F1-425A52B3A351}"/>
                    </a:ext>
                  </a:extLst>
                </p:cNvPr>
                <p:cNvCxnSpPr/>
                <p:nvPr/>
              </p:nvCxnSpPr>
              <p:spPr>
                <a:xfrm>
                  <a:off x="6228080" y="433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4" name="组合 93">
                <a:extLst>
                  <a:ext uri="{FF2B5EF4-FFF2-40B4-BE49-F238E27FC236}">
                    <a16:creationId xmlns="" xmlns:a16="http://schemas.microsoft.com/office/drawing/2014/main" id="{CFFB08BD-2ED1-4BC8-8154-43F675CE00CA}"/>
                  </a:ext>
                </a:extLst>
              </p:cNvPr>
              <p:cNvGrpSpPr/>
              <p:nvPr/>
            </p:nvGrpSpPr>
            <p:grpSpPr>
              <a:xfrm>
                <a:off x="6515520" y="2235200"/>
                <a:ext cx="3672000" cy="2448559"/>
                <a:chOff x="6398255" y="1293920"/>
                <a:chExt cx="3672000" cy="4246880"/>
              </a:xfrm>
            </p:grpSpPr>
            <p:cxnSp>
              <p:nvCxnSpPr>
                <p:cNvPr id="95" name="直接连接符 94">
                  <a:extLst>
                    <a:ext uri="{FF2B5EF4-FFF2-40B4-BE49-F238E27FC236}">
                      <a16:creationId xmlns="" xmlns:a16="http://schemas.microsoft.com/office/drawing/2014/main" id="{C6FBB374-F385-4CEA-9E0B-8FA2B8298000}"/>
                    </a:ext>
                  </a:extLst>
                </p:cNvPr>
                <p:cNvCxnSpPr/>
                <p:nvPr/>
              </p:nvCxnSpPr>
              <p:spPr>
                <a:xfrm rot="5400000">
                  <a:off x="611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="" xmlns:a16="http://schemas.microsoft.com/office/drawing/2014/main" id="{C3789261-494C-4D8C-81BE-0FE18EB6E159}"/>
                    </a:ext>
                  </a:extLst>
                </p:cNvPr>
                <p:cNvCxnSpPr/>
                <p:nvPr/>
              </p:nvCxnSpPr>
              <p:spPr>
                <a:xfrm rot="5400000">
                  <a:off x="580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="" xmlns:a16="http://schemas.microsoft.com/office/drawing/2014/main" id="{3D069AC5-E699-4B93-B105-862A7A9D6B2F}"/>
                    </a:ext>
                  </a:extLst>
                </p:cNvPr>
                <p:cNvCxnSpPr/>
                <p:nvPr/>
              </p:nvCxnSpPr>
              <p:spPr>
                <a:xfrm rot="5400000">
                  <a:off x="549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="" xmlns:a16="http://schemas.microsoft.com/office/drawing/2014/main" id="{75ACD38E-4CE3-46BA-BA67-847D76AB1D60}"/>
                    </a:ext>
                  </a:extLst>
                </p:cNvPr>
                <p:cNvCxnSpPr/>
                <p:nvPr/>
              </p:nvCxnSpPr>
              <p:spPr>
                <a:xfrm rot="5400000">
                  <a:off x="519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="" xmlns:a16="http://schemas.microsoft.com/office/drawing/2014/main" id="{A1537549-9F03-4B5A-B044-C5B4DB0E421C}"/>
                    </a:ext>
                  </a:extLst>
                </p:cNvPr>
                <p:cNvCxnSpPr/>
                <p:nvPr/>
              </p:nvCxnSpPr>
              <p:spPr>
                <a:xfrm rot="5400000">
                  <a:off x="488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>
                  <a:extLst>
                    <a:ext uri="{FF2B5EF4-FFF2-40B4-BE49-F238E27FC236}">
                      <a16:creationId xmlns="" xmlns:a16="http://schemas.microsoft.com/office/drawing/2014/main" id="{2822BD36-CDF5-483F-976C-DA2BAF2F2791}"/>
                    </a:ext>
                  </a:extLst>
                </p:cNvPr>
                <p:cNvCxnSpPr/>
                <p:nvPr/>
              </p:nvCxnSpPr>
              <p:spPr>
                <a:xfrm rot="5400000">
                  <a:off x="458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>
                  <a:extLst>
                    <a:ext uri="{FF2B5EF4-FFF2-40B4-BE49-F238E27FC236}">
                      <a16:creationId xmlns="" xmlns:a16="http://schemas.microsoft.com/office/drawing/2014/main" id="{CE28F0F1-71B8-45D7-8D6B-DC4BFD1D89BE}"/>
                    </a:ext>
                  </a:extLst>
                </p:cNvPr>
                <p:cNvCxnSpPr/>
                <p:nvPr/>
              </p:nvCxnSpPr>
              <p:spPr>
                <a:xfrm rot="5400000">
                  <a:off x="427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>
                  <a:extLst>
                    <a:ext uri="{FF2B5EF4-FFF2-40B4-BE49-F238E27FC236}">
                      <a16:creationId xmlns="" xmlns:a16="http://schemas.microsoft.com/office/drawing/2014/main" id="{8AE13D10-4E3E-4B41-BFCC-5860B1339CBD}"/>
                    </a:ext>
                  </a:extLst>
                </p:cNvPr>
                <p:cNvCxnSpPr/>
                <p:nvPr/>
              </p:nvCxnSpPr>
              <p:spPr>
                <a:xfrm rot="5400000">
                  <a:off x="794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="" xmlns:a16="http://schemas.microsoft.com/office/drawing/2014/main" id="{1520FF3A-31CB-4AC2-B822-28F122D11DF5}"/>
                    </a:ext>
                  </a:extLst>
                </p:cNvPr>
                <p:cNvCxnSpPr/>
                <p:nvPr/>
              </p:nvCxnSpPr>
              <p:spPr>
                <a:xfrm rot="5400000">
                  <a:off x="764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="" xmlns:a16="http://schemas.microsoft.com/office/drawing/2014/main" id="{2B7F78FA-E421-4591-A65B-6648DD454EE5}"/>
                    </a:ext>
                  </a:extLst>
                </p:cNvPr>
                <p:cNvCxnSpPr/>
                <p:nvPr/>
              </p:nvCxnSpPr>
              <p:spPr>
                <a:xfrm rot="5400000">
                  <a:off x="733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="" xmlns:a16="http://schemas.microsoft.com/office/drawing/2014/main" id="{9A7472BD-D1C6-4D98-ADBE-2BE3B5ECF49C}"/>
                    </a:ext>
                  </a:extLst>
                </p:cNvPr>
                <p:cNvCxnSpPr/>
                <p:nvPr/>
              </p:nvCxnSpPr>
              <p:spPr>
                <a:xfrm rot="5400000">
                  <a:off x="702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="" xmlns:a16="http://schemas.microsoft.com/office/drawing/2014/main" id="{6020A6D6-BBD2-42B4-BCC9-0902C204588E}"/>
                    </a:ext>
                  </a:extLst>
                </p:cNvPr>
                <p:cNvCxnSpPr/>
                <p:nvPr/>
              </p:nvCxnSpPr>
              <p:spPr>
                <a:xfrm rot="5400000">
                  <a:off x="672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="" xmlns:a16="http://schemas.microsoft.com/office/drawing/2014/main" id="{4746BE3C-08A9-4D81-9124-61066D793184}"/>
                    </a:ext>
                  </a:extLst>
                </p:cNvPr>
                <p:cNvCxnSpPr/>
                <p:nvPr/>
              </p:nvCxnSpPr>
              <p:spPr>
                <a:xfrm rot="5400000">
                  <a:off x="641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2" name="矩形 91">
              <a:extLst>
                <a:ext uri="{FF2B5EF4-FFF2-40B4-BE49-F238E27FC236}">
                  <a16:creationId xmlns="" xmlns:a16="http://schemas.microsoft.com/office/drawing/2014/main" id="{7CEC8C32-76D9-480A-8B97-6CFEEFCFFE3F}"/>
                </a:ext>
              </a:extLst>
            </p:cNvPr>
            <p:cNvSpPr/>
            <p:nvPr/>
          </p:nvSpPr>
          <p:spPr>
            <a:xfrm>
              <a:off x="6228080" y="2235201"/>
              <a:ext cx="2255605" cy="1300480"/>
            </a:xfrm>
            <a:prstGeom prst="rect">
              <a:avLst/>
            </a:prstGeom>
            <a:gradFill>
              <a:gsLst>
                <a:gs pos="70000">
                  <a:schemeClr val="bg1"/>
                </a:gs>
                <a:gs pos="0">
                  <a:schemeClr val="bg1">
                    <a:alpha val="34000"/>
                  </a:schemeClr>
                </a:gs>
                <a:gs pos="46000">
                  <a:schemeClr val="bg1">
                    <a:alpha val="6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="" xmlns:a16="http://schemas.microsoft.com/office/drawing/2014/main" id="{155D4A1B-1EF4-4178-A2E6-C71DD8CA4E1A}"/>
              </a:ext>
            </a:extLst>
          </p:cNvPr>
          <p:cNvGrpSpPr/>
          <p:nvPr/>
        </p:nvGrpSpPr>
        <p:grpSpPr>
          <a:xfrm>
            <a:off x="8815152" y="3034857"/>
            <a:ext cx="1996771" cy="1151248"/>
            <a:chOff x="6228080" y="2235201"/>
            <a:chExt cx="2255605" cy="1300480"/>
          </a:xfrm>
        </p:grpSpPr>
        <p:grpSp>
          <p:nvGrpSpPr>
            <p:cNvPr id="116" name="组合 115">
              <a:extLst>
                <a:ext uri="{FF2B5EF4-FFF2-40B4-BE49-F238E27FC236}">
                  <a16:creationId xmlns="" xmlns:a16="http://schemas.microsoft.com/office/drawing/2014/main" id="{E908D240-4B2A-41CB-AEE7-956F6954EF19}"/>
                </a:ext>
              </a:extLst>
            </p:cNvPr>
            <p:cNvGrpSpPr/>
            <p:nvPr/>
          </p:nvGrpSpPr>
          <p:grpSpPr>
            <a:xfrm>
              <a:off x="6228080" y="2235201"/>
              <a:ext cx="2255605" cy="1300480"/>
              <a:chOff x="6228080" y="2235200"/>
              <a:chExt cx="4246880" cy="2448559"/>
            </a:xfrm>
          </p:grpSpPr>
          <p:grpSp>
            <p:nvGrpSpPr>
              <p:cNvPr id="118" name="组合 117">
                <a:extLst>
                  <a:ext uri="{FF2B5EF4-FFF2-40B4-BE49-F238E27FC236}">
                    <a16:creationId xmlns="" xmlns:a16="http://schemas.microsoft.com/office/drawing/2014/main" id="{C8BDA056-A38E-409E-9F25-3786067C4CD0}"/>
                  </a:ext>
                </a:extLst>
              </p:cNvPr>
              <p:cNvGrpSpPr/>
              <p:nvPr/>
            </p:nvGrpSpPr>
            <p:grpSpPr>
              <a:xfrm>
                <a:off x="6228080" y="2499360"/>
                <a:ext cx="4246880" cy="1836000"/>
                <a:chOff x="6228080" y="2499360"/>
                <a:chExt cx="4246880" cy="1836000"/>
              </a:xfrm>
            </p:grpSpPr>
            <p:cxnSp>
              <p:nvCxnSpPr>
                <p:cNvPr id="133" name="直接连接符 132">
                  <a:extLst>
                    <a:ext uri="{FF2B5EF4-FFF2-40B4-BE49-F238E27FC236}">
                      <a16:creationId xmlns="" xmlns:a16="http://schemas.microsoft.com/office/drawing/2014/main" id="{07CEF66E-8355-48BB-ADE6-A0499F247B6C}"/>
                    </a:ext>
                  </a:extLst>
                </p:cNvPr>
                <p:cNvCxnSpPr/>
                <p:nvPr/>
              </p:nvCxnSpPr>
              <p:spPr>
                <a:xfrm>
                  <a:off x="6228080" y="249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>
                  <a:extLst>
                    <a:ext uri="{FF2B5EF4-FFF2-40B4-BE49-F238E27FC236}">
                      <a16:creationId xmlns="" xmlns:a16="http://schemas.microsoft.com/office/drawing/2014/main" id="{B939E498-8CBC-4D15-B3D1-06E2C44C2145}"/>
                    </a:ext>
                  </a:extLst>
                </p:cNvPr>
                <p:cNvCxnSpPr/>
                <p:nvPr/>
              </p:nvCxnSpPr>
              <p:spPr>
                <a:xfrm>
                  <a:off x="6228080" y="280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直接连接符 134">
                  <a:extLst>
                    <a:ext uri="{FF2B5EF4-FFF2-40B4-BE49-F238E27FC236}">
                      <a16:creationId xmlns="" xmlns:a16="http://schemas.microsoft.com/office/drawing/2014/main" id="{C3DD49C5-0EE6-4BDD-B261-463CF6DF493D}"/>
                    </a:ext>
                  </a:extLst>
                </p:cNvPr>
                <p:cNvCxnSpPr/>
                <p:nvPr/>
              </p:nvCxnSpPr>
              <p:spPr>
                <a:xfrm>
                  <a:off x="6228080" y="3111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>
                  <a:extLst>
                    <a:ext uri="{FF2B5EF4-FFF2-40B4-BE49-F238E27FC236}">
                      <a16:creationId xmlns="" xmlns:a16="http://schemas.microsoft.com/office/drawing/2014/main" id="{AE144C1B-E080-4E8A-A1BB-63E9B4F0E57B}"/>
                    </a:ext>
                  </a:extLst>
                </p:cNvPr>
                <p:cNvCxnSpPr/>
                <p:nvPr/>
              </p:nvCxnSpPr>
              <p:spPr>
                <a:xfrm>
                  <a:off x="6228080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>
                  <a:extLst>
                    <a:ext uri="{FF2B5EF4-FFF2-40B4-BE49-F238E27FC236}">
                      <a16:creationId xmlns="" xmlns:a16="http://schemas.microsoft.com/office/drawing/2014/main" id="{9560E817-D3BD-4A0C-9C26-BE839CC1F82B}"/>
                    </a:ext>
                  </a:extLst>
                </p:cNvPr>
                <p:cNvCxnSpPr/>
                <p:nvPr/>
              </p:nvCxnSpPr>
              <p:spPr>
                <a:xfrm>
                  <a:off x="6228080" y="3723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>
                  <a:extLst>
                    <a:ext uri="{FF2B5EF4-FFF2-40B4-BE49-F238E27FC236}">
                      <a16:creationId xmlns="" xmlns:a16="http://schemas.microsoft.com/office/drawing/2014/main" id="{2D6EB1B7-8389-440D-8D94-2621BE6F6990}"/>
                    </a:ext>
                  </a:extLst>
                </p:cNvPr>
                <p:cNvCxnSpPr/>
                <p:nvPr/>
              </p:nvCxnSpPr>
              <p:spPr>
                <a:xfrm>
                  <a:off x="6228080" y="4029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>
                  <a:extLst>
                    <a:ext uri="{FF2B5EF4-FFF2-40B4-BE49-F238E27FC236}">
                      <a16:creationId xmlns="" xmlns:a16="http://schemas.microsoft.com/office/drawing/2014/main" id="{3750CB5D-D463-4E51-956C-181F38BD6536}"/>
                    </a:ext>
                  </a:extLst>
                </p:cNvPr>
                <p:cNvCxnSpPr/>
                <p:nvPr/>
              </p:nvCxnSpPr>
              <p:spPr>
                <a:xfrm>
                  <a:off x="6228080" y="4335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9" name="组合 118">
                <a:extLst>
                  <a:ext uri="{FF2B5EF4-FFF2-40B4-BE49-F238E27FC236}">
                    <a16:creationId xmlns="" xmlns:a16="http://schemas.microsoft.com/office/drawing/2014/main" id="{F1FFA336-11B2-4B79-8A31-980F579B1766}"/>
                  </a:ext>
                </a:extLst>
              </p:cNvPr>
              <p:cNvGrpSpPr/>
              <p:nvPr/>
            </p:nvGrpSpPr>
            <p:grpSpPr>
              <a:xfrm>
                <a:off x="6515520" y="2235200"/>
                <a:ext cx="3672000" cy="2448559"/>
                <a:chOff x="6398255" y="1293920"/>
                <a:chExt cx="3672000" cy="4246880"/>
              </a:xfrm>
            </p:grpSpPr>
            <p:cxnSp>
              <p:nvCxnSpPr>
                <p:cNvPr id="120" name="直接连接符 119">
                  <a:extLst>
                    <a:ext uri="{FF2B5EF4-FFF2-40B4-BE49-F238E27FC236}">
                      <a16:creationId xmlns="" xmlns:a16="http://schemas.microsoft.com/office/drawing/2014/main" id="{EA26840F-0F72-4BF7-BD11-A0FC891309FB}"/>
                    </a:ext>
                  </a:extLst>
                </p:cNvPr>
                <p:cNvCxnSpPr/>
                <p:nvPr/>
              </p:nvCxnSpPr>
              <p:spPr>
                <a:xfrm rot="5400000">
                  <a:off x="611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="" xmlns:a16="http://schemas.microsoft.com/office/drawing/2014/main" id="{737F057B-CEC4-4210-B5EF-803506D93D70}"/>
                    </a:ext>
                  </a:extLst>
                </p:cNvPr>
                <p:cNvCxnSpPr/>
                <p:nvPr/>
              </p:nvCxnSpPr>
              <p:spPr>
                <a:xfrm rot="5400000">
                  <a:off x="580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="" xmlns:a16="http://schemas.microsoft.com/office/drawing/2014/main" id="{CAA10E9F-A042-4E47-859B-7A8BC4A9E5C6}"/>
                    </a:ext>
                  </a:extLst>
                </p:cNvPr>
                <p:cNvCxnSpPr/>
                <p:nvPr/>
              </p:nvCxnSpPr>
              <p:spPr>
                <a:xfrm rot="5400000">
                  <a:off x="549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="" xmlns:a16="http://schemas.microsoft.com/office/drawing/2014/main" id="{F5A406CE-CBDA-403E-9C96-216B83D262A3}"/>
                    </a:ext>
                  </a:extLst>
                </p:cNvPr>
                <p:cNvCxnSpPr/>
                <p:nvPr/>
              </p:nvCxnSpPr>
              <p:spPr>
                <a:xfrm rot="5400000">
                  <a:off x="519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>
                  <a:extLst>
                    <a:ext uri="{FF2B5EF4-FFF2-40B4-BE49-F238E27FC236}">
                      <a16:creationId xmlns="" xmlns:a16="http://schemas.microsoft.com/office/drawing/2014/main" id="{39A3FEDA-453D-413B-877D-56BB9BEC1C53}"/>
                    </a:ext>
                  </a:extLst>
                </p:cNvPr>
                <p:cNvCxnSpPr/>
                <p:nvPr/>
              </p:nvCxnSpPr>
              <p:spPr>
                <a:xfrm rot="5400000">
                  <a:off x="488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="" xmlns:a16="http://schemas.microsoft.com/office/drawing/2014/main" id="{574AF8FC-6E49-4FD5-8E07-0D1B19123096}"/>
                    </a:ext>
                  </a:extLst>
                </p:cNvPr>
                <p:cNvCxnSpPr/>
                <p:nvPr/>
              </p:nvCxnSpPr>
              <p:spPr>
                <a:xfrm rot="5400000">
                  <a:off x="458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>
                  <a:extLst>
                    <a:ext uri="{FF2B5EF4-FFF2-40B4-BE49-F238E27FC236}">
                      <a16:creationId xmlns="" xmlns:a16="http://schemas.microsoft.com/office/drawing/2014/main" id="{69C8760D-75EB-4BE4-A7DC-375ADC557B07}"/>
                    </a:ext>
                  </a:extLst>
                </p:cNvPr>
                <p:cNvCxnSpPr/>
                <p:nvPr/>
              </p:nvCxnSpPr>
              <p:spPr>
                <a:xfrm rot="5400000">
                  <a:off x="427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="" xmlns:a16="http://schemas.microsoft.com/office/drawing/2014/main" id="{E2CC356B-602C-4631-AFEE-D8F0777BF7EB}"/>
                    </a:ext>
                  </a:extLst>
                </p:cNvPr>
                <p:cNvCxnSpPr/>
                <p:nvPr/>
              </p:nvCxnSpPr>
              <p:spPr>
                <a:xfrm rot="5400000">
                  <a:off x="794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>
                  <a:extLst>
                    <a:ext uri="{FF2B5EF4-FFF2-40B4-BE49-F238E27FC236}">
                      <a16:creationId xmlns="" xmlns:a16="http://schemas.microsoft.com/office/drawing/2014/main" id="{4428F9AB-5F88-4B80-BAD7-714F31E2CF00}"/>
                    </a:ext>
                  </a:extLst>
                </p:cNvPr>
                <p:cNvCxnSpPr/>
                <p:nvPr/>
              </p:nvCxnSpPr>
              <p:spPr>
                <a:xfrm rot="5400000">
                  <a:off x="7640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>
                  <a:extLst>
                    <a:ext uri="{FF2B5EF4-FFF2-40B4-BE49-F238E27FC236}">
                      <a16:creationId xmlns="" xmlns:a16="http://schemas.microsoft.com/office/drawing/2014/main" id="{ECAD5D63-97C3-4240-9EF2-54B704A3BE84}"/>
                    </a:ext>
                  </a:extLst>
                </p:cNvPr>
                <p:cNvCxnSpPr/>
                <p:nvPr/>
              </p:nvCxnSpPr>
              <p:spPr>
                <a:xfrm rot="5400000">
                  <a:off x="7334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129">
                  <a:extLst>
                    <a:ext uri="{FF2B5EF4-FFF2-40B4-BE49-F238E27FC236}">
                      <a16:creationId xmlns="" xmlns:a16="http://schemas.microsoft.com/office/drawing/2014/main" id="{81C05BAA-C1E0-41D8-A83C-EE5FFAE2E324}"/>
                    </a:ext>
                  </a:extLst>
                </p:cNvPr>
                <p:cNvCxnSpPr/>
                <p:nvPr/>
              </p:nvCxnSpPr>
              <p:spPr>
                <a:xfrm rot="5400000">
                  <a:off x="7028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130">
                  <a:extLst>
                    <a:ext uri="{FF2B5EF4-FFF2-40B4-BE49-F238E27FC236}">
                      <a16:creationId xmlns="" xmlns:a16="http://schemas.microsoft.com/office/drawing/2014/main" id="{A10CE4E2-52D3-4C00-8909-FC8E782E99EF}"/>
                    </a:ext>
                  </a:extLst>
                </p:cNvPr>
                <p:cNvCxnSpPr/>
                <p:nvPr/>
              </p:nvCxnSpPr>
              <p:spPr>
                <a:xfrm rot="5400000">
                  <a:off x="6722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>
                  <a:extLst>
                    <a:ext uri="{FF2B5EF4-FFF2-40B4-BE49-F238E27FC236}">
                      <a16:creationId xmlns="" xmlns:a16="http://schemas.microsoft.com/office/drawing/2014/main" id="{19EE4BB8-7AE8-4A14-BA82-4D6884E46F9C}"/>
                    </a:ext>
                  </a:extLst>
                </p:cNvPr>
                <p:cNvCxnSpPr/>
                <p:nvPr/>
              </p:nvCxnSpPr>
              <p:spPr>
                <a:xfrm rot="5400000">
                  <a:off x="6416815" y="3417360"/>
                  <a:ext cx="4246880" cy="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  <a:alpha val="21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17" name="矩形 116">
              <a:extLst>
                <a:ext uri="{FF2B5EF4-FFF2-40B4-BE49-F238E27FC236}">
                  <a16:creationId xmlns="" xmlns:a16="http://schemas.microsoft.com/office/drawing/2014/main" id="{DCED117D-C5E2-4EE7-9C59-61497852F123}"/>
                </a:ext>
              </a:extLst>
            </p:cNvPr>
            <p:cNvSpPr/>
            <p:nvPr/>
          </p:nvSpPr>
          <p:spPr>
            <a:xfrm>
              <a:off x="6228080" y="2235201"/>
              <a:ext cx="2255605" cy="1300480"/>
            </a:xfrm>
            <a:prstGeom prst="rect">
              <a:avLst/>
            </a:prstGeom>
            <a:gradFill>
              <a:gsLst>
                <a:gs pos="70000">
                  <a:schemeClr val="bg1"/>
                </a:gs>
                <a:gs pos="0">
                  <a:schemeClr val="bg1">
                    <a:alpha val="34000"/>
                  </a:schemeClr>
                </a:gs>
                <a:gs pos="46000">
                  <a:schemeClr val="bg1">
                    <a:alpha val="6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="" xmlns:a16="http://schemas.microsoft.com/office/drawing/2014/main" id="{B343BCCB-AC59-4DAE-8700-4C9F80F1F1B1}"/>
              </a:ext>
            </a:extLst>
          </p:cNvPr>
          <p:cNvSpPr txBox="1"/>
          <p:nvPr/>
        </p:nvSpPr>
        <p:spPr>
          <a:xfrm>
            <a:off x="1626485" y="4403186"/>
            <a:ext cx="1228890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你是谁</a:t>
            </a:r>
          </a:p>
        </p:txBody>
      </p:sp>
      <p:sp>
        <p:nvSpPr>
          <p:cNvPr id="141" name="任意多边形: 形状 140">
            <a:extLst>
              <a:ext uri="{FF2B5EF4-FFF2-40B4-BE49-F238E27FC236}">
                <a16:creationId xmlns="" xmlns:a16="http://schemas.microsoft.com/office/drawing/2014/main" id="{72029A72-1C01-4F9C-BFED-B396155AEA7F}"/>
              </a:ext>
            </a:extLst>
          </p:cNvPr>
          <p:cNvSpPr/>
          <p:nvPr/>
        </p:nvSpPr>
        <p:spPr>
          <a:xfrm>
            <a:off x="1193885" y="2685011"/>
            <a:ext cx="209063" cy="45720"/>
          </a:xfrm>
          <a:custGeom>
            <a:avLst/>
            <a:gdLst>
              <a:gd name="connsiteX0" fmla="*/ 0 w 209063"/>
              <a:gd name="connsiteY0" fmla="*/ 0 h 45720"/>
              <a:gd name="connsiteX1" fmla="*/ 186203 w 209063"/>
              <a:gd name="connsiteY1" fmla="*/ 0 h 45720"/>
              <a:gd name="connsiteX2" fmla="*/ 209063 w 209063"/>
              <a:gd name="connsiteY2" fmla="*/ 22860 h 45720"/>
              <a:gd name="connsiteX3" fmla="*/ 209062 w 209063"/>
              <a:gd name="connsiteY3" fmla="*/ 22860 h 45720"/>
              <a:gd name="connsiteX4" fmla="*/ 186202 w 209063"/>
              <a:gd name="connsiteY4" fmla="*/ 45720 h 45720"/>
              <a:gd name="connsiteX5" fmla="*/ 0 w 209063"/>
              <a:gd name="connsiteY5" fmla="*/ 45720 h 45720"/>
              <a:gd name="connsiteX6" fmla="*/ 0 w 209063"/>
              <a:gd name="connsiteY6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063" h="45720">
                <a:moveTo>
                  <a:pt x="0" y="0"/>
                </a:moveTo>
                <a:lnTo>
                  <a:pt x="186203" y="0"/>
                </a:lnTo>
                <a:cubicBezTo>
                  <a:pt x="198828" y="0"/>
                  <a:pt x="209063" y="10235"/>
                  <a:pt x="209063" y="22860"/>
                </a:cubicBezTo>
                <a:lnTo>
                  <a:pt x="209062" y="22860"/>
                </a:lnTo>
                <a:cubicBezTo>
                  <a:pt x="209062" y="35485"/>
                  <a:pt x="198827" y="45720"/>
                  <a:pt x="186202" y="45720"/>
                </a:cubicBezTo>
                <a:lnTo>
                  <a:pt x="0" y="457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6983B4C4-7E76-423E-8068-A3D78D4BE411}"/>
              </a:ext>
            </a:extLst>
          </p:cNvPr>
          <p:cNvSpPr txBox="1"/>
          <p:nvPr/>
        </p:nvSpPr>
        <p:spPr>
          <a:xfrm>
            <a:off x="2905409" y="2553983"/>
            <a:ext cx="418125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14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79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14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79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43" name="任意多边形: 形状 142">
            <a:extLst>
              <a:ext uri="{FF2B5EF4-FFF2-40B4-BE49-F238E27FC236}">
                <a16:creationId xmlns="" xmlns:a16="http://schemas.microsoft.com/office/drawing/2014/main" id="{5AADCD2F-CE7C-4A69-8959-99EADC108256}"/>
              </a:ext>
            </a:extLst>
          </p:cNvPr>
          <p:cNvSpPr/>
          <p:nvPr/>
        </p:nvSpPr>
        <p:spPr>
          <a:xfrm>
            <a:off x="3715917" y="2685011"/>
            <a:ext cx="209063" cy="45720"/>
          </a:xfrm>
          <a:custGeom>
            <a:avLst/>
            <a:gdLst>
              <a:gd name="connsiteX0" fmla="*/ 0 w 209063"/>
              <a:gd name="connsiteY0" fmla="*/ 0 h 45720"/>
              <a:gd name="connsiteX1" fmla="*/ 186203 w 209063"/>
              <a:gd name="connsiteY1" fmla="*/ 0 h 45720"/>
              <a:gd name="connsiteX2" fmla="*/ 209063 w 209063"/>
              <a:gd name="connsiteY2" fmla="*/ 22860 h 45720"/>
              <a:gd name="connsiteX3" fmla="*/ 209062 w 209063"/>
              <a:gd name="connsiteY3" fmla="*/ 22860 h 45720"/>
              <a:gd name="connsiteX4" fmla="*/ 186202 w 209063"/>
              <a:gd name="connsiteY4" fmla="*/ 45720 h 45720"/>
              <a:gd name="connsiteX5" fmla="*/ 0 w 209063"/>
              <a:gd name="connsiteY5" fmla="*/ 45720 h 45720"/>
              <a:gd name="connsiteX6" fmla="*/ 0 w 209063"/>
              <a:gd name="connsiteY6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063" h="45720">
                <a:moveTo>
                  <a:pt x="0" y="0"/>
                </a:moveTo>
                <a:lnTo>
                  <a:pt x="186203" y="0"/>
                </a:lnTo>
                <a:cubicBezTo>
                  <a:pt x="198828" y="0"/>
                  <a:pt x="209063" y="10235"/>
                  <a:pt x="209063" y="22860"/>
                </a:cubicBezTo>
                <a:lnTo>
                  <a:pt x="209062" y="22860"/>
                </a:lnTo>
                <a:cubicBezTo>
                  <a:pt x="209062" y="35485"/>
                  <a:pt x="198827" y="45720"/>
                  <a:pt x="186202" y="45720"/>
                </a:cubicBezTo>
                <a:lnTo>
                  <a:pt x="0" y="457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文本框 143">
            <a:extLst>
              <a:ext uri="{FF2B5EF4-FFF2-40B4-BE49-F238E27FC236}">
                <a16:creationId xmlns="" xmlns:a16="http://schemas.microsoft.com/office/drawing/2014/main" id="{63B1EC77-2F4E-4132-BF4F-C090BABCFFFC}"/>
              </a:ext>
            </a:extLst>
          </p:cNvPr>
          <p:cNvSpPr txBox="1"/>
          <p:nvPr/>
        </p:nvSpPr>
        <p:spPr>
          <a:xfrm>
            <a:off x="5427441" y="2553983"/>
            <a:ext cx="418125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14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79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14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79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45" name="任意多边形: 形状 144">
            <a:extLst>
              <a:ext uri="{FF2B5EF4-FFF2-40B4-BE49-F238E27FC236}">
                <a16:creationId xmlns="" xmlns:a16="http://schemas.microsoft.com/office/drawing/2014/main" id="{551C3A84-70D9-4329-BFDB-4E6FA410ABA6}"/>
              </a:ext>
            </a:extLst>
          </p:cNvPr>
          <p:cNvSpPr/>
          <p:nvPr/>
        </p:nvSpPr>
        <p:spPr>
          <a:xfrm>
            <a:off x="6237948" y="2685011"/>
            <a:ext cx="209063" cy="45720"/>
          </a:xfrm>
          <a:custGeom>
            <a:avLst/>
            <a:gdLst>
              <a:gd name="connsiteX0" fmla="*/ 0 w 209063"/>
              <a:gd name="connsiteY0" fmla="*/ 0 h 45720"/>
              <a:gd name="connsiteX1" fmla="*/ 186203 w 209063"/>
              <a:gd name="connsiteY1" fmla="*/ 0 h 45720"/>
              <a:gd name="connsiteX2" fmla="*/ 209063 w 209063"/>
              <a:gd name="connsiteY2" fmla="*/ 22860 h 45720"/>
              <a:gd name="connsiteX3" fmla="*/ 209062 w 209063"/>
              <a:gd name="connsiteY3" fmla="*/ 22860 h 45720"/>
              <a:gd name="connsiteX4" fmla="*/ 186202 w 209063"/>
              <a:gd name="connsiteY4" fmla="*/ 45720 h 45720"/>
              <a:gd name="connsiteX5" fmla="*/ 0 w 209063"/>
              <a:gd name="connsiteY5" fmla="*/ 45720 h 45720"/>
              <a:gd name="connsiteX6" fmla="*/ 0 w 209063"/>
              <a:gd name="connsiteY6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063" h="45720">
                <a:moveTo>
                  <a:pt x="0" y="0"/>
                </a:moveTo>
                <a:lnTo>
                  <a:pt x="186203" y="0"/>
                </a:lnTo>
                <a:cubicBezTo>
                  <a:pt x="198828" y="0"/>
                  <a:pt x="209063" y="10235"/>
                  <a:pt x="209063" y="22860"/>
                </a:cubicBezTo>
                <a:lnTo>
                  <a:pt x="209062" y="22860"/>
                </a:lnTo>
                <a:cubicBezTo>
                  <a:pt x="209062" y="35485"/>
                  <a:pt x="198827" y="45720"/>
                  <a:pt x="186202" y="45720"/>
                </a:cubicBezTo>
                <a:lnTo>
                  <a:pt x="0" y="457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6" name="文本框 145">
            <a:extLst>
              <a:ext uri="{FF2B5EF4-FFF2-40B4-BE49-F238E27FC236}">
                <a16:creationId xmlns="" xmlns:a16="http://schemas.microsoft.com/office/drawing/2014/main" id="{A4F4CF9D-B8B4-4728-81FD-2824376A7472}"/>
              </a:ext>
            </a:extLst>
          </p:cNvPr>
          <p:cNvSpPr txBox="1"/>
          <p:nvPr/>
        </p:nvSpPr>
        <p:spPr>
          <a:xfrm>
            <a:off x="7949472" y="2553983"/>
            <a:ext cx="418125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14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79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14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79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47" name="任意多边形: 形状 146">
            <a:extLst>
              <a:ext uri="{FF2B5EF4-FFF2-40B4-BE49-F238E27FC236}">
                <a16:creationId xmlns="" xmlns:a16="http://schemas.microsoft.com/office/drawing/2014/main" id="{BAD791BD-1379-47A2-ACBB-06F6A68A4BBE}"/>
              </a:ext>
            </a:extLst>
          </p:cNvPr>
          <p:cNvSpPr/>
          <p:nvPr/>
        </p:nvSpPr>
        <p:spPr>
          <a:xfrm>
            <a:off x="8759980" y="2685011"/>
            <a:ext cx="209063" cy="45720"/>
          </a:xfrm>
          <a:custGeom>
            <a:avLst/>
            <a:gdLst>
              <a:gd name="connsiteX0" fmla="*/ 0 w 209063"/>
              <a:gd name="connsiteY0" fmla="*/ 0 h 45720"/>
              <a:gd name="connsiteX1" fmla="*/ 186203 w 209063"/>
              <a:gd name="connsiteY1" fmla="*/ 0 h 45720"/>
              <a:gd name="connsiteX2" fmla="*/ 209063 w 209063"/>
              <a:gd name="connsiteY2" fmla="*/ 22860 h 45720"/>
              <a:gd name="connsiteX3" fmla="*/ 209062 w 209063"/>
              <a:gd name="connsiteY3" fmla="*/ 22860 h 45720"/>
              <a:gd name="connsiteX4" fmla="*/ 186202 w 209063"/>
              <a:gd name="connsiteY4" fmla="*/ 45720 h 45720"/>
              <a:gd name="connsiteX5" fmla="*/ 0 w 209063"/>
              <a:gd name="connsiteY5" fmla="*/ 45720 h 45720"/>
              <a:gd name="connsiteX6" fmla="*/ 0 w 209063"/>
              <a:gd name="connsiteY6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063" h="45720">
                <a:moveTo>
                  <a:pt x="0" y="0"/>
                </a:moveTo>
                <a:lnTo>
                  <a:pt x="186203" y="0"/>
                </a:lnTo>
                <a:cubicBezTo>
                  <a:pt x="198828" y="0"/>
                  <a:pt x="209063" y="10235"/>
                  <a:pt x="209063" y="22860"/>
                </a:cubicBezTo>
                <a:lnTo>
                  <a:pt x="209062" y="22860"/>
                </a:lnTo>
                <a:cubicBezTo>
                  <a:pt x="209062" y="35485"/>
                  <a:pt x="198827" y="45720"/>
                  <a:pt x="186202" y="45720"/>
                </a:cubicBezTo>
                <a:lnTo>
                  <a:pt x="0" y="457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8" name="文本框 147">
            <a:extLst>
              <a:ext uri="{FF2B5EF4-FFF2-40B4-BE49-F238E27FC236}">
                <a16:creationId xmlns="" xmlns:a16="http://schemas.microsoft.com/office/drawing/2014/main" id="{A5BF6240-68DE-495A-AFB9-B5106C8DF4FA}"/>
              </a:ext>
            </a:extLst>
          </p:cNvPr>
          <p:cNvSpPr txBox="1"/>
          <p:nvPr/>
        </p:nvSpPr>
        <p:spPr>
          <a:xfrm>
            <a:off x="10471504" y="2553983"/>
            <a:ext cx="418125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14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79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14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79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="" xmlns:a16="http://schemas.microsoft.com/office/drawing/2014/main" id="{AE93A969-AAAF-4DAC-9DFF-73EA80624182}"/>
              </a:ext>
            </a:extLst>
          </p:cNvPr>
          <p:cNvSpPr txBox="1"/>
          <p:nvPr/>
        </p:nvSpPr>
        <p:spPr>
          <a:xfrm>
            <a:off x="1495965" y="4720326"/>
            <a:ext cx="1489931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+mn-ea"/>
                <a:ea typeface="+mn-ea"/>
              </a:rPr>
              <a:t>请添加你的职位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="" xmlns:a16="http://schemas.microsoft.com/office/drawing/2014/main" id="{178B24C0-E24B-41E1-9457-5A005499325E}"/>
              </a:ext>
            </a:extLst>
          </p:cNvPr>
          <p:cNvSpPr txBox="1"/>
          <p:nvPr/>
        </p:nvSpPr>
        <p:spPr>
          <a:xfrm>
            <a:off x="4171676" y="4403186"/>
            <a:ext cx="1228890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你是谁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="" xmlns:a16="http://schemas.microsoft.com/office/drawing/2014/main" id="{59F68557-EA25-484F-A583-FAE77CF42222}"/>
              </a:ext>
            </a:extLst>
          </p:cNvPr>
          <p:cNvSpPr txBox="1"/>
          <p:nvPr/>
        </p:nvSpPr>
        <p:spPr>
          <a:xfrm>
            <a:off x="4041156" y="4720326"/>
            <a:ext cx="1489931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+mn-ea"/>
                <a:ea typeface="+mn-ea"/>
              </a:rPr>
              <a:t>请添加你的职位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="" xmlns:a16="http://schemas.microsoft.com/office/drawing/2014/main" id="{372EBBFC-73DE-4AA9-A454-B3990A6F10FD}"/>
              </a:ext>
            </a:extLst>
          </p:cNvPr>
          <p:cNvSpPr txBox="1"/>
          <p:nvPr/>
        </p:nvSpPr>
        <p:spPr>
          <a:xfrm>
            <a:off x="6692054" y="4403186"/>
            <a:ext cx="1228890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你是谁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="" xmlns:a16="http://schemas.microsoft.com/office/drawing/2014/main" id="{A98AE84F-5535-4515-B115-D7819433403C}"/>
              </a:ext>
            </a:extLst>
          </p:cNvPr>
          <p:cNvSpPr txBox="1"/>
          <p:nvPr/>
        </p:nvSpPr>
        <p:spPr>
          <a:xfrm>
            <a:off x="6561534" y="4720326"/>
            <a:ext cx="1489931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+mn-ea"/>
                <a:ea typeface="+mn-ea"/>
              </a:rPr>
              <a:t>请添加你的职位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="" xmlns:a16="http://schemas.microsoft.com/office/drawing/2014/main" id="{DDDDF946-DE15-4356-A3F1-1F0E0C5572C5}"/>
              </a:ext>
            </a:extLst>
          </p:cNvPr>
          <p:cNvSpPr txBox="1"/>
          <p:nvPr/>
        </p:nvSpPr>
        <p:spPr>
          <a:xfrm>
            <a:off x="9186482" y="4403186"/>
            <a:ext cx="1228890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你是谁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="" xmlns:a16="http://schemas.microsoft.com/office/drawing/2014/main" id="{C18BC9A0-EE79-452E-948C-1B03E2276971}"/>
              </a:ext>
            </a:extLst>
          </p:cNvPr>
          <p:cNvSpPr txBox="1"/>
          <p:nvPr/>
        </p:nvSpPr>
        <p:spPr>
          <a:xfrm>
            <a:off x="9055962" y="4720326"/>
            <a:ext cx="1489931" cy="3368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+mn-ea"/>
                <a:ea typeface="+mn-ea"/>
              </a:rPr>
              <a:t>请添加你的职位</a:t>
            </a:r>
          </a:p>
        </p:txBody>
      </p:sp>
      <p:pic>
        <p:nvPicPr>
          <p:cNvPr id="11" name="图形 10">
            <a:extLst>
              <a:ext uri="{FF2B5EF4-FFF2-40B4-BE49-F238E27FC236}">
                <a16:creationId xmlns="" xmlns:a16="http://schemas.microsoft.com/office/drawing/2014/main" id="{2A6ACBC2-8B04-45BE-BCDF-C2842E2370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48960" y="2937444"/>
            <a:ext cx="1215646" cy="1215646"/>
          </a:xfrm>
          <a:prstGeom prst="rect">
            <a:avLst/>
          </a:prstGeom>
        </p:spPr>
      </p:pic>
      <p:pic>
        <p:nvPicPr>
          <p:cNvPr id="149" name="图形 148">
            <a:extLst>
              <a:ext uri="{FF2B5EF4-FFF2-40B4-BE49-F238E27FC236}">
                <a16:creationId xmlns="" xmlns:a16="http://schemas.microsoft.com/office/drawing/2014/main" id="{5337CDAF-DDB5-4545-BE88-37147C1D93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55138" y="2937444"/>
            <a:ext cx="1215646" cy="1215646"/>
          </a:xfrm>
          <a:prstGeom prst="rect">
            <a:avLst/>
          </a:prstGeom>
        </p:spPr>
      </p:pic>
      <p:pic>
        <p:nvPicPr>
          <p:cNvPr id="157" name="图形 156">
            <a:extLst>
              <a:ext uri="{FF2B5EF4-FFF2-40B4-BE49-F238E27FC236}">
                <a16:creationId xmlns="" xmlns:a16="http://schemas.microsoft.com/office/drawing/2014/main" id="{26C74B4D-4AEB-4409-BD53-74C6544510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77169" y="2937444"/>
            <a:ext cx="1215646" cy="1215646"/>
          </a:xfrm>
          <a:prstGeom prst="rect">
            <a:avLst/>
          </a:prstGeom>
        </p:spPr>
      </p:pic>
      <p:pic>
        <p:nvPicPr>
          <p:cNvPr id="158" name="图形 157">
            <a:extLst>
              <a:ext uri="{FF2B5EF4-FFF2-40B4-BE49-F238E27FC236}">
                <a16:creationId xmlns="" xmlns:a16="http://schemas.microsoft.com/office/drawing/2014/main" id="{F3874939-37D9-4873-8BAC-90CA5FDE17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9201" y="2937444"/>
            <a:ext cx="1215646" cy="121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22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7CBE5759-58D5-4CC5-84F8-6E5F31CAC7DB}"/>
              </a:ext>
            </a:extLst>
          </p:cNvPr>
          <p:cNvSpPr/>
          <p:nvPr/>
        </p:nvSpPr>
        <p:spPr>
          <a:xfrm>
            <a:off x="3538651" y="1438388"/>
            <a:ext cx="5114698" cy="511469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50000">
                  <a:srgbClr val="A0A1A3"/>
                </a:gs>
                <a:gs pos="10000">
                  <a:schemeClr val="tx1">
                    <a:lumMod val="75000"/>
                    <a:lumOff val="25000"/>
                    <a:alpha val="0"/>
                  </a:schemeClr>
                </a:gs>
                <a:gs pos="9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AF747BDB-B5DB-46D5-A415-4B2BAECC351C}"/>
              </a:ext>
            </a:extLst>
          </p:cNvPr>
          <p:cNvSpPr/>
          <p:nvPr/>
        </p:nvSpPr>
        <p:spPr>
          <a:xfrm>
            <a:off x="4444365" y="2344102"/>
            <a:ext cx="3303270" cy="33032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5509D9D7-78E3-4D82-961A-96C7A8E28A08}"/>
              </a:ext>
            </a:extLst>
          </p:cNvPr>
          <p:cNvSpPr/>
          <p:nvPr/>
        </p:nvSpPr>
        <p:spPr>
          <a:xfrm>
            <a:off x="7789519" y="5167199"/>
            <a:ext cx="863830" cy="8638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6B9CD30D-E62B-42C7-809F-570566CE86EC}"/>
              </a:ext>
            </a:extLst>
          </p:cNvPr>
          <p:cNvSpPr/>
          <p:nvPr/>
        </p:nvSpPr>
        <p:spPr>
          <a:xfrm>
            <a:off x="3538651" y="5135449"/>
            <a:ext cx="863830" cy="8638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884F1BEE-9DDE-4AC8-A68D-C60316A965D0}"/>
              </a:ext>
            </a:extLst>
          </p:cNvPr>
          <p:cNvSpPr/>
          <p:nvPr/>
        </p:nvSpPr>
        <p:spPr>
          <a:xfrm>
            <a:off x="8280230" y="3585731"/>
            <a:ext cx="863830" cy="8638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1C8CCE35-2AF3-4397-A6DA-699669A3BF58}"/>
              </a:ext>
            </a:extLst>
          </p:cNvPr>
          <p:cNvSpPr/>
          <p:nvPr/>
        </p:nvSpPr>
        <p:spPr>
          <a:xfrm>
            <a:off x="3047941" y="3563824"/>
            <a:ext cx="863830" cy="8638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3E7765E-FB8B-4FBF-B789-6E4B116D49C1}"/>
              </a:ext>
            </a:extLst>
          </p:cNvPr>
          <p:cNvSpPr/>
          <p:nvPr/>
        </p:nvSpPr>
        <p:spPr>
          <a:xfrm>
            <a:off x="7789519" y="2050937"/>
            <a:ext cx="863830" cy="8638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0D5F037D-701E-46BF-A500-28CDCCBB91C0}"/>
              </a:ext>
            </a:extLst>
          </p:cNvPr>
          <p:cNvSpPr/>
          <p:nvPr/>
        </p:nvSpPr>
        <p:spPr>
          <a:xfrm>
            <a:off x="3538651" y="2050937"/>
            <a:ext cx="863830" cy="8638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61125E9-55EC-457B-917D-DFD2C61025CF}"/>
              </a:ext>
            </a:extLst>
          </p:cNvPr>
          <p:cNvSpPr txBox="1"/>
          <p:nvPr/>
        </p:nvSpPr>
        <p:spPr>
          <a:xfrm>
            <a:off x="4923559" y="4065897"/>
            <a:ext cx="234488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dist"/>
            <a:r>
              <a:rPr lang="zh-CN" altLang="en-US" sz="2400" dirty="0"/>
              <a:t>请添加你的标题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B789EB3-8CC9-467D-BE53-16F70DFB5E2E}"/>
              </a:ext>
            </a:extLst>
          </p:cNvPr>
          <p:cNvSpPr/>
          <p:nvPr/>
        </p:nvSpPr>
        <p:spPr>
          <a:xfrm>
            <a:off x="4620058" y="3896025"/>
            <a:ext cx="2951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TITLE HERE</a:t>
            </a:r>
            <a:endParaRPr lang="zh-CN" altLang="en-US" sz="24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7B11E365-8171-4336-AA23-E18ADEBDBB25}"/>
              </a:ext>
            </a:extLst>
          </p:cNvPr>
          <p:cNvSpPr/>
          <p:nvPr/>
        </p:nvSpPr>
        <p:spPr>
          <a:xfrm>
            <a:off x="5886937" y="4758914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226DFEB4-B9A3-489B-9050-687655BBD6AE}"/>
              </a:ext>
            </a:extLst>
          </p:cNvPr>
          <p:cNvGrpSpPr/>
          <p:nvPr/>
        </p:nvGrpSpPr>
        <p:grpSpPr>
          <a:xfrm>
            <a:off x="8938260" y="1998067"/>
            <a:ext cx="2366004" cy="915037"/>
            <a:chOff x="9459543" y="1898981"/>
            <a:chExt cx="2366004" cy="915037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6F0CD95A-6CA9-49C5-BCC7-DB24E96B9570}"/>
                </a:ext>
              </a:extLst>
            </p:cNvPr>
            <p:cNvSpPr txBox="1"/>
            <p:nvPr/>
          </p:nvSpPr>
          <p:spPr>
            <a:xfrm>
              <a:off x="9459543" y="1898981"/>
              <a:ext cx="159453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l"/>
              <a:r>
                <a:rPr lang="zh-CN" altLang="en-US" sz="160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请添加你的标题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46A4E24D-3398-4001-8CF0-93820C58A8BA}"/>
                </a:ext>
              </a:extLst>
            </p:cNvPr>
            <p:cNvSpPr txBox="1"/>
            <p:nvPr/>
          </p:nvSpPr>
          <p:spPr>
            <a:xfrm>
              <a:off x="9459543" y="2218662"/>
              <a:ext cx="2366004" cy="59535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en-US" altLang="zh-CN" sz="14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Lorem ipsum dolor sit amet, </a:t>
              </a:r>
              <a:r>
                <a:rPr lang="en-US" altLang="zh-CN" sz="1400" dirty="0" err="1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consectetuer</a:t>
              </a:r>
              <a:endPara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2803DCF9-1DDA-4D69-8312-F0D297B6D23E}"/>
                </a:ext>
              </a:extLst>
            </p:cNvPr>
            <p:cNvCxnSpPr>
              <a:cxnSpLocks/>
            </p:cNvCxnSpPr>
            <p:nvPr/>
          </p:nvCxnSpPr>
          <p:spPr>
            <a:xfrm>
              <a:off x="9563481" y="2237535"/>
              <a:ext cx="262128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B1D979E0-E54F-4FF3-A579-1FA1F94AD5D9}"/>
              </a:ext>
            </a:extLst>
          </p:cNvPr>
          <p:cNvGrpSpPr/>
          <p:nvPr/>
        </p:nvGrpSpPr>
        <p:grpSpPr>
          <a:xfrm>
            <a:off x="9333114" y="3538218"/>
            <a:ext cx="2366004" cy="915037"/>
            <a:chOff x="9459543" y="1898981"/>
            <a:chExt cx="2366004" cy="915037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EE858FD2-40F5-4EE4-BD8E-66AFAA61954D}"/>
                </a:ext>
              </a:extLst>
            </p:cNvPr>
            <p:cNvSpPr txBox="1"/>
            <p:nvPr/>
          </p:nvSpPr>
          <p:spPr>
            <a:xfrm>
              <a:off x="9459543" y="1898981"/>
              <a:ext cx="159453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l"/>
              <a:r>
                <a:rPr lang="zh-CN" altLang="en-US" sz="160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请添加你的标题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38E477F2-4507-45A6-AC70-FF0E75A70740}"/>
                </a:ext>
              </a:extLst>
            </p:cNvPr>
            <p:cNvSpPr txBox="1"/>
            <p:nvPr/>
          </p:nvSpPr>
          <p:spPr>
            <a:xfrm>
              <a:off x="9459543" y="2218662"/>
              <a:ext cx="2366004" cy="59535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en-US" altLang="zh-CN" sz="14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Lorem ipsum dolor sit amet, </a:t>
              </a:r>
              <a:r>
                <a:rPr lang="en-US" altLang="zh-CN" sz="1400" dirty="0" err="1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consectetuer</a:t>
              </a:r>
              <a:endPara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78ECFB22-E1ED-4785-A12E-85476893AACB}"/>
                </a:ext>
              </a:extLst>
            </p:cNvPr>
            <p:cNvCxnSpPr>
              <a:cxnSpLocks/>
            </p:cNvCxnSpPr>
            <p:nvPr/>
          </p:nvCxnSpPr>
          <p:spPr>
            <a:xfrm>
              <a:off x="9563481" y="2237535"/>
              <a:ext cx="262128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C5890A2-EB5C-45AB-8023-A95EA55A9A2C}"/>
              </a:ext>
            </a:extLst>
          </p:cNvPr>
          <p:cNvGrpSpPr/>
          <p:nvPr/>
        </p:nvGrpSpPr>
        <p:grpSpPr>
          <a:xfrm>
            <a:off x="8938260" y="5093024"/>
            <a:ext cx="2366004" cy="915037"/>
            <a:chOff x="9459543" y="1898981"/>
            <a:chExt cx="2366004" cy="915037"/>
          </a:xfrm>
        </p:grpSpPr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94DE60DA-DC34-4B11-9D0C-DF1F817A7A97}"/>
                </a:ext>
              </a:extLst>
            </p:cNvPr>
            <p:cNvSpPr txBox="1"/>
            <p:nvPr/>
          </p:nvSpPr>
          <p:spPr>
            <a:xfrm>
              <a:off x="9459543" y="1898981"/>
              <a:ext cx="159453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l"/>
              <a:r>
                <a:rPr lang="zh-CN" altLang="en-US" sz="160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请添加你的标题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629F6F93-6F72-4112-844B-F383B16D0B98}"/>
                </a:ext>
              </a:extLst>
            </p:cNvPr>
            <p:cNvSpPr txBox="1"/>
            <p:nvPr/>
          </p:nvSpPr>
          <p:spPr>
            <a:xfrm>
              <a:off x="9459543" y="2218662"/>
              <a:ext cx="2366004" cy="59535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en-US" altLang="zh-CN" sz="14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Lorem ipsum dolor sit amet, </a:t>
              </a:r>
              <a:r>
                <a:rPr lang="en-US" altLang="zh-CN" sz="1400" dirty="0" err="1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consectetuer</a:t>
              </a:r>
              <a:endPara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2A777F6D-48A2-4D1F-BE2C-6D9793D9FC2D}"/>
                </a:ext>
              </a:extLst>
            </p:cNvPr>
            <p:cNvCxnSpPr>
              <a:cxnSpLocks/>
            </p:cNvCxnSpPr>
            <p:nvPr/>
          </p:nvCxnSpPr>
          <p:spPr>
            <a:xfrm>
              <a:off x="9563481" y="2237535"/>
              <a:ext cx="262128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547077FB-6F8A-4FC9-9367-57E7D3713380}"/>
              </a:ext>
            </a:extLst>
          </p:cNvPr>
          <p:cNvGrpSpPr/>
          <p:nvPr/>
        </p:nvGrpSpPr>
        <p:grpSpPr>
          <a:xfrm>
            <a:off x="866794" y="1998067"/>
            <a:ext cx="2386946" cy="915037"/>
            <a:chOff x="9459543" y="1898981"/>
            <a:chExt cx="2386946" cy="915037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CFB08472-BA6D-4EA6-B717-9DAA449DDC73}"/>
                </a:ext>
              </a:extLst>
            </p:cNvPr>
            <p:cNvSpPr txBox="1"/>
            <p:nvPr/>
          </p:nvSpPr>
          <p:spPr>
            <a:xfrm>
              <a:off x="10251952" y="1898981"/>
              <a:ext cx="159453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l"/>
              <a:r>
                <a:rPr lang="zh-CN" altLang="en-US" sz="160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请添加你的标题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506E0F74-D760-454E-913A-930B17216050}"/>
                </a:ext>
              </a:extLst>
            </p:cNvPr>
            <p:cNvSpPr txBox="1"/>
            <p:nvPr/>
          </p:nvSpPr>
          <p:spPr>
            <a:xfrm>
              <a:off x="9459543" y="2218662"/>
              <a:ext cx="2366004" cy="59535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Lorem ipsum dolor sit amet, </a:t>
              </a:r>
              <a:r>
                <a:rPr lang="en-US" altLang="zh-CN" sz="1400" dirty="0" err="1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consectetuer</a:t>
              </a:r>
              <a:endPara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4BC31849-818F-4FB3-96CC-13F6B4B6796A}"/>
                </a:ext>
              </a:extLst>
            </p:cNvPr>
            <p:cNvCxnSpPr>
              <a:cxnSpLocks/>
            </p:cNvCxnSpPr>
            <p:nvPr/>
          </p:nvCxnSpPr>
          <p:spPr>
            <a:xfrm>
              <a:off x="11461906" y="2237535"/>
              <a:ext cx="262128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20712A1F-02FE-4867-9D13-EFCDC8E8A23A}"/>
              </a:ext>
            </a:extLst>
          </p:cNvPr>
          <p:cNvGrpSpPr/>
          <p:nvPr/>
        </p:nvGrpSpPr>
        <p:grpSpPr>
          <a:xfrm>
            <a:off x="451235" y="3538218"/>
            <a:ext cx="2386946" cy="915037"/>
            <a:chOff x="9459543" y="1898981"/>
            <a:chExt cx="2386946" cy="915037"/>
          </a:xfrm>
        </p:grpSpPr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10B0DF07-6454-4EBE-8839-4B101E51AEBA}"/>
                </a:ext>
              </a:extLst>
            </p:cNvPr>
            <p:cNvSpPr txBox="1"/>
            <p:nvPr/>
          </p:nvSpPr>
          <p:spPr>
            <a:xfrm>
              <a:off x="10251952" y="1898981"/>
              <a:ext cx="159453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l"/>
              <a:r>
                <a:rPr lang="zh-CN" altLang="en-US" sz="160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请添加你的标题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8964856A-EED5-4D6E-8566-61D4A7621EB1}"/>
                </a:ext>
              </a:extLst>
            </p:cNvPr>
            <p:cNvSpPr txBox="1"/>
            <p:nvPr/>
          </p:nvSpPr>
          <p:spPr>
            <a:xfrm>
              <a:off x="9459543" y="2218662"/>
              <a:ext cx="2366004" cy="59535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Lorem ipsum dolor sit amet, </a:t>
              </a:r>
              <a:r>
                <a:rPr lang="en-US" altLang="zh-CN" sz="1400" dirty="0" err="1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consectetuer</a:t>
              </a:r>
              <a:endPara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46EE2FC9-E376-4B92-9532-F6643B68C2BE}"/>
                </a:ext>
              </a:extLst>
            </p:cNvPr>
            <p:cNvCxnSpPr>
              <a:cxnSpLocks/>
            </p:cNvCxnSpPr>
            <p:nvPr/>
          </p:nvCxnSpPr>
          <p:spPr>
            <a:xfrm>
              <a:off x="11461906" y="2237535"/>
              <a:ext cx="262128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2FA40DF9-7A23-4412-83E6-CC2D782F5489}"/>
              </a:ext>
            </a:extLst>
          </p:cNvPr>
          <p:cNvGrpSpPr/>
          <p:nvPr/>
        </p:nvGrpSpPr>
        <p:grpSpPr>
          <a:xfrm>
            <a:off x="866794" y="5093024"/>
            <a:ext cx="2386946" cy="915037"/>
            <a:chOff x="9459543" y="1898981"/>
            <a:chExt cx="2386946" cy="915037"/>
          </a:xfrm>
        </p:grpSpPr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BA662E8B-BE85-4BC6-BE38-BCFE1215D187}"/>
                </a:ext>
              </a:extLst>
            </p:cNvPr>
            <p:cNvSpPr txBox="1"/>
            <p:nvPr/>
          </p:nvSpPr>
          <p:spPr>
            <a:xfrm>
              <a:off x="10251952" y="1898981"/>
              <a:ext cx="159453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l"/>
              <a:r>
                <a:rPr lang="zh-CN" altLang="en-US" sz="160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请添加你的标题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3DF48B32-94BB-4ECF-9910-6B1480DF0846}"/>
                </a:ext>
              </a:extLst>
            </p:cNvPr>
            <p:cNvSpPr txBox="1"/>
            <p:nvPr/>
          </p:nvSpPr>
          <p:spPr>
            <a:xfrm>
              <a:off x="9459543" y="2218662"/>
              <a:ext cx="2366004" cy="59535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Lorem ipsum dolor sit amet, </a:t>
              </a:r>
              <a:r>
                <a:rPr lang="en-US" altLang="zh-CN" sz="1400" dirty="0" err="1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consectetuer</a:t>
              </a:r>
              <a:endPara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D7B7F16E-7B1A-4001-A4C6-0FDF70DB8945}"/>
                </a:ext>
              </a:extLst>
            </p:cNvPr>
            <p:cNvCxnSpPr>
              <a:cxnSpLocks/>
            </p:cNvCxnSpPr>
            <p:nvPr/>
          </p:nvCxnSpPr>
          <p:spPr>
            <a:xfrm>
              <a:off x="11461906" y="2237535"/>
              <a:ext cx="262128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矩形: 圆角 44">
            <a:extLst>
              <a:ext uri="{FF2B5EF4-FFF2-40B4-BE49-F238E27FC236}">
                <a16:creationId xmlns="" xmlns:a16="http://schemas.microsoft.com/office/drawing/2014/main" id="{9EAB80C8-4765-4080-B258-8CE56F581E7F}"/>
              </a:ext>
            </a:extLst>
          </p:cNvPr>
          <p:cNvSpPr/>
          <p:nvPr/>
        </p:nvSpPr>
        <p:spPr>
          <a:xfrm rot="17360369">
            <a:off x="4116576" y="2016313"/>
            <a:ext cx="3958848" cy="395884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50000">
                  <a:srgbClr val="A0A1A3"/>
                </a:gs>
                <a:gs pos="10000">
                  <a:schemeClr val="tx1">
                    <a:lumMod val="75000"/>
                    <a:lumOff val="25000"/>
                    <a:alpha val="0"/>
                  </a:schemeClr>
                </a:gs>
                <a:gs pos="9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43E71C08-8F6C-44C9-8C16-71556F9E815C}"/>
              </a:ext>
            </a:extLst>
          </p:cNvPr>
          <p:cNvSpPr txBox="1"/>
          <p:nvPr/>
        </p:nvSpPr>
        <p:spPr>
          <a:xfrm>
            <a:off x="3616736" y="2219071"/>
            <a:ext cx="68731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32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3671D276-0BCA-4E51-BCED-20705361BF5B}"/>
              </a:ext>
            </a:extLst>
          </p:cNvPr>
          <p:cNvSpPr txBox="1"/>
          <p:nvPr/>
        </p:nvSpPr>
        <p:spPr>
          <a:xfrm>
            <a:off x="7854350" y="2219071"/>
            <a:ext cx="68731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32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585859A4-7403-41E6-9F6E-A13437844682}"/>
              </a:ext>
            </a:extLst>
          </p:cNvPr>
          <p:cNvSpPr txBox="1"/>
          <p:nvPr/>
        </p:nvSpPr>
        <p:spPr>
          <a:xfrm>
            <a:off x="3616736" y="5322557"/>
            <a:ext cx="68731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05</a:t>
            </a:r>
            <a:endParaRPr lang="zh-CN" altLang="en-US" sz="32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436E7A28-F629-46A9-8F99-8E92E4001DB9}"/>
              </a:ext>
            </a:extLst>
          </p:cNvPr>
          <p:cNvSpPr txBox="1"/>
          <p:nvPr/>
        </p:nvSpPr>
        <p:spPr>
          <a:xfrm>
            <a:off x="7877779" y="5354984"/>
            <a:ext cx="68731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06</a:t>
            </a:r>
            <a:endParaRPr lang="zh-CN" altLang="en-US" sz="32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B6DC8182-F005-49C6-B5A2-1B71CB9A7FF9}"/>
              </a:ext>
            </a:extLst>
          </p:cNvPr>
          <p:cNvSpPr txBox="1"/>
          <p:nvPr/>
        </p:nvSpPr>
        <p:spPr>
          <a:xfrm>
            <a:off x="3120403" y="3739323"/>
            <a:ext cx="68731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32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D2DA9340-05A6-4D1C-A575-089C77376C9A}"/>
              </a:ext>
            </a:extLst>
          </p:cNvPr>
          <p:cNvSpPr txBox="1"/>
          <p:nvPr/>
        </p:nvSpPr>
        <p:spPr>
          <a:xfrm>
            <a:off x="8370119" y="3739323"/>
            <a:ext cx="68731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32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grpSp>
        <p:nvGrpSpPr>
          <p:cNvPr id="54" name="图形 52">
            <a:extLst>
              <a:ext uri="{FF2B5EF4-FFF2-40B4-BE49-F238E27FC236}">
                <a16:creationId xmlns="" xmlns:a16="http://schemas.microsoft.com/office/drawing/2014/main" id="{C67F8D2E-017A-47A7-B9B2-CFD23FAA1C5D}"/>
              </a:ext>
            </a:extLst>
          </p:cNvPr>
          <p:cNvGrpSpPr/>
          <p:nvPr/>
        </p:nvGrpSpPr>
        <p:grpSpPr>
          <a:xfrm>
            <a:off x="5663222" y="3147889"/>
            <a:ext cx="865554" cy="865554"/>
            <a:chOff x="5663222" y="3021748"/>
            <a:chExt cx="865554" cy="865554"/>
          </a:xfrm>
          <a:gradFill>
            <a:gsLst>
              <a:gs pos="0">
                <a:schemeClr val="tx1">
                  <a:lumMod val="75000"/>
                  <a:lumOff val="25000"/>
                </a:schemeClr>
              </a:gs>
              <a:gs pos="95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BA8080F2-DC5D-4749-8075-6C283F9E410B}"/>
                </a:ext>
              </a:extLst>
            </p:cNvPr>
            <p:cNvSpPr/>
            <p:nvPr/>
          </p:nvSpPr>
          <p:spPr>
            <a:xfrm>
              <a:off x="5663222" y="3024546"/>
              <a:ext cx="865554" cy="859957"/>
            </a:xfrm>
            <a:custGeom>
              <a:avLst/>
              <a:gdLst>
                <a:gd name="connsiteX0" fmla="*/ 820784 w 865554"/>
                <a:gd name="connsiteY0" fmla="*/ 0 h 859957"/>
                <a:gd name="connsiteX1" fmla="*/ 44770 w 865554"/>
                <a:gd name="connsiteY1" fmla="*/ 0 h 859957"/>
                <a:gd name="connsiteX2" fmla="*/ 0 w 865554"/>
                <a:gd name="connsiteY2" fmla="*/ 44770 h 859957"/>
                <a:gd name="connsiteX3" fmla="*/ 44770 w 865554"/>
                <a:gd name="connsiteY3" fmla="*/ 89540 h 859957"/>
                <a:gd name="connsiteX4" fmla="*/ 44770 w 865554"/>
                <a:gd name="connsiteY4" fmla="*/ 701397 h 859957"/>
                <a:gd name="connsiteX5" fmla="*/ 59693 w 865554"/>
                <a:gd name="connsiteY5" fmla="*/ 716321 h 859957"/>
                <a:gd name="connsiteX6" fmla="*/ 237565 w 865554"/>
                <a:gd name="connsiteY6" fmla="*/ 716321 h 859957"/>
                <a:gd name="connsiteX7" fmla="*/ 137578 w 865554"/>
                <a:gd name="connsiteY7" fmla="*/ 841304 h 859957"/>
                <a:gd name="connsiteX8" fmla="*/ 160889 w 865554"/>
                <a:gd name="connsiteY8" fmla="*/ 859958 h 859957"/>
                <a:gd name="connsiteX9" fmla="*/ 275798 w 865554"/>
                <a:gd name="connsiteY9" fmla="*/ 716321 h 859957"/>
                <a:gd name="connsiteX10" fmla="*/ 417854 w 865554"/>
                <a:gd name="connsiteY10" fmla="*/ 716321 h 859957"/>
                <a:gd name="connsiteX11" fmla="*/ 417854 w 865554"/>
                <a:gd name="connsiteY11" fmla="*/ 748913 h 859957"/>
                <a:gd name="connsiteX12" fmla="*/ 390568 w 865554"/>
                <a:gd name="connsiteY12" fmla="*/ 806045 h 859957"/>
                <a:gd name="connsiteX13" fmla="*/ 447700 w 865554"/>
                <a:gd name="connsiteY13" fmla="*/ 833331 h 859957"/>
                <a:gd name="connsiteX14" fmla="*/ 474986 w 865554"/>
                <a:gd name="connsiteY14" fmla="*/ 776199 h 859957"/>
                <a:gd name="connsiteX15" fmla="*/ 447700 w 865554"/>
                <a:gd name="connsiteY15" fmla="*/ 748913 h 859957"/>
                <a:gd name="connsiteX16" fmla="*/ 447700 w 865554"/>
                <a:gd name="connsiteY16" fmla="*/ 716321 h 859957"/>
                <a:gd name="connsiteX17" fmla="*/ 589756 w 865554"/>
                <a:gd name="connsiteY17" fmla="*/ 716321 h 859957"/>
                <a:gd name="connsiteX18" fmla="*/ 704665 w 865554"/>
                <a:gd name="connsiteY18" fmla="*/ 859958 h 859957"/>
                <a:gd name="connsiteX19" fmla="*/ 727976 w 865554"/>
                <a:gd name="connsiteY19" fmla="*/ 841304 h 859957"/>
                <a:gd name="connsiteX20" fmla="*/ 627989 w 865554"/>
                <a:gd name="connsiteY20" fmla="*/ 716321 h 859957"/>
                <a:gd name="connsiteX21" fmla="*/ 805861 w 865554"/>
                <a:gd name="connsiteY21" fmla="*/ 716321 h 859957"/>
                <a:gd name="connsiteX22" fmla="*/ 820784 w 865554"/>
                <a:gd name="connsiteY22" fmla="*/ 701397 h 859957"/>
                <a:gd name="connsiteX23" fmla="*/ 820784 w 865554"/>
                <a:gd name="connsiteY23" fmla="*/ 89540 h 859957"/>
                <a:gd name="connsiteX24" fmla="*/ 865554 w 865554"/>
                <a:gd name="connsiteY24" fmla="*/ 44770 h 859957"/>
                <a:gd name="connsiteX25" fmla="*/ 820784 w 865554"/>
                <a:gd name="connsiteY25" fmla="*/ 0 h 859957"/>
                <a:gd name="connsiteX26" fmla="*/ 432777 w 865554"/>
                <a:gd name="connsiteY26" fmla="*/ 805861 h 859957"/>
                <a:gd name="connsiteX27" fmla="*/ 417854 w 865554"/>
                <a:gd name="connsiteY27" fmla="*/ 790937 h 859957"/>
                <a:gd name="connsiteX28" fmla="*/ 432777 w 865554"/>
                <a:gd name="connsiteY28" fmla="*/ 776014 h 859957"/>
                <a:gd name="connsiteX29" fmla="*/ 447700 w 865554"/>
                <a:gd name="connsiteY29" fmla="*/ 790937 h 859957"/>
                <a:gd name="connsiteX30" fmla="*/ 432777 w 865554"/>
                <a:gd name="connsiteY30" fmla="*/ 805861 h 859957"/>
                <a:gd name="connsiteX31" fmla="*/ 790937 w 865554"/>
                <a:gd name="connsiteY31" fmla="*/ 686474 h 859957"/>
                <a:gd name="connsiteX32" fmla="*/ 74617 w 865554"/>
                <a:gd name="connsiteY32" fmla="*/ 686474 h 859957"/>
                <a:gd name="connsiteX33" fmla="*/ 74617 w 865554"/>
                <a:gd name="connsiteY33" fmla="*/ 89540 h 859957"/>
                <a:gd name="connsiteX34" fmla="*/ 790937 w 865554"/>
                <a:gd name="connsiteY34" fmla="*/ 89540 h 859957"/>
                <a:gd name="connsiteX35" fmla="*/ 790937 w 865554"/>
                <a:gd name="connsiteY35" fmla="*/ 686474 h 859957"/>
                <a:gd name="connsiteX36" fmla="*/ 820784 w 865554"/>
                <a:gd name="connsiteY36" fmla="*/ 59693 h 859957"/>
                <a:gd name="connsiteX37" fmla="*/ 44770 w 865554"/>
                <a:gd name="connsiteY37" fmla="*/ 59693 h 859957"/>
                <a:gd name="connsiteX38" fmla="*/ 29847 w 865554"/>
                <a:gd name="connsiteY38" fmla="*/ 44770 h 859957"/>
                <a:gd name="connsiteX39" fmla="*/ 44770 w 865554"/>
                <a:gd name="connsiteY39" fmla="*/ 29847 h 859957"/>
                <a:gd name="connsiteX40" fmla="*/ 820784 w 865554"/>
                <a:gd name="connsiteY40" fmla="*/ 29847 h 859957"/>
                <a:gd name="connsiteX41" fmla="*/ 835707 w 865554"/>
                <a:gd name="connsiteY41" fmla="*/ 44770 h 859957"/>
                <a:gd name="connsiteX42" fmla="*/ 820784 w 865554"/>
                <a:gd name="connsiteY42" fmla="*/ 59693 h 85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5554" h="859957">
                  <a:moveTo>
                    <a:pt x="820784" y="0"/>
                  </a:moveTo>
                  <a:lnTo>
                    <a:pt x="44770" y="0"/>
                  </a:lnTo>
                  <a:cubicBezTo>
                    <a:pt x="20044" y="0"/>
                    <a:pt x="0" y="20044"/>
                    <a:pt x="0" y="44770"/>
                  </a:cubicBezTo>
                  <a:cubicBezTo>
                    <a:pt x="0" y="69496"/>
                    <a:pt x="20044" y="89540"/>
                    <a:pt x="44770" y="89540"/>
                  </a:cubicBezTo>
                  <a:lnTo>
                    <a:pt x="44770" y="701397"/>
                  </a:lnTo>
                  <a:cubicBezTo>
                    <a:pt x="44770" y="709639"/>
                    <a:pt x="51452" y="716321"/>
                    <a:pt x="59693" y="716321"/>
                  </a:cubicBezTo>
                  <a:lnTo>
                    <a:pt x="237565" y="716321"/>
                  </a:lnTo>
                  <a:lnTo>
                    <a:pt x="137578" y="841304"/>
                  </a:lnTo>
                  <a:lnTo>
                    <a:pt x="160889" y="859958"/>
                  </a:lnTo>
                  <a:lnTo>
                    <a:pt x="275798" y="716321"/>
                  </a:lnTo>
                  <a:lnTo>
                    <a:pt x="417854" y="716321"/>
                  </a:lnTo>
                  <a:lnTo>
                    <a:pt x="417854" y="748913"/>
                  </a:lnTo>
                  <a:cubicBezTo>
                    <a:pt x="394542" y="757155"/>
                    <a:pt x="382325" y="782735"/>
                    <a:pt x="390568" y="806045"/>
                  </a:cubicBezTo>
                  <a:cubicBezTo>
                    <a:pt x="398810" y="829357"/>
                    <a:pt x="424390" y="841574"/>
                    <a:pt x="447700" y="833331"/>
                  </a:cubicBezTo>
                  <a:cubicBezTo>
                    <a:pt x="471011" y="825088"/>
                    <a:pt x="483229" y="799509"/>
                    <a:pt x="474986" y="776199"/>
                  </a:cubicBezTo>
                  <a:cubicBezTo>
                    <a:pt x="470479" y="763449"/>
                    <a:pt x="460449" y="753420"/>
                    <a:pt x="447700" y="748913"/>
                  </a:cubicBezTo>
                  <a:lnTo>
                    <a:pt x="447700" y="716321"/>
                  </a:lnTo>
                  <a:lnTo>
                    <a:pt x="589756" y="716321"/>
                  </a:lnTo>
                  <a:lnTo>
                    <a:pt x="704665" y="859958"/>
                  </a:lnTo>
                  <a:lnTo>
                    <a:pt x="727976" y="841304"/>
                  </a:lnTo>
                  <a:lnTo>
                    <a:pt x="627989" y="716321"/>
                  </a:lnTo>
                  <a:lnTo>
                    <a:pt x="805861" y="716321"/>
                  </a:lnTo>
                  <a:cubicBezTo>
                    <a:pt x="814102" y="716321"/>
                    <a:pt x="820784" y="709639"/>
                    <a:pt x="820784" y="701397"/>
                  </a:cubicBezTo>
                  <a:lnTo>
                    <a:pt x="820784" y="89540"/>
                  </a:lnTo>
                  <a:cubicBezTo>
                    <a:pt x="845510" y="89540"/>
                    <a:pt x="865554" y="69496"/>
                    <a:pt x="865554" y="44770"/>
                  </a:cubicBezTo>
                  <a:cubicBezTo>
                    <a:pt x="865554" y="20044"/>
                    <a:pt x="845510" y="0"/>
                    <a:pt x="820784" y="0"/>
                  </a:cubicBezTo>
                  <a:close/>
                  <a:moveTo>
                    <a:pt x="432777" y="805861"/>
                  </a:moveTo>
                  <a:cubicBezTo>
                    <a:pt x="424536" y="805861"/>
                    <a:pt x="417854" y="799179"/>
                    <a:pt x="417854" y="790937"/>
                  </a:cubicBezTo>
                  <a:cubicBezTo>
                    <a:pt x="417854" y="782696"/>
                    <a:pt x="424536" y="776014"/>
                    <a:pt x="432777" y="776014"/>
                  </a:cubicBezTo>
                  <a:cubicBezTo>
                    <a:pt x="441018" y="776014"/>
                    <a:pt x="447700" y="782696"/>
                    <a:pt x="447700" y="790937"/>
                  </a:cubicBezTo>
                  <a:cubicBezTo>
                    <a:pt x="447700" y="799179"/>
                    <a:pt x="441018" y="805861"/>
                    <a:pt x="432777" y="805861"/>
                  </a:cubicBezTo>
                  <a:close/>
                  <a:moveTo>
                    <a:pt x="790937" y="686474"/>
                  </a:moveTo>
                  <a:lnTo>
                    <a:pt x="74617" y="686474"/>
                  </a:lnTo>
                  <a:lnTo>
                    <a:pt x="74617" y="89540"/>
                  </a:lnTo>
                  <a:lnTo>
                    <a:pt x="790937" y="89540"/>
                  </a:lnTo>
                  <a:lnTo>
                    <a:pt x="790937" y="686474"/>
                  </a:lnTo>
                  <a:close/>
                  <a:moveTo>
                    <a:pt x="820784" y="59693"/>
                  </a:moveTo>
                  <a:lnTo>
                    <a:pt x="44770" y="59693"/>
                  </a:lnTo>
                  <a:cubicBezTo>
                    <a:pt x="36529" y="59693"/>
                    <a:pt x="29847" y="53011"/>
                    <a:pt x="29847" y="44770"/>
                  </a:cubicBezTo>
                  <a:cubicBezTo>
                    <a:pt x="29847" y="36529"/>
                    <a:pt x="36529" y="29847"/>
                    <a:pt x="44770" y="29847"/>
                  </a:cubicBezTo>
                  <a:lnTo>
                    <a:pt x="820784" y="29847"/>
                  </a:lnTo>
                  <a:cubicBezTo>
                    <a:pt x="829025" y="29847"/>
                    <a:pt x="835707" y="36529"/>
                    <a:pt x="835707" y="44770"/>
                  </a:cubicBezTo>
                  <a:cubicBezTo>
                    <a:pt x="835707" y="53011"/>
                    <a:pt x="829025" y="59693"/>
                    <a:pt x="820784" y="59693"/>
                  </a:cubicBez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597B3E53-0E2E-45DB-AD54-212E861EC509}"/>
                </a:ext>
              </a:extLst>
            </p:cNvPr>
            <p:cNvSpPr/>
            <p:nvPr/>
          </p:nvSpPr>
          <p:spPr>
            <a:xfrm>
              <a:off x="5797532" y="3502093"/>
              <a:ext cx="238773" cy="29846"/>
            </a:xfrm>
            <a:custGeom>
              <a:avLst/>
              <a:gdLst>
                <a:gd name="connsiteX0" fmla="*/ 0 w 238773"/>
                <a:gd name="connsiteY0" fmla="*/ 0 h 29846"/>
                <a:gd name="connsiteX1" fmla="*/ 238774 w 238773"/>
                <a:gd name="connsiteY1" fmla="*/ 0 h 29846"/>
                <a:gd name="connsiteX2" fmla="*/ 238774 w 238773"/>
                <a:gd name="connsiteY2" fmla="*/ 29847 h 29846"/>
                <a:gd name="connsiteX3" fmla="*/ 0 w 238773"/>
                <a:gd name="connsiteY3" fmla="*/ 29847 h 2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773" h="29846">
                  <a:moveTo>
                    <a:pt x="0" y="0"/>
                  </a:moveTo>
                  <a:lnTo>
                    <a:pt x="238774" y="0"/>
                  </a:lnTo>
                  <a:lnTo>
                    <a:pt x="238774" y="29847"/>
                  </a:lnTo>
                  <a:lnTo>
                    <a:pt x="0" y="29847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66E48D57-1E0B-49EA-8DBE-79B8370B2D99}"/>
                </a:ext>
              </a:extLst>
            </p:cNvPr>
            <p:cNvSpPr/>
            <p:nvPr/>
          </p:nvSpPr>
          <p:spPr>
            <a:xfrm>
              <a:off x="5797532" y="3561786"/>
              <a:ext cx="238773" cy="29846"/>
            </a:xfrm>
            <a:custGeom>
              <a:avLst/>
              <a:gdLst>
                <a:gd name="connsiteX0" fmla="*/ 0 w 238773"/>
                <a:gd name="connsiteY0" fmla="*/ 0 h 29846"/>
                <a:gd name="connsiteX1" fmla="*/ 238774 w 238773"/>
                <a:gd name="connsiteY1" fmla="*/ 0 h 29846"/>
                <a:gd name="connsiteX2" fmla="*/ 238774 w 238773"/>
                <a:gd name="connsiteY2" fmla="*/ 29847 h 29846"/>
                <a:gd name="connsiteX3" fmla="*/ 0 w 238773"/>
                <a:gd name="connsiteY3" fmla="*/ 29847 h 2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773" h="29846">
                  <a:moveTo>
                    <a:pt x="0" y="0"/>
                  </a:moveTo>
                  <a:lnTo>
                    <a:pt x="238774" y="0"/>
                  </a:lnTo>
                  <a:lnTo>
                    <a:pt x="238774" y="29847"/>
                  </a:lnTo>
                  <a:lnTo>
                    <a:pt x="0" y="29847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5FF4C172-CF5D-4FC9-A324-E1DD26A511F0}"/>
                </a:ext>
              </a:extLst>
            </p:cNvPr>
            <p:cNvSpPr/>
            <p:nvPr/>
          </p:nvSpPr>
          <p:spPr>
            <a:xfrm>
              <a:off x="5797532" y="3621479"/>
              <a:ext cx="179080" cy="29846"/>
            </a:xfrm>
            <a:custGeom>
              <a:avLst/>
              <a:gdLst>
                <a:gd name="connsiteX0" fmla="*/ 0 w 179080"/>
                <a:gd name="connsiteY0" fmla="*/ 0 h 29846"/>
                <a:gd name="connsiteX1" fmla="*/ 179080 w 179080"/>
                <a:gd name="connsiteY1" fmla="*/ 0 h 29846"/>
                <a:gd name="connsiteX2" fmla="*/ 179080 w 179080"/>
                <a:gd name="connsiteY2" fmla="*/ 29847 h 29846"/>
                <a:gd name="connsiteX3" fmla="*/ 0 w 179080"/>
                <a:gd name="connsiteY3" fmla="*/ 29847 h 2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80" h="29846">
                  <a:moveTo>
                    <a:pt x="0" y="0"/>
                  </a:moveTo>
                  <a:lnTo>
                    <a:pt x="179080" y="0"/>
                  </a:lnTo>
                  <a:lnTo>
                    <a:pt x="179080" y="29847"/>
                  </a:lnTo>
                  <a:lnTo>
                    <a:pt x="0" y="29847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03002ECD-7503-4A5C-85DC-E96312221CDA}"/>
                </a:ext>
              </a:extLst>
            </p:cNvPr>
            <p:cNvSpPr/>
            <p:nvPr/>
          </p:nvSpPr>
          <p:spPr>
            <a:xfrm>
              <a:off x="5916918" y="3442399"/>
              <a:ext cx="119386" cy="29846"/>
            </a:xfrm>
            <a:custGeom>
              <a:avLst/>
              <a:gdLst>
                <a:gd name="connsiteX0" fmla="*/ 0 w 119386"/>
                <a:gd name="connsiteY0" fmla="*/ 0 h 29846"/>
                <a:gd name="connsiteX1" fmla="*/ 119387 w 119386"/>
                <a:gd name="connsiteY1" fmla="*/ 0 h 29846"/>
                <a:gd name="connsiteX2" fmla="*/ 119387 w 119386"/>
                <a:gd name="connsiteY2" fmla="*/ 29847 h 29846"/>
                <a:gd name="connsiteX3" fmla="*/ 0 w 119386"/>
                <a:gd name="connsiteY3" fmla="*/ 29847 h 2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386" h="29846">
                  <a:moveTo>
                    <a:pt x="0" y="0"/>
                  </a:moveTo>
                  <a:lnTo>
                    <a:pt x="119387" y="0"/>
                  </a:lnTo>
                  <a:lnTo>
                    <a:pt x="119387" y="29847"/>
                  </a:lnTo>
                  <a:lnTo>
                    <a:pt x="0" y="29847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7A11C413-3A45-4AAE-A101-1E6CFB2B2D6D}"/>
                </a:ext>
              </a:extLst>
            </p:cNvPr>
            <p:cNvSpPr/>
            <p:nvPr/>
          </p:nvSpPr>
          <p:spPr>
            <a:xfrm>
              <a:off x="6155692" y="3233472"/>
              <a:ext cx="238773" cy="29846"/>
            </a:xfrm>
            <a:custGeom>
              <a:avLst/>
              <a:gdLst>
                <a:gd name="connsiteX0" fmla="*/ 0 w 238773"/>
                <a:gd name="connsiteY0" fmla="*/ 0 h 29846"/>
                <a:gd name="connsiteX1" fmla="*/ 238774 w 238773"/>
                <a:gd name="connsiteY1" fmla="*/ 0 h 29846"/>
                <a:gd name="connsiteX2" fmla="*/ 238774 w 238773"/>
                <a:gd name="connsiteY2" fmla="*/ 29847 h 29846"/>
                <a:gd name="connsiteX3" fmla="*/ 0 w 238773"/>
                <a:gd name="connsiteY3" fmla="*/ 29847 h 2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773" h="29846">
                  <a:moveTo>
                    <a:pt x="0" y="0"/>
                  </a:moveTo>
                  <a:lnTo>
                    <a:pt x="238774" y="0"/>
                  </a:lnTo>
                  <a:lnTo>
                    <a:pt x="238774" y="29847"/>
                  </a:lnTo>
                  <a:lnTo>
                    <a:pt x="0" y="29847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E145C7C6-DE48-4D56-8BE3-47284D39D467}"/>
                </a:ext>
              </a:extLst>
            </p:cNvPr>
            <p:cNvSpPr/>
            <p:nvPr/>
          </p:nvSpPr>
          <p:spPr>
            <a:xfrm>
              <a:off x="6155692" y="3293166"/>
              <a:ext cx="238773" cy="29846"/>
            </a:xfrm>
            <a:custGeom>
              <a:avLst/>
              <a:gdLst>
                <a:gd name="connsiteX0" fmla="*/ 0 w 238773"/>
                <a:gd name="connsiteY0" fmla="*/ 0 h 29846"/>
                <a:gd name="connsiteX1" fmla="*/ 238774 w 238773"/>
                <a:gd name="connsiteY1" fmla="*/ 0 h 29846"/>
                <a:gd name="connsiteX2" fmla="*/ 238774 w 238773"/>
                <a:gd name="connsiteY2" fmla="*/ 29847 h 29846"/>
                <a:gd name="connsiteX3" fmla="*/ 0 w 238773"/>
                <a:gd name="connsiteY3" fmla="*/ 29847 h 2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773" h="29846">
                  <a:moveTo>
                    <a:pt x="0" y="0"/>
                  </a:moveTo>
                  <a:lnTo>
                    <a:pt x="238774" y="0"/>
                  </a:lnTo>
                  <a:lnTo>
                    <a:pt x="238774" y="29847"/>
                  </a:lnTo>
                  <a:lnTo>
                    <a:pt x="0" y="29847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407A7634-2271-41F2-8ED4-B42E24631215}"/>
                </a:ext>
              </a:extLst>
            </p:cNvPr>
            <p:cNvSpPr/>
            <p:nvPr/>
          </p:nvSpPr>
          <p:spPr>
            <a:xfrm>
              <a:off x="6155692" y="3352859"/>
              <a:ext cx="179080" cy="29846"/>
            </a:xfrm>
            <a:custGeom>
              <a:avLst/>
              <a:gdLst>
                <a:gd name="connsiteX0" fmla="*/ 0 w 179080"/>
                <a:gd name="connsiteY0" fmla="*/ 0 h 29846"/>
                <a:gd name="connsiteX1" fmla="*/ 179080 w 179080"/>
                <a:gd name="connsiteY1" fmla="*/ 0 h 29846"/>
                <a:gd name="connsiteX2" fmla="*/ 179080 w 179080"/>
                <a:gd name="connsiteY2" fmla="*/ 29847 h 29846"/>
                <a:gd name="connsiteX3" fmla="*/ 0 w 179080"/>
                <a:gd name="connsiteY3" fmla="*/ 29847 h 2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80" h="29846">
                  <a:moveTo>
                    <a:pt x="0" y="0"/>
                  </a:moveTo>
                  <a:lnTo>
                    <a:pt x="179080" y="0"/>
                  </a:lnTo>
                  <a:lnTo>
                    <a:pt x="179080" y="29847"/>
                  </a:lnTo>
                  <a:lnTo>
                    <a:pt x="0" y="29847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33162DF1-3006-4199-9D65-A70552891362}"/>
                </a:ext>
              </a:extLst>
            </p:cNvPr>
            <p:cNvSpPr/>
            <p:nvPr/>
          </p:nvSpPr>
          <p:spPr>
            <a:xfrm>
              <a:off x="6275079" y="3173779"/>
              <a:ext cx="119386" cy="29846"/>
            </a:xfrm>
            <a:custGeom>
              <a:avLst/>
              <a:gdLst>
                <a:gd name="connsiteX0" fmla="*/ 0 w 119386"/>
                <a:gd name="connsiteY0" fmla="*/ 0 h 29846"/>
                <a:gd name="connsiteX1" fmla="*/ 119387 w 119386"/>
                <a:gd name="connsiteY1" fmla="*/ 0 h 29846"/>
                <a:gd name="connsiteX2" fmla="*/ 119387 w 119386"/>
                <a:gd name="connsiteY2" fmla="*/ 29847 h 29846"/>
                <a:gd name="connsiteX3" fmla="*/ 0 w 119386"/>
                <a:gd name="connsiteY3" fmla="*/ 29847 h 2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386" h="29846">
                  <a:moveTo>
                    <a:pt x="0" y="0"/>
                  </a:moveTo>
                  <a:lnTo>
                    <a:pt x="119387" y="0"/>
                  </a:lnTo>
                  <a:lnTo>
                    <a:pt x="119387" y="29847"/>
                  </a:lnTo>
                  <a:lnTo>
                    <a:pt x="0" y="29847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1A70D6B7-2ED0-44B3-A414-23CCA6AD7E16}"/>
                </a:ext>
              </a:extLst>
            </p:cNvPr>
            <p:cNvSpPr/>
            <p:nvPr/>
          </p:nvSpPr>
          <p:spPr>
            <a:xfrm>
              <a:off x="5797532" y="3158856"/>
              <a:ext cx="238773" cy="238773"/>
            </a:xfrm>
            <a:custGeom>
              <a:avLst/>
              <a:gdLst>
                <a:gd name="connsiteX0" fmla="*/ 119387 w 238773"/>
                <a:gd name="connsiteY0" fmla="*/ 0 h 238773"/>
                <a:gd name="connsiteX1" fmla="*/ 0 w 238773"/>
                <a:gd name="connsiteY1" fmla="*/ 119387 h 238773"/>
                <a:gd name="connsiteX2" fmla="*/ 119387 w 238773"/>
                <a:gd name="connsiteY2" fmla="*/ 238774 h 238773"/>
                <a:gd name="connsiteX3" fmla="*/ 238774 w 238773"/>
                <a:gd name="connsiteY3" fmla="*/ 119387 h 238773"/>
                <a:gd name="connsiteX4" fmla="*/ 119387 w 238773"/>
                <a:gd name="connsiteY4" fmla="*/ 0 h 238773"/>
                <a:gd name="connsiteX5" fmla="*/ 134758 w 238773"/>
                <a:gd name="connsiteY5" fmla="*/ 31279 h 238773"/>
                <a:gd name="connsiteX6" fmla="*/ 191556 w 238773"/>
                <a:gd name="connsiteY6" fmla="*/ 66618 h 238773"/>
                <a:gd name="connsiteX7" fmla="*/ 134310 w 238773"/>
                <a:gd name="connsiteY7" fmla="*/ 95211 h 238773"/>
                <a:gd name="connsiteX8" fmla="*/ 134758 w 238773"/>
                <a:gd name="connsiteY8" fmla="*/ 31279 h 238773"/>
                <a:gd name="connsiteX9" fmla="*/ 67784 w 238773"/>
                <a:gd name="connsiteY9" fmla="*/ 46363 h 238773"/>
                <a:gd name="connsiteX10" fmla="*/ 105001 w 238773"/>
                <a:gd name="connsiteY10" fmla="*/ 31188 h 238773"/>
                <a:gd name="connsiteX11" fmla="*/ 104463 w 238773"/>
                <a:gd name="connsiteY11" fmla="*/ 113417 h 238773"/>
                <a:gd name="connsiteX12" fmla="*/ 46262 w 238773"/>
                <a:gd name="connsiteY12" fmla="*/ 170828 h 238773"/>
                <a:gd name="connsiteX13" fmla="*/ 67784 w 238773"/>
                <a:gd name="connsiteY13" fmla="*/ 46363 h 238773"/>
                <a:gd name="connsiteX14" fmla="*/ 145491 w 238773"/>
                <a:gd name="connsiteY14" fmla="*/ 205030 h 238773"/>
                <a:gd name="connsiteX15" fmla="*/ 119387 w 238773"/>
                <a:gd name="connsiteY15" fmla="*/ 208927 h 238773"/>
                <a:gd name="connsiteX16" fmla="*/ 67155 w 238773"/>
                <a:gd name="connsiteY16" fmla="*/ 191974 h 238773"/>
                <a:gd name="connsiteX17" fmla="*/ 128460 w 238773"/>
                <a:gd name="connsiteY17" fmla="*/ 131534 h 238773"/>
                <a:gd name="connsiteX18" fmla="*/ 205002 w 238773"/>
                <a:gd name="connsiteY18" fmla="*/ 93256 h 238773"/>
                <a:gd name="connsiteX19" fmla="*/ 145491 w 238773"/>
                <a:gd name="connsiteY19" fmla="*/ 205030 h 23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8773" h="238773">
                  <a:moveTo>
                    <a:pt x="119387" y="0"/>
                  </a:moveTo>
                  <a:cubicBezTo>
                    <a:pt x="53452" y="0"/>
                    <a:pt x="0" y="53452"/>
                    <a:pt x="0" y="119387"/>
                  </a:cubicBezTo>
                  <a:cubicBezTo>
                    <a:pt x="75" y="185292"/>
                    <a:pt x="53482" y="238699"/>
                    <a:pt x="119387" y="238774"/>
                  </a:cubicBezTo>
                  <a:cubicBezTo>
                    <a:pt x="185322" y="238774"/>
                    <a:pt x="238774" y="185322"/>
                    <a:pt x="238774" y="119387"/>
                  </a:cubicBezTo>
                  <a:cubicBezTo>
                    <a:pt x="238774" y="53452"/>
                    <a:pt x="185322" y="0"/>
                    <a:pt x="119387" y="0"/>
                  </a:cubicBezTo>
                  <a:close/>
                  <a:moveTo>
                    <a:pt x="134758" y="31279"/>
                  </a:moveTo>
                  <a:cubicBezTo>
                    <a:pt x="157549" y="35268"/>
                    <a:pt x="177907" y="47936"/>
                    <a:pt x="191556" y="66618"/>
                  </a:cubicBezTo>
                  <a:lnTo>
                    <a:pt x="134310" y="95211"/>
                  </a:lnTo>
                  <a:lnTo>
                    <a:pt x="134758" y="31279"/>
                  </a:lnTo>
                  <a:close/>
                  <a:moveTo>
                    <a:pt x="67784" y="46363"/>
                  </a:moveTo>
                  <a:cubicBezTo>
                    <a:pt x="78875" y="38541"/>
                    <a:pt x="91603" y="33354"/>
                    <a:pt x="105001" y="31188"/>
                  </a:cubicBezTo>
                  <a:lnTo>
                    <a:pt x="104463" y="113417"/>
                  </a:lnTo>
                  <a:lnTo>
                    <a:pt x="46262" y="170828"/>
                  </a:lnTo>
                  <a:cubicBezTo>
                    <a:pt x="17835" y="130514"/>
                    <a:pt x="27470" y="74790"/>
                    <a:pt x="67784" y="46363"/>
                  </a:cubicBezTo>
                  <a:close/>
                  <a:moveTo>
                    <a:pt x="145491" y="205030"/>
                  </a:moveTo>
                  <a:cubicBezTo>
                    <a:pt x="137030" y="207612"/>
                    <a:pt x="128234" y="208925"/>
                    <a:pt x="119387" y="208927"/>
                  </a:cubicBezTo>
                  <a:cubicBezTo>
                    <a:pt x="100623" y="208929"/>
                    <a:pt x="82340" y="202995"/>
                    <a:pt x="67155" y="191974"/>
                  </a:cubicBezTo>
                  <a:lnTo>
                    <a:pt x="128460" y="131534"/>
                  </a:lnTo>
                  <a:lnTo>
                    <a:pt x="205002" y="93256"/>
                  </a:lnTo>
                  <a:cubicBezTo>
                    <a:pt x="219433" y="140556"/>
                    <a:pt x="192789" y="190597"/>
                    <a:pt x="145491" y="205030"/>
                  </a:cubicBez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900B6E7E-C401-4618-A72D-6B466254FE45}"/>
                </a:ext>
              </a:extLst>
            </p:cNvPr>
            <p:cNvSpPr/>
            <p:nvPr/>
          </p:nvSpPr>
          <p:spPr>
            <a:xfrm>
              <a:off x="6125845" y="3576709"/>
              <a:ext cx="29846" cy="74616"/>
            </a:xfrm>
            <a:custGeom>
              <a:avLst/>
              <a:gdLst>
                <a:gd name="connsiteX0" fmla="*/ 0 w 29846"/>
                <a:gd name="connsiteY0" fmla="*/ 0 h 74616"/>
                <a:gd name="connsiteX1" fmla="*/ 29847 w 29846"/>
                <a:gd name="connsiteY1" fmla="*/ 0 h 74616"/>
                <a:gd name="connsiteX2" fmla="*/ 29847 w 29846"/>
                <a:gd name="connsiteY2" fmla="*/ 74617 h 74616"/>
                <a:gd name="connsiteX3" fmla="*/ 0 w 29846"/>
                <a:gd name="connsiteY3" fmla="*/ 74617 h 74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6" h="74616">
                  <a:moveTo>
                    <a:pt x="0" y="0"/>
                  </a:moveTo>
                  <a:lnTo>
                    <a:pt x="29847" y="0"/>
                  </a:lnTo>
                  <a:lnTo>
                    <a:pt x="29847" y="74617"/>
                  </a:lnTo>
                  <a:lnTo>
                    <a:pt x="0" y="74617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766845F3-33AF-4C6A-BE86-95640F8D68B8}"/>
                </a:ext>
              </a:extLst>
            </p:cNvPr>
            <p:cNvSpPr/>
            <p:nvPr/>
          </p:nvSpPr>
          <p:spPr>
            <a:xfrm>
              <a:off x="6364619" y="3546863"/>
              <a:ext cx="29846" cy="104463"/>
            </a:xfrm>
            <a:custGeom>
              <a:avLst/>
              <a:gdLst>
                <a:gd name="connsiteX0" fmla="*/ 0 w 29846"/>
                <a:gd name="connsiteY0" fmla="*/ 0 h 104463"/>
                <a:gd name="connsiteX1" fmla="*/ 29847 w 29846"/>
                <a:gd name="connsiteY1" fmla="*/ 0 h 104463"/>
                <a:gd name="connsiteX2" fmla="*/ 29847 w 29846"/>
                <a:gd name="connsiteY2" fmla="*/ 104463 h 104463"/>
                <a:gd name="connsiteX3" fmla="*/ 0 w 29846"/>
                <a:gd name="connsiteY3" fmla="*/ 104463 h 10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6" h="104463">
                  <a:moveTo>
                    <a:pt x="0" y="0"/>
                  </a:moveTo>
                  <a:lnTo>
                    <a:pt x="29847" y="0"/>
                  </a:lnTo>
                  <a:lnTo>
                    <a:pt x="29847" y="104463"/>
                  </a:lnTo>
                  <a:lnTo>
                    <a:pt x="0" y="104463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44A47F31-7730-4D2E-B9E9-7E8C98291A3A}"/>
                </a:ext>
              </a:extLst>
            </p:cNvPr>
            <p:cNvSpPr/>
            <p:nvPr/>
          </p:nvSpPr>
          <p:spPr>
            <a:xfrm>
              <a:off x="6185539" y="3531939"/>
              <a:ext cx="29846" cy="119386"/>
            </a:xfrm>
            <a:custGeom>
              <a:avLst/>
              <a:gdLst>
                <a:gd name="connsiteX0" fmla="*/ 0 w 29846"/>
                <a:gd name="connsiteY0" fmla="*/ 0 h 119386"/>
                <a:gd name="connsiteX1" fmla="*/ 29847 w 29846"/>
                <a:gd name="connsiteY1" fmla="*/ 0 h 119386"/>
                <a:gd name="connsiteX2" fmla="*/ 29847 w 29846"/>
                <a:gd name="connsiteY2" fmla="*/ 119387 h 119386"/>
                <a:gd name="connsiteX3" fmla="*/ 0 w 29846"/>
                <a:gd name="connsiteY3" fmla="*/ 119387 h 11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6" h="119386">
                  <a:moveTo>
                    <a:pt x="0" y="0"/>
                  </a:moveTo>
                  <a:lnTo>
                    <a:pt x="29847" y="0"/>
                  </a:lnTo>
                  <a:lnTo>
                    <a:pt x="29847" y="119387"/>
                  </a:lnTo>
                  <a:lnTo>
                    <a:pt x="0" y="119387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C3365D3E-4515-4BF6-8F06-D9584784A8C9}"/>
                </a:ext>
              </a:extLst>
            </p:cNvPr>
            <p:cNvSpPr/>
            <p:nvPr/>
          </p:nvSpPr>
          <p:spPr>
            <a:xfrm>
              <a:off x="6245232" y="3472246"/>
              <a:ext cx="29846" cy="179080"/>
            </a:xfrm>
            <a:custGeom>
              <a:avLst/>
              <a:gdLst>
                <a:gd name="connsiteX0" fmla="*/ 0 w 29846"/>
                <a:gd name="connsiteY0" fmla="*/ 0 h 179080"/>
                <a:gd name="connsiteX1" fmla="*/ 29847 w 29846"/>
                <a:gd name="connsiteY1" fmla="*/ 0 h 179080"/>
                <a:gd name="connsiteX2" fmla="*/ 29847 w 29846"/>
                <a:gd name="connsiteY2" fmla="*/ 179080 h 179080"/>
                <a:gd name="connsiteX3" fmla="*/ 0 w 29846"/>
                <a:gd name="connsiteY3" fmla="*/ 179080 h 17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6" h="179080">
                  <a:moveTo>
                    <a:pt x="0" y="0"/>
                  </a:moveTo>
                  <a:lnTo>
                    <a:pt x="29847" y="0"/>
                  </a:lnTo>
                  <a:lnTo>
                    <a:pt x="29847" y="179080"/>
                  </a:lnTo>
                  <a:lnTo>
                    <a:pt x="0" y="179080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800ABF7A-AF7C-4015-BC4F-B31BB0C61423}"/>
                </a:ext>
              </a:extLst>
            </p:cNvPr>
            <p:cNvSpPr/>
            <p:nvPr/>
          </p:nvSpPr>
          <p:spPr>
            <a:xfrm>
              <a:off x="6304925" y="3517016"/>
              <a:ext cx="29846" cy="134310"/>
            </a:xfrm>
            <a:custGeom>
              <a:avLst/>
              <a:gdLst>
                <a:gd name="connsiteX0" fmla="*/ 0 w 29846"/>
                <a:gd name="connsiteY0" fmla="*/ 0 h 134310"/>
                <a:gd name="connsiteX1" fmla="*/ 29847 w 29846"/>
                <a:gd name="connsiteY1" fmla="*/ 0 h 134310"/>
                <a:gd name="connsiteX2" fmla="*/ 29847 w 29846"/>
                <a:gd name="connsiteY2" fmla="*/ 134310 h 134310"/>
                <a:gd name="connsiteX3" fmla="*/ 0 w 29846"/>
                <a:gd name="connsiteY3" fmla="*/ 134310 h 13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6" h="134310">
                  <a:moveTo>
                    <a:pt x="0" y="0"/>
                  </a:moveTo>
                  <a:lnTo>
                    <a:pt x="29847" y="0"/>
                  </a:lnTo>
                  <a:lnTo>
                    <a:pt x="29847" y="134310"/>
                  </a:lnTo>
                  <a:lnTo>
                    <a:pt x="0" y="134310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1D913195-2F34-44B2-9A93-9D7D870B5D79}"/>
                </a:ext>
              </a:extLst>
            </p:cNvPr>
            <p:cNvSpPr/>
            <p:nvPr/>
          </p:nvSpPr>
          <p:spPr>
            <a:xfrm>
              <a:off x="5857225" y="3442399"/>
              <a:ext cx="29846" cy="29846"/>
            </a:xfrm>
            <a:custGeom>
              <a:avLst/>
              <a:gdLst>
                <a:gd name="connsiteX0" fmla="*/ 0 w 29846"/>
                <a:gd name="connsiteY0" fmla="*/ 0 h 29846"/>
                <a:gd name="connsiteX1" fmla="*/ 29847 w 29846"/>
                <a:gd name="connsiteY1" fmla="*/ 0 h 29846"/>
                <a:gd name="connsiteX2" fmla="*/ 29847 w 29846"/>
                <a:gd name="connsiteY2" fmla="*/ 29847 h 29846"/>
                <a:gd name="connsiteX3" fmla="*/ 0 w 29846"/>
                <a:gd name="connsiteY3" fmla="*/ 29847 h 2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6" h="29846">
                  <a:moveTo>
                    <a:pt x="0" y="0"/>
                  </a:moveTo>
                  <a:lnTo>
                    <a:pt x="29847" y="0"/>
                  </a:lnTo>
                  <a:lnTo>
                    <a:pt x="29847" y="29847"/>
                  </a:lnTo>
                  <a:lnTo>
                    <a:pt x="0" y="29847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5D28F3E4-BDD1-4701-9446-455E40EA7236}"/>
                </a:ext>
              </a:extLst>
            </p:cNvPr>
            <p:cNvSpPr/>
            <p:nvPr/>
          </p:nvSpPr>
          <p:spPr>
            <a:xfrm>
              <a:off x="6215385" y="3173779"/>
              <a:ext cx="29846" cy="29846"/>
            </a:xfrm>
            <a:custGeom>
              <a:avLst/>
              <a:gdLst>
                <a:gd name="connsiteX0" fmla="*/ 0 w 29846"/>
                <a:gd name="connsiteY0" fmla="*/ 0 h 29846"/>
                <a:gd name="connsiteX1" fmla="*/ 29847 w 29846"/>
                <a:gd name="connsiteY1" fmla="*/ 0 h 29846"/>
                <a:gd name="connsiteX2" fmla="*/ 29847 w 29846"/>
                <a:gd name="connsiteY2" fmla="*/ 29847 h 29846"/>
                <a:gd name="connsiteX3" fmla="*/ 0 w 29846"/>
                <a:gd name="connsiteY3" fmla="*/ 29847 h 2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6" h="29846">
                  <a:moveTo>
                    <a:pt x="0" y="0"/>
                  </a:moveTo>
                  <a:lnTo>
                    <a:pt x="29847" y="0"/>
                  </a:lnTo>
                  <a:lnTo>
                    <a:pt x="29847" y="29847"/>
                  </a:lnTo>
                  <a:lnTo>
                    <a:pt x="0" y="29847"/>
                  </a:lnTo>
                  <a:close/>
                </a:path>
              </a:pathLst>
            </a:custGeom>
            <a:grpFill/>
            <a:ln w="1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349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070C4AA9-BD82-4AE9-B774-225876D9E016}"/>
              </a:ext>
            </a:extLst>
          </p:cNvPr>
          <p:cNvSpPr/>
          <p:nvPr/>
        </p:nvSpPr>
        <p:spPr>
          <a:xfrm>
            <a:off x="1064437" y="1483833"/>
            <a:ext cx="2673001" cy="4751867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561CAD95-D7A5-44E5-B619-6590A0C3AA9E}"/>
              </a:ext>
            </a:extLst>
          </p:cNvPr>
          <p:cNvSpPr/>
          <p:nvPr/>
        </p:nvSpPr>
        <p:spPr>
          <a:xfrm>
            <a:off x="3892815" y="4390847"/>
            <a:ext cx="2076553" cy="1377656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F1E0DA1-CDB2-4C11-879C-5E565BC3E786}"/>
              </a:ext>
            </a:extLst>
          </p:cNvPr>
          <p:cNvSpPr txBox="1"/>
          <p:nvPr/>
        </p:nvSpPr>
        <p:spPr>
          <a:xfrm>
            <a:off x="5159096" y="5384585"/>
            <a:ext cx="97110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68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3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68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FDFC847-4A67-4634-BED7-544AC902B8AD}"/>
              </a:ext>
            </a:extLst>
          </p:cNvPr>
          <p:cNvSpPr txBox="1"/>
          <p:nvPr/>
        </p:nvSpPr>
        <p:spPr>
          <a:xfrm>
            <a:off x="4086857" y="4547739"/>
            <a:ext cx="178381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4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85821787-0FFC-4DAD-B68D-83FA7D77BF8A}"/>
              </a:ext>
            </a:extLst>
          </p:cNvPr>
          <p:cNvSpPr txBox="1"/>
          <p:nvPr/>
        </p:nvSpPr>
        <p:spPr>
          <a:xfrm>
            <a:off x="4086857" y="4840365"/>
            <a:ext cx="1681797" cy="7450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2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</a:p>
          <a:p>
            <a:pPr algn="l">
              <a:lnSpc>
                <a:spcPct val="120000"/>
              </a:lnSpc>
            </a:pPr>
            <a:r>
              <a:rPr lang="en-US" altLang="zh-CN" sz="12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2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4622C72C-9BDB-44B0-A17E-EA85C485B32A}"/>
              </a:ext>
            </a:extLst>
          </p:cNvPr>
          <p:cNvCxnSpPr>
            <a:cxnSpLocks/>
          </p:cNvCxnSpPr>
          <p:nvPr/>
        </p:nvCxnSpPr>
        <p:spPr>
          <a:xfrm>
            <a:off x="4190795" y="4859238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5EC4A642-0678-474F-893F-8C35EB93B6C9}"/>
              </a:ext>
            </a:extLst>
          </p:cNvPr>
          <p:cNvSpPr/>
          <p:nvPr/>
        </p:nvSpPr>
        <p:spPr>
          <a:xfrm>
            <a:off x="6422742" y="4390847"/>
            <a:ext cx="2076553" cy="1377656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EDAF23AE-7230-4F55-BF92-00C2A72B8195}"/>
              </a:ext>
            </a:extLst>
          </p:cNvPr>
          <p:cNvSpPr txBox="1"/>
          <p:nvPr/>
        </p:nvSpPr>
        <p:spPr>
          <a:xfrm>
            <a:off x="7689023" y="5384585"/>
            <a:ext cx="97110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68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3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68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2EDA796-46AA-4CFF-B984-A2E913494322}"/>
              </a:ext>
            </a:extLst>
          </p:cNvPr>
          <p:cNvSpPr txBox="1"/>
          <p:nvPr/>
        </p:nvSpPr>
        <p:spPr>
          <a:xfrm>
            <a:off x="6616784" y="4547739"/>
            <a:ext cx="178381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4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E4608AE0-80DD-4CC1-9A60-A7F0A2E1EC3D}"/>
              </a:ext>
            </a:extLst>
          </p:cNvPr>
          <p:cNvSpPr txBox="1"/>
          <p:nvPr/>
        </p:nvSpPr>
        <p:spPr>
          <a:xfrm>
            <a:off x="6616784" y="4840365"/>
            <a:ext cx="1681797" cy="7450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2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</a:p>
          <a:p>
            <a:pPr algn="l">
              <a:lnSpc>
                <a:spcPct val="120000"/>
              </a:lnSpc>
            </a:pPr>
            <a:r>
              <a:rPr lang="en-US" altLang="zh-CN" sz="12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2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9EC663FF-5C24-484D-92B2-F7C89289B75B}"/>
              </a:ext>
            </a:extLst>
          </p:cNvPr>
          <p:cNvCxnSpPr>
            <a:cxnSpLocks/>
          </p:cNvCxnSpPr>
          <p:nvPr/>
        </p:nvCxnSpPr>
        <p:spPr>
          <a:xfrm>
            <a:off x="6720722" y="4859238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BDBE51E0-DA3B-42AD-AF94-BECCEBF6B7EA}"/>
              </a:ext>
            </a:extLst>
          </p:cNvPr>
          <p:cNvSpPr/>
          <p:nvPr/>
        </p:nvSpPr>
        <p:spPr>
          <a:xfrm>
            <a:off x="8952669" y="4390847"/>
            <a:ext cx="2076553" cy="1377656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CEE374FF-B446-41EE-87E8-843105D17581}"/>
              </a:ext>
            </a:extLst>
          </p:cNvPr>
          <p:cNvSpPr txBox="1"/>
          <p:nvPr/>
        </p:nvSpPr>
        <p:spPr>
          <a:xfrm>
            <a:off x="10218950" y="5384585"/>
            <a:ext cx="97110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68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3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68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84B8CD2A-F0E8-4260-A0F7-43D3A0DF3B5D}"/>
              </a:ext>
            </a:extLst>
          </p:cNvPr>
          <p:cNvSpPr txBox="1"/>
          <p:nvPr/>
        </p:nvSpPr>
        <p:spPr>
          <a:xfrm>
            <a:off x="9146711" y="4547739"/>
            <a:ext cx="178381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4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B52A8553-E9D0-435F-81C3-17CE2EAD5591}"/>
              </a:ext>
            </a:extLst>
          </p:cNvPr>
          <p:cNvSpPr txBox="1"/>
          <p:nvPr/>
        </p:nvSpPr>
        <p:spPr>
          <a:xfrm>
            <a:off x="9146711" y="4840365"/>
            <a:ext cx="1681797" cy="7450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2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</a:p>
          <a:p>
            <a:pPr algn="l">
              <a:lnSpc>
                <a:spcPct val="120000"/>
              </a:lnSpc>
            </a:pPr>
            <a:r>
              <a:rPr lang="en-US" altLang="zh-CN" sz="12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2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E28928FF-016F-480B-A689-5D3EBBF037FC}"/>
              </a:ext>
            </a:extLst>
          </p:cNvPr>
          <p:cNvCxnSpPr>
            <a:cxnSpLocks/>
          </p:cNvCxnSpPr>
          <p:nvPr/>
        </p:nvCxnSpPr>
        <p:spPr>
          <a:xfrm>
            <a:off x="9250649" y="4859238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78530807-76C4-4DDD-8DC0-49AF97F1F40F}"/>
              </a:ext>
            </a:extLst>
          </p:cNvPr>
          <p:cNvSpPr txBox="1"/>
          <p:nvPr/>
        </p:nvSpPr>
        <p:spPr>
          <a:xfrm>
            <a:off x="4185552" y="2266683"/>
            <a:ext cx="178381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9DCDDB1A-5E23-408A-8683-AB36AE0E42C2}"/>
              </a:ext>
            </a:extLst>
          </p:cNvPr>
          <p:cNvSpPr txBox="1"/>
          <p:nvPr/>
        </p:nvSpPr>
        <p:spPr>
          <a:xfrm>
            <a:off x="4185552" y="2586364"/>
            <a:ext cx="4413090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consectetuer adipiscing elit. Maecenas porttitor congue massa. </a:t>
            </a:r>
            <a:endParaRPr lang="zh-CN" altLang="en-US" sz="14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8E20D3FD-0031-4565-ADD5-C9E46CA3AE72}"/>
              </a:ext>
            </a:extLst>
          </p:cNvPr>
          <p:cNvCxnSpPr>
            <a:cxnSpLocks/>
          </p:cNvCxnSpPr>
          <p:nvPr/>
        </p:nvCxnSpPr>
        <p:spPr>
          <a:xfrm>
            <a:off x="4289490" y="2605237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87273407-76DB-4058-ABAA-0B50D851CAF3}"/>
              </a:ext>
            </a:extLst>
          </p:cNvPr>
          <p:cNvSpPr/>
          <p:nvPr/>
        </p:nvSpPr>
        <p:spPr>
          <a:xfrm>
            <a:off x="1132060" y="1552728"/>
            <a:ext cx="2531082" cy="3364660"/>
          </a:xfrm>
          <a:custGeom>
            <a:avLst/>
            <a:gdLst>
              <a:gd name="connsiteX0" fmla="*/ 258506 w 2673001"/>
              <a:gd name="connsiteY0" fmla="*/ 0 h 3507551"/>
              <a:gd name="connsiteX1" fmla="*/ 2414495 w 2673001"/>
              <a:gd name="connsiteY1" fmla="*/ 0 h 3507551"/>
              <a:gd name="connsiteX2" fmla="*/ 2673001 w 2673001"/>
              <a:gd name="connsiteY2" fmla="*/ 258506 h 3507551"/>
              <a:gd name="connsiteX3" fmla="*/ 2673001 w 2673001"/>
              <a:gd name="connsiteY3" fmla="*/ 3507551 h 3507551"/>
              <a:gd name="connsiteX4" fmla="*/ 0 w 2673001"/>
              <a:gd name="connsiteY4" fmla="*/ 3507551 h 3507551"/>
              <a:gd name="connsiteX5" fmla="*/ 0 w 2673001"/>
              <a:gd name="connsiteY5" fmla="*/ 258506 h 3507551"/>
              <a:gd name="connsiteX6" fmla="*/ 258506 w 2673001"/>
              <a:gd name="connsiteY6" fmla="*/ 0 h 350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3001" h="3507551">
                <a:moveTo>
                  <a:pt x="258506" y="0"/>
                </a:moveTo>
                <a:lnTo>
                  <a:pt x="2414495" y="0"/>
                </a:lnTo>
                <a:cubicBezTo>
                  <a:pt x="2557264" y="0"/>
                  <a:pt x="2673001" y="115737"/>
                  <a:pt x="2673001" y="258506"/>
                </a:cubicBezTo>
                <a:lnTo>
                  <a:pt x="2673001" y="3507551"/>
                </a:lnTo>
                <a:lnTo>
                  <a:pt x="0" y="3507551"/>
                </a:lnTo>
                <a:lnTo>
                  <a:pt x="0" y="258506"/>
                </a:lnTo>
                <a:cubicBezTo>
                  <a:pt x="0" y="115737"/>
                  <a:pt x="115737" y="0"/>
                  <a:pt x="258506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78000"/>
                      </a14:imgEffect>
                    </a14:imgLayer>
                  </a14:imgProps>
                </a:ext>
              </a:extLst>
            </a:blip>
            <a:srcRect/>
            <a:tile tx="0" ty="615950" sx="100000" sy="100000" flip="none" algn="ctr"/>
          </a:blip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="" xmlns:a16="http://schemas.microsoft.com/office/drawing/2014/main" id="{256F8563-BC0E-4A98-A812-8919C598D771}"/>
              </a:ext>
            </a:extLst>
          </p:cNvPr>
          <p:cNvSpPr/>
          <p:nvPr/>
        </p:nvSpPr>
        <p:spPr>
          <a:xfrm>
            <a:off x="1132060" y="1552728"/>
            <a:ext cx="2531082" cy="3364660"/>
          </a:xfrm>
          <a:custGeom>
            <a:avLst/>
            <a:gdLst>
              <a:gd name="connsiteX0" fmla="*/ 258506 w 2673001"/>
              <a:gd name="connsiteY0" fmla="*/ 0 h 3507551"/>
              <a:gd name="connsiteX1" fmla="*/ 2414495 w 2673001"/>
              <a:gd name="connsiteY1" fmla="*/ 0 h 3507551"/>
              <a:gd name="connsiteX2" fmla="*/ 2673001 w 2673001"/>
              <a:gd name="connsiteY2" fmla="*/ 258506 h 3507551"/>
              <a:gd name="connsiteX3" fmla="*/ 2673001 w 2673001"/>
              <a:gd name="connsiteY3" fmla="*/ 3507551 h 3507551"/>
              <a:gd name="connsiteX4" fmla="*/ 0 w 2673001"/>
              <a:gd name="connsiteY4" fmla="*/ 3507551 h 3507551"/>
              <a:gd name="connsiteX5" fmla="*/ 0 w 2673001"/>
              <a:gd name="connsiteY5" fmla="*/ 258506 h 3507551"/>
              <a:gd name="connsiteX6" fmla="*/ 258506 w 2673001"/>
              <a:gd name="connsiteY6" fmla="*/ 0 h 350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3001" h="3507551">
                <a:moveTo>
                  <a:pt x="258506" y="0"/>
                </a:moveTo>
                <a:lnTo>
                  <a:pt x="2414495" y="0"/>
                </a:lnTo>
                <a:cubicBezTo>
                  <a:pt x="2557264" y="0"/>
                  <a:pt x="2673001" y="115737"/>
                  <a:pt x="2673001" y="258506"/>
                </a:cubicBezTo>
                <a:lnTo>
                  <a:pt x="2673001" y="3507551"/>
                </a:lnTo>
                <a:lnTo>
                  <a:pt x="0" y="3507551"/>
                </a:lnTo>
                <a:lnTo>
                  <a:pt x="0" y="258506"/>
                </a:lnTo>
                <a:cubicBezTo>
                  <a:pt x="0" y="115737"/>
                  <a:pt x="115737" y="0"/>
                  <a:pt x="258506" y="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043F0BA6-E5C2-464F-8695-1873DBAC0FD3}"/>
              </a:ext>
            </a:extLst>
          </p:cNvPr>
          <p:cNvSpPr/>
          <p:nvPr/>
        </p:nvSpPr>
        <p:spPr>
          <a:xfrm>
            <a:off x="1362661" y="4390847"/>
            <a:ext cx="2076553" cy="1377656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5906DB5-26C0-4812-879B-4EAC5FABC355}"/>
              </a:ext>
            </a:extLst>
          </p:cNvPr>
          <p:cNvSpPr txBox="1"/>
          <p:nvPr/>
        </p:nvSpPr>
        <p:spPr>
          <a:xfrm>
            <a:off x="2628942" y="5384585"/>
            <a:ext cx="97110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  <a:alpha val="68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32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  <a:alpha val="68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F5E38CD-5E4C-4FE7-A9F7-007FC9D9DE8F}"/>
              </a:ext>
            </a:extLst>
          </p:cNvPr>
          <p:cNvSpPr txBox="1"/>
          <p:nvPr/>
        </p:nvSpPr>
        <p:spPr>
          <a:xfrm>
            <a:off x="1556703" y="4840365"/>
            <a:ext cx="1681797" cy="7450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200" dirty="0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</a:p>
          <a:p>
            <a:pPr algn="l">
              <a:lnSpc>
                <a:spcPct val="120000"/>
              </a:lnSpc>
            </a:pPr>
            <a:r>
              <a:rPr lang="en-US" altLang="zh-CN" sz="1200" dirty="0" err="1">
                <a:latin typeface="+mn-lt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200" dirty="0">
              <a:latin typeface="+mn-lt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A4A0944-33D0-4076-9402-76D56F969DE2}"/>
              </a:ext>
            </a:extLst>
          </p:cNvPr>
          <p:cNvSpPr txBox="1"/>
          <p:nvPr/>
        </p:nvSpPr>
        <p:spPr>
          <a:xfrm>
            <a:off x="1556703" y="4547739"/>
            <a:ext cx="178381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400" dirty="0">
                <a:latin typeface="+mj-ea"/>
                <a:ea typeface="+mj-ea"/>
                <a:cs typeface="阿里巴巴普惠体 B" panose="00020600040101010101" pitchFamily="18" charset="-122"/>
              </a:rPr>
              <a:t>请添加你的标题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3B4308E7-DED5-4330-8C9E-D3C5F6E5FFD1}"/>
              </a:ext>
            </a:extLst>
          </p:cNvPr>
          <p:cNvCxnSpPr>
            <a:cxnSpLocks/>
          </p:cNvCxnSpPr>
          <p:nvPr/>
        </p:nvCxnSpPr>
        <p:spPr>
          <a:xfrm>
            <a:off x="1660641" y="4859238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805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椭圆 10">
            <a:extLst>
              <a:ext uri="{FF2B5EF4-FFF2-40B4-BE49-F238E27FC236}">
                <a16:creationId xmlns="" xmlns:a16="http://schemas.microsoft.com/office/drawing/2014/main" id="{C6A40327-6D18-4D02-8CDE-2D3C128F79D8}"/>
              </a:ext>
            </a:extLst>
          </p:cNvPr>
          <p:cNvSpPr/>
          <p:nvPr/>
        </p:nvSpPr>
        <p:spPr>
          <a:xfrm>
            <a:off x="10726679" y="5384100"/>
            <a:ext cx="745238" cy="745238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="" xmlns:a16="http://schemas.microsoft.com/office/drawing/2014/main" id="{AD91EFE3-30DA-40C6-ABBF-8C5CB40AECD2}"/>
              </a:ext>
            </a:extLst>
          </p:cNvPr>
          <p:cNvSpPr/>
          <p:nvPr/>
        </p:nvSpPr>
        <p:spPr>
          <a:xfrm>
            <a:off x="660400" y="-1706110"/>
            <a:ext cx="2932245" cy="2932245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椭圆 2">
            <a:extLst>
              <a:ext uri="{FF2B5EF4-FFF2-40B4-BE49-F238E27FC236}">
                <a16:creationId xmlns="" xmlns:a16="http://schemas.microsoft.com/office/drawing/2014/main" id="{C311402A-605C-4CA5-AB04-4F3D2B9287BD}"/>
              </a:ext>
            </a:extLst>
          </p:cNvPr>
          <p:cNvSpPr/>
          <p:nvPr/>
        </p:nvSpPr>
        <p:spPr>
          <a:xfrm>
            <a:off x="658812" y="-2121753"/>
            <a:ext cx="10874376" cy="10874376"/>
          </a:xfrm>
          <a:prstGeom prst="ellipse">
            <a:avLst/>
          </a:prstGeom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="" xmlns:a16="http://schemas.microsoft.com/office/drawing/2014/main" id="{1EE09996-7013-4794-AF41-831A80ED6C78}"/>
              </a:ext>
            </a:extLst>
          </p:cNvPr>
          <p:cNvSpPr/>
          <p:nvPr/>
        </p:nvSpPr>
        <p:spPr>
          <a:xfrm>
            <a:off x="-293095" y="5999166"/>
            <a:ext cx="1196967" cy="1196967"/>
          </a:xfrm>
          <a:prstGeom prst="ellipse">
            <a:avLst/>
          </a:prstGeom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F7A5A7FA-724E-4E77-A21F-B7B7BC6A9C42}"/>
              </a:ext>
            </a:extLst>
          </p:cNvPr>
          <p:cNvSpPr/>
          <p:nvPr/>
        </p:nvSpPr>
        <p:spPr>
          <a:xfrm>
            <a:off x="9495031" y="1108256"/>
            <a:ext cx="1055996" cy="10559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椭圆 3">
            <a:extLst>
              <a:ext uri="{FF2B5EF4-FFF2-40B4-BE49-F238E27FC236}">
                <a16:creationId xmlns="" xmlns:a16="http://schemas.microsoft.com/office/drawing/2014/main" id="{D9421AB6-A067-4D2F-A6C4-72C1D1511003}"/>
              </a:ext>
            </a:extLst>
          </p:cNvPr>
          <p:cNvSpPr/>
          <p:nvPr/>
        </p:nvSpPr>
        <p:spPr>
          <a:xfrm>
            <a:off x="2044609" y="-735956"/>
            <a:ext cx="8102782" cy="8102782"/>
          </a:xfrm>
          <a:prstGeom prst="ellipse">
            <a:avLst/>
          </a:prstGeom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F89424A1-FA51-4637-A6C6-B490D8F8C170}"/>
              </a:ext>
            </a:extLst>
          </p:cNvPr>
          <p:cNvSpPr/>
          <p:nvPr/>
        </p:nvSpPr>
        <p:spPr>
          <a:xfrm>
            <a:off x="3182183" y="3790478"/>
            <a:ext cx="799267" cy="7992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49B4A954-7E13-40AF-B582-6D9F90B311CE}"/>
              </a:ext>
            </a:extLst>
          </p:cNvPr>
          <p:cNvSpPr/>
          <p:nvPr/>
        </p:nvSpPr>
        <p:spPr>
          <a:xfrm>
            <a:off x="5312071" y="-423559"/>
            <a:ext cx="1476072" cy="14760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524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63B4CF4D-7797-4BE2-BD69-A7188B8C123C}"/>
              </a:ext>
            </a:extLst>
          </p:cNvPr>
          <p:cNvSpPr/>
          <p:nvPr/>
        </p:nvSpPr>
        <p:spPr>
          <a:xfrm>
            <a:off x="3430406" y="649841"/>
            <a:ext cx="5331188" cy="53311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7C348C6E-1569-4453-B0A1-8AC1F6DABD17}"/>
              </a:ext>
            </a:extLst>
          </p:cNvPr>
          <p:cNvGrpSpPr/>
          <p:nvPr/>
        </p:nvGrpSpPr>
        <p:grpSpPr>
          <a:xfrm>
            <a:off x="4199659" y="876971"/>
            <a:ext cx="3792682" cy="5386090"/>
            <a:chOff x="4199659" y="876971"/>
            <a:chExt cx="3792682" cy="5386090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75F893AE-05DD-4726-987A-7248E06D4D2D}"/>
                </a:ext>
              </a:extLst>
            </p:cNvPr>
            <p:cNvSpPr txBox="1"/>
            <p:nvPr/>
          </p:nvSpPr>
          <p:spPr>
            <a:xfrm>
              <a:off x="4326082" y="876971"/>
              <a:ext cx="3448050" cy="538609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dist"/>
              <a:r>
                <a:rPr lang="en-US" altLang="zh-CN" sz="34400" dirty="0">
                  <a:solidFill>
                    <a:schemeClr val="bg1"/>
                  </a:solidFill>
                  <a:effectLst>
                    <a:innerShdw blurRad="50800">
                      <a:prstClr val="black">
                        <a:alpha val="27000"/>
                      </a:prstClr>
                    </a:inn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</a:t>
              </a:r>
              <a:endParaRPr lang="zh-CN" altLang="en-US" sz="34400" dirty="0">
                <a:solidFill>
                  <a:schemeClr val="bg1"/>
                </a:solidFill>
                <a:effectLst>
                  <a:innerShdw blurRad="50800">
                    <a:prstClr val="black">
                      <a:alpha val="27000"/>
                    </a:prstClr>
                  </a:inn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4D3026B-F075-4C01-AAE1-5936C28F1FA3}"/>
                </a:ext>
              </a:extLst>
            </p:cNvPr>
            <p:cNvSpPr/>
            <p:nvPr/>
          </p:nvSpPr>
          <p:spPr>
            <a:xfrm>
              <a:off x="4199659" y="2652885"/>
              <a:ext cx="3792682" cy="1763614"/>
            </a:xfrm>
            <a:prstGeom prst="rect">
              <a:avLst/>
            </a:prstGeom>
            <a:gradFill flip="none" rotWithShape="1">
              <a:gsLst>
                <a:gs pos="74000">
                  <a:schemeClr val="bg1"/>
                </a:gs>
                <a:gs pos="3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EC3024C3-0601-4AE2-8FF2-53697CB88B96}"/>
                </a:ext>
              </a:extLst>
            </p:cNvPr>
            <p:cNvSpPr txBox="1"/>
            <p:nvPr/>
          </p:nvSpPr>
          <p:spPr>
            <a:xfrm>
              <a:off x="4439516" y="3315435"/>
              <a:ext cx="34480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dist"/>
              <a:r>
                <a: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请添加你的标题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2862D513-E78D-46A0-94AC-7EE4513C80BB}"/>
                </a:ext>
              </a:extLst>
            </p:cNvPr>
            <p:cNvSpPr/>
            <p:nvPr/>
          </p:nvSpPr>
          <p:spPr>
            <a:xfrm>
              <a:off x="4687599" y="3033403"/>
              <a:ext cx="29518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ln>
                    <a:gradFill>
                      <a:gsLst>
                        <a:gs pos="45000">
                          <a:schemeClr val="tx1">
                            <a:lumMod val="75000"/>
                            <a:lumOff val="25000"/>
                          </a:schemeClr>
                        </a:gs>
                        <a:gs pos="65000">
                          <a:schemeClr val="tx1">
                            <a:lumMod val="75000"/>
                            <a:lumOff val="25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TITLE HERE</a:t>
              </a:r>
              <a:endParaRPr lang="zh-CN" altLang="en-US" sz="36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727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DDEDFE"/>
            </a:gs>
            <a:gs pos="0">
              <a:srgbClr val="FDE2EB"/>
            </a:gs>
            <a:gs pos="75000">
              <a:schemeClr val="bg1"/>
            </a:gs>
            <a:gs pos="25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AFE1F031-88A7-4B95-BEB5-C7436F80E39D}"/>
              </a:ext>
            </a:extLst>
          </p:cNvPr>
          <p:cNvSpPr/>
          <p:nvPr/>
        </p:nvSpPr>
        <p:spPr>
          <a:xfrm>
            <a:off x="2837182" y="4060302"/>
            <a:ext cx="6517636" cy="65176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E6DCC195-2E6B-4CFC-AE26-A6D94BD7EF06}"/>
              </a:ext>
            </a:extLst>
          </p:cNvPr>
          <p:cNvSpPr/>
          <p:nvPr/>
        </p:nvSpPr>
        <p:spPr>
          <a:xfrm>
            <a:off x="1952847" y="3175967"/>
            <a:ext cx="8286306" cy="8286304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00D48A92-3C71-49A0-9B44-000ECC360D76}"/>
              </a:ext>
            </a:extLst>
          </p:cNvPr>
          <p:cNvSpPr/>
          <p:nvPr/>
        </p:nvSpPr>
        <p:spPr>
          <a:xfrm>
            <a:off x="2405267" y="4244305"/>
            <a:ext cx="863830" cy="8638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B2C64921-B653-4A5E-B814-38C05DEC91B9}"/>
              </a:ext>
            </a:extLst>
          </p:cNvPr>
          <p:cNvSpPr/>
          <p:nvPr/>
        </p:nvSpPr>
        <p:spPr>
          <a:xfrm>
            <a:off x="8945913" y="4159245"/>
            <a:ext cx="863830" cy="8638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C6CBC778-EE1D-4A8B-86FA-72CF8B972D10}"/>
              </a:ext>
            </a:extLst>
          </p:cNvPr>
          <p:cNvSpPr/>
          <p:nvPr/>
        </p:nvSpPr>
        <p:spPr>
          <a:xfrm>
            <a:off x="3735930" y="3196474"/>
            <a:ext cx="863830" cy="8638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34F944B6-BF33-4ABD-8BEC-7AFD5B96E02A}"/>
              </a:ext>
            </a:extLst>
          </p:cNvPr>
          <p:cNvSpPr/>
          <p:nvPr/>
        </p:nvSpPr>
        <p:spPr>
          <a:xfrm>
            <a:off x="7599211" y="3200288"/>
            <a:ext cx="863830" cy="8638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9B21E763-7617-4AF3-B484-294D64231862}"/>
              </a:ext>
            </a:extLst>
          </p:cNvPr>
          <p:cNvSpPr/>
          <p:nvPr/>
        </p:nvSpPr>
        <p:spPr>
          <a:xfrm>
            <a:off x="5664086" y="2744053"/>
            <a:ext cx="863830" cy="8638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50EA3D4-3EA9-41C5-B99C-3DD3FCEFFF70}"/>
              </a:ext>
            </a:extLst>
          </p:cNvPr>
          <p:cNvSpPr txBox="1"/>
          <p:nvPr/>
        </p:nvSpPr>
        <p:spPr>
          <a:xfrm>
            <a:off x="9315511" y="5263539"/>
            <a:ext cx="1761934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2EB0A96-1445-420D-BCBE-7FBD6AA82A31}"/>
              </a:ext>
            </a:extLst>
          </p:cNvPr>
          <p:cNvSpPr txBox="1"/>
          <p:nvPr/>
        </p:nvSpPr>
        <p:spPr>
          <a:xfrm>
            <a:off x="9315511" y="5583220"/>
            <a:ext cx="2366004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4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C2CA3B8F-46BA-47B2-B568-2DFCBC514A23}"/>
              </a:ext>
            </a:extLst>
          </p:cNvPr>
          <p:cNvCxnSpPr>
            <a:cxnSpLocks/>
          </p:cNvCxnSpPr>
          <p:nvPr/>
        </p:nvCxnSpPr>
        <p:spPr>
          <a:xfrm>
            <a:off x="9419449" y="5602093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D5CC1D5-E427-4690-B43E-4EDB264D6428}"/>
              </a:ext>
            </a:extLst>
          </p:cNvPr>
          <p:cNvSpPr txBox="1"/>
          <p:nvPr/>
        </p:nvSpPr>
        <p:spPr>
          <a:xfrm>
            <a:off x="1274771" y="5263539"/>
            <a:ext cx="1814958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114B23B-250F-4E82-B4D7-124DC2482BB4}"/>
              </a:ext>
            </a:extLst>
          </p:cNvPr>
          <p:cNvSpPr txBox="1"/>
          <p:nvPr/>
        </p:nvSpPr>
        <p:spPr>
          <a:xfrm>
            <a:off x="510485" y="5583220"/>
            <a:ext cx="2366004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4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B32658FC-9FBE-496E-AE4D-CF9775FB5AA4}"/>
              </a:ext>
            </a:extLst>
          </p:cNvPr>
          <p:cNvCxnSpPr>
            <a:cxnSpLocks/>
          </p:cNvCxnSpPr>
          <p:nvPr/>
        </p:nvCxnSpPr>
        <p:spPr>
          <a:xfrm>
            <a:off x="2512848" y="5602093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9289489-856F-4B90-83E8-A518B16CBB7B}"/>
              </a:ext>
            </a:extLst>
          </p:cNvPr>
          <p:cNvSpPr txBox="1"/>
          <p:nvPr/>
        </p:nvSpPr>
        <p:spPr>
          <a:xfrm>
            <a:off x="8743523" y="2942685"/>
            <a:ext cx="176214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4F5D5884-4B17-462D-834B-B782C17A0C8E}"/>
              </a:ext>
            </a:extLst>
          </p:cNvPr>
          <p:cNvSpPr txBox="1"/>
          <p:nvPr/>
        </p:nvSpPr>
        <p:spPr>
          <a:xfrm>
            <a:off x="8743523" y="3262366"/>
            <a:ext cx="2366004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4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E76726DF-6834-4284-81AC-1DD8769BB9AF}"/>
              </a:ext>
            </a:extLst>
          </p:cNvPr>
          <p:cNvCxnSpPr>
            <a:cxnSpLocks/>
          </p:cNvCxnSpPr>
          <p:nvPr/>
        </p:nvCxnSpPr>
        <p:spPr>
          <a:xfrm>
            <a:off x="8847461" y="3281239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57AF009-A50E-444B-8EFE-23B423D040E7}"/>
              </a:ext>
            </a:extLst>
          </p:cNvPr>
          <p:cNvSpPr txBox="1"/>
          <p:nvPr/>
        </p:nvSpPr>
        <p:spPr>
          <a:xfrm>
            <a:off x="1862398" y="2942685"/>
            <a:ext cx="1704414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50BCAD6-862B-445F-8C25-AC611F8144ED}"/>
              </a:ext>
            </a:extLst>
          </p:cNvPr>
          <p:cNvSpPr txBox="1"/>
          <p:nvPr/>
        </p:nvSpPr>
        <p:spPr>
          <a:xfrm>
            <a:off x="1082473" y="3262366"/>
            <a:ext cx="2366004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4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815EF14F-8D19-4864-813B-1F1D90F7F6B2}"/>
              </a:ext>
            </a:extLst>
          </p:cNvPr>
          <p:cNvCxnSpPr>
            <a:cxnSpLocks/>
          </p:cNvCxnSpPr>
          <p:nvPr/>
        </p:nvCxnSpPr>
        <p:spPr>
          <a:xfrm>
            <a:off x="3084836" y="3281239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CCEA918-C2FA-4CA8-8A27-0A3B099953C0}"/>
              </a:ext>
            </a:extLst>
          </p:cNvPr>
          <p:cNvSpPr txBox="1"/>
          <p:nvPr/>
        </p:nvSpPr>
        <p:spPr>
          <a:xfrm>
            <a:off x="5204604" y="1789450"/>
            <a:ext cx="178278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rPr>
              <a:t>请添加你的标题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0E4AD0F5-D9DA-432C-9A18-30809C14DB2F}"/>
              </a:ext>
            </a:extLst>
          </p:cNvPr>
          <p:cNvSpPr txBox="1"/>
          <p:nvPr/>
        </p:nvSpPr>
        <p:spPr>
          <a:xfrm>
            <a:off x="4912998" y="2109131"/>
            <a:ext cx="2366004" cy="5953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Lorem ipsum dolor sit amet, </a:t>
            </a:r>
            <a:r>
              <a:rPr lang="en-US" altLang="zh-CN" sz="1400" dirty="0" err="1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consectetuer</a:t>
            </a:r>
            <a:endParaRPr lang="zh-CN" altLang="en-US" sz="14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A80D884D-4824-4D6E-A312-F27555E3CB81}"/>
              </a:ext>
            </a:extLst>
          </p:cNvPr>
          <p:cNvCxnSpPr>
            <a:cxnSpLocks/>
          </p:cNvCxnSpPr>
          <p:nvPr/>
        </p:nvCxnSpPr>
        <p:spPr>
          <a:xfrm>
            <a:off x="5964936" y="2128004"/>
            <a:ext cx="26212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DB361C1A-1A26-437D-BFF1-B6ADD102FCFD}"/>
              </a:ext>
            </a:extLst>
          </p:cNvPr>
          <p:cNvSpPr txBox="1"/>
          <p:nvPr/>
        </p:nvSpPr>
        <p:spPr>
          <a:xfrm>
            <a:off x="2493527" y="4376940"/>
            <a:ext cx="68731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32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26C7BD7C-D20D-4D4F-B5F2-2827B73327A6}"/>
              </a:ext>
            </a:extLst>
          </p:cNvPr>
          <p:cNvSpPr txBox="1"/>
          <p:nvPr/>
        </p:nvSpPr>
        <p:spPr>
          <a:xfrm>
            <a:off x="3825740" y="3315493"/>
            <a:ext cx="68731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32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A5D639F4-813D-490B-B507-F3EC5E711337}"/>
              </a:ext>
            </a:extLst>
          </p:cNvPr>
          <p:cNvSpPr txBox="1"/>
          <p:nvPr/>
        </p:nvSpPr>
        <p:spPr>
          <a:xfrm>
            <a:off x="5752345" y="2883579"/>
            <a:ext cx="68731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32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F15CC8F9-27DE-453F-87E3-E949300EA76B}"/>
              </a:ext>
            </a:extLst>
          </p:cNvPr>
          <p:cNvSpPr/>
          <p:nvPr/>
        </p:nvSpPr>
        <p:spPr>
          <a:xfrm>
            <a:off x="7590427" y="3231237"/>
            <a:ext cx="863830" cy="8638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92100" sx="99000" sy="99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B3092BC8-D5CB-4C0B-8355-FF77FD68FDBF}"/>
              </a:ext>
            </a:extLst>
          </p:cNvPr>
          <p:cNvSpPr txBox="1"/>
          <p:nvPr/>
        </p:nvSpPr>
        <p:spPr>
          <a:xfrm>
            <a:off x="7678686" y="3370763"/>
            <a:ext cx="68731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32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E48101C7-6090-44D4-A6C4-D99EF1DEC458}"/>
              </a:ext>
            </a:extLst>
          </p:cNvPr>
          <p:cNvSpPr txBox="1"/>
          <p:nvPr/>
        </p:nvSpPr>
        <p:spPr>
          <a:xfrm>
            <a:off x="9034173" y="4322340"/>
            <a:ext cx="68731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n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</a:rPr>
              <a:t>05</a:t>
            </a:r>
            <a:endParaRPr lang="zh-CN" altLang="en-US" sz="3200" dirty="0"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8F2041B8-9C90-418A-A643-9C133E206BE8}"/>
              </a:ext>
            </a:extLst>
          </p:cNvPr>
          <p:cNvSpPr txBox="1"/>
          <p:nvPr/>
        </p:nvSpPr>
        <p:spPr>
          <a:xfrm>
            <a:off x="4923559" y="5410020"/>
            <a:ext cx="234488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dist"/>
            <a:r>
              <a:rPr lang="zh-CN" altLang="en-US" sz="24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请添加你的标题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749943A2-DDCF-4567-A173-536BF3D7AD7A}"/>
              </a:ext>
            </a:extLst>
          </p:cNvPr>
          <p:cNvSpPr/>
          <p:nvPr/>
        </p:nvSpPr>
        <p:spPr>
          <a:xfrm>
            <a:off x="4620058" y="5240148"/>
            <a:ext cx="2951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ln>
                  <a:gradFill>
                    <a:gsLst>
                      <a:gs pos="45000">
                        <a:schemeClr val="tx1">
                          <a:lumMod val="75000"/>
                          <a:lumOff val="25000"/>
                        </a:schemeClr>
                      </a:gs>
                      <a:gs pos="65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TITLE HERE</a:t>
            </a:r>
            <a:endParaRPr lang="zh-CN" altLang="en-US" sz="2400" dirty="0">
              <a:ln>
                <a:gradFill>
                  <a:gsLst>
                    <a:gs pos="45000">
                      <a:schemeClr val="tx1">
                        <a:lumMod val="75000"/>
                        <a:lumOff val="25000"/>
                      </a:schemeClr>
                    </a:gs>
                    <a:gs pos="65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="" xmlns:a16="http://schemas.microsoft.com/office/drawing/2014/main" id="{71CC33C2-D188-4AA0-AF11-93E885973C77}"/>
              </a:ext>
            </a:extLst>
          </p:cNvPr>
          <p:cNvSpPr/>
          <p:nvPr/>
        </p:nvSpPr>
        <p:spPr>
          <a:xfrm>
            <a:off x="5886937" y="6103037"/>
            <a:ext cx="418125" cy="457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形 43">
            <a:extLst>
              <a:ext uri="{FF2B5EF4-FFF2-40B4-BE49-F238E27FC236}">
                <a16:creationId xmlns="" xmlns:a16="http://schemas.microsoft.com/office/drawing/2014/main" id="{ADD8A1C0-43DF-4DE6-8DC6-8D17FB9AC0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2126" y="4494190"/>
            <a:ext cx="727748" cy="72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03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0.0,&quot;FooterHeight&quot;:0.1,&quot;SideMargin&quot;:0.0,&quot;TopMargin&quot;:0.0,&quot;BottomMargin&quot;:0.0,&quot;IntervalMargin&quot;:0.0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3105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7">
      <a:majorFont>
        <a:latin typeface="思源黑体 CN Bold"/>
        <a:ea typeface="思源黑体 CN Bold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1041</Words>
  <Application>Microsoft Office PowerPoint</Application>
  <PresentationFormat>宽屏</PresentationFormat>
  <Paragraphs>231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阿里巴巴普惠体 B</vt:lpstr>
      <vt:lpstr>思源黑体 CN Bold</vt:lpstr>
      <vt:lpstr>阿里巴巴普惠体 H</vt:lpstr>
      <vt:lpstr>微软雅黑</vt:lpstr>
      <vt:lpstr>思源黑体 CN Light</vt:lpstr>
      <vt:lpstr>思源黑体 CN Heavy</vt:lpstr>
      <vt:lpstr>等线</vt:lpstr>
      <vt:lpstr>阿里巴巴普惠体 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大东小东</dc:creator>
  <cp:keywords>P界达人</cp:keywords>
  <dc:description>www.51ppt mob an.com</dc:description>
  <cp:lastModifiedBy>Microsoft 帐户</cp:lastModifiedBy>
  <cp:revision>55</cp:revision>
  <dcterms:created xsi:type="dcterms:W3CDTF">2020-06-10T07:55:09Z</dcterms:created>
  <dcterms:modified xsi:type="dcterms:W3CDTF">2020-08-05T13:23:09Z</dcterms:modified>
</cp:coreProperties>
</file>